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5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7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8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9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0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1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2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activeX/activeX1.xml" ContentType="application/vnd.ms-office.activeX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7"/>
  </p:notesMasterIdLst>
  <p:sldIdLst>
    <p:sldId id="366" r:id="rId2"/>
    <p:sldId id="337" r:id="rId3"/>
    <p:sldId id="349" r:id="rId4"/>
    <p:sldId id="350" r:id="rId5"/>
    <p:sldId id="285" r:id="rId6"/>
    <p:sldId id="324" r:id="rId7"/>
    <p:sldId id="287" r:id="rId8"/>
    <p:sldId id="309" r:id="rId9"/>
    <p:sldId id="351" r:id="rId10"/>
    <p:sldId id="354" r:id="rId11"/>
    <p:sldId id="355" r:id="rId12"/>
    <p:sldId id="276" r:id="rId13"/>
    <p:sldId id="327" r:id="rId14"/>
    <p:sldId id="328" r:id="rId15"/>
    <p:sldId id="357" r:id="rId16"/>
    <p:sldId id="358" r:id="rId17"/>
    <p:sldId id="315" r:id="rId18"/>
    <p:sldId id="359" r:id="rId19"/>
    <p:sldId id="360" r:id="rId20"/>
    <p:sldId id="361" r:id="rId21"/>
    <p:sldId id="362" r:id="rId22"/>
    <p:sldId id="363" r:id="rId23"/>
    <p:sldId id="306" r:id="rId24"/>
    <p:sldId id="365" r:id="rId25"/>
    <p:sldId id="364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33FF"/>
    <a:srgbClr val="CC3300"/>
    <a:srgbClr val="FF0000"/>
    <a:srgbClr val="000099"/>
    <a:srgbClr val="990033"/>
    <a:srgbClr val="E479E7"/>
    <a:srgbClr val="EA94EC"/>
    <a:srgbClr val="FFFFCC"/>
    <a:srgbClr val="F9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492" autoAdjust="0"/>
  </p:normalViewPr>
  <p:slideViewPr>
    <p:cSldViewPr>
      <p:cViewPr varScale="1">
        <p:scale>
          <a:sx n="80" d="100"/>
          <a:sy n="80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0A9432-0E80-424C-8673-8B70CF76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8B268697-AE2D-47AA-977C-EFCA98D2F773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3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FF9C03FF-3980-4872-B900-43882200F85D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CD745F30-34B4-401B-B8A4-021F7EC1FE0D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FE00E988-91CA-482E-86D3-2F97F2A07477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D85CB3FC-2923-4D88-93ED-9454C2F6AE01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D85CB3FC-2923-4D88-93ED-9454C2F6AE01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11EFC7B3-5386-4AEF-B1B7-1EFA730D600D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3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9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5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3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EF7E5811-E04E-487C-9AD8-F030EA8C801F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E71FFAA4-F7D7-40AE-8125-6136B58A2DBD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ACEB6574-B49B-49A7-980D-6E042A33504E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E50B13C9-E1E2-4C60-A6CB-14DE991022E7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fld id="{D05F8D1F-6D0D-4179-97E4-0F01A6B163BC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7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A9432-0E80-424C-8673-8B70CF763F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0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F4A156-7399-4330-A838-F74667AB9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47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56B2-5B5A-4A68-9D62-D1FDC58C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7538-65D5-4490-AFD4-3385CEEAE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A098-C358-4587-8884-F2DCE048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114B-103E-48D2-917D-A423E1F4B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1771-7D92-410F-B3C0-018A789D7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01AF-250B-4C95-9894-B80AFDE3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99D3-B431-4B4A-962D-2A7CC067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CFFE-A30D-428D-8824-C40C2860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C5A1-2DAC-435B-A549-86419B6D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9768-9F3C-4698-BFB8-64762C958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14"/>
            </p:custDataLst>
          </p:nvPr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7C6949F-7CFC-4C52-86A3-B2C1AC389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0" r:id="rId2"/>
    <p:sldLayoutId id="2147483838" r:id="rId3"/>
    <p:sldLayoutId id="2147483831" r:id="rId4"/>
    <p:sldLayoutId id="2147483832" r:id="rId5"/>
    <p:sldLayoutId id="2147483833" r:id="rId6"/>
    <p:sldLayoutId id="2147483834" r:id="rId7"/>
    <p:sldLayoutId id="2147483839" r:id="rId8"/>
    <p:sldLayoutId id="2147483840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30.emf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11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31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tags" Target="../tags/tag125.xml"/><Relationship Id="rId7" Type="http://schemas.openxmlformats.org/officeDocument/2006/relationships/image" Target="../media/image33.jpe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3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1.jpeg"/><Relationship Id="rId10" Type="http://schemas.openxmlformats.org/officeDocument/2006/relationships/image" Target="../media/image41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130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135.xml"/><Relationship Id="rId7" Type="http://schemas.openxmlformats.org/officeDocument/2006/relationships/image" Target="../media/image45.jpe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47.jpeg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138.xml"/><Relationship Id="rId16" Type="http://schemas.openxmlformats.org/officeDocument/2006/relationships/image" Target="../media/image50.jpe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15" Type="http://schemas.openxmlformats.org/officeDocument/2006/relationships/image" Target="../media/image49.jpeg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jpe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notesSlide" Target="../notesSlides/notesSlide20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8" Type="http://schemas.openxmlformats.org/officeDocument/2006/relationships/tags" Target="../tags/tag160.xml"/><Relationship Id="rId3" Type="http://schemas.openxmlformats.org/officeDocument/2006/relationships/tags" Target="../tags/tag1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92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1.vml"/><Relationship Id="rId6" Type="http://schemas.openxmlformats.org/officeDocument/2006/relationships/tags" Target="../tags/tag206.xml"/><Relationship Id="rId5" Type="http://schemas.openxmlformats.org/officeDocument/2006/relationships/control" Target="../activeX/activeX1.xml"/><Relationship Id="rId4" Type="http://schemas.openxmlformats.org/officeDocument/2006/relationships/tags" Target="../tags/tag20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0.jpe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11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image" Target="../media/image13.jpeg"/><Relationship Id="rId26" Type="http://schemas.openxmlformats.org/officeDocument/2006/relationships/image" Target="../media/image20.jpeg"/><Relationship Id="rId3" Type="http://schemas.openxmlformats.org/officeDocument/2006/relationships/tags" Target="../tags/tag39.xml"/><Relationship Id="rId21" Type="http://schemas.openxmlformats.org/officeDocument/2006/relationships/image" Target="../media/image15.jpe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19.jpeg"/><Relationship Id="rId2" Type="http://schemas.openxmlformats.org/officeDocument/2006/relationships/tags" Target="../tags/tag38.xml"/><Relationship Id="rId16" Type="http://schemas.openxmlformats.org/officeDocument/2006/relationships/slideLayout" Target="../slideLayouts/slideLayout2.xml"/><Relationship Id="rId20" Type="http://schemas.openxmlformats.org/officeDocument/2006/relationships/hyperlink" Target="http://www.google.com.vn/imgres?imgurl=http://www.baodientusonla.com.vn/images/12dantoc/tay/2cc.jpg&amp;imgrefurl=http://www.baodientusonla.com.vn/images/12dantoc/dantoctay.asp&amp;usg=__B_D2XRjdAo9ntm68LghEXiw87Us=&amp;h=472&amp;w=300&amp;sz=142&amp;hl=vi&amp;start=2&amp;zoom=1&amp;tbnid=_2QjWCwirkpfVM:&amp;tbnh=129&amp;tbnw=82&amp;prev=/images?q=dan+toc+tay&amp;um=1&amp;hl=vi&amp;rlz=1T4RNSN_enVN399VN399&amp;tbs=isch:1&amp;um=1&amp;itbs=1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8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17.jpeg"/><Relationship Id="rId10" Type="http://schemas.openxmlformats.org/officeDocument/2006/relationships/tags" Target="../tags/tag46.xml"/><Relationship Id="rId19" Type="http://schemas.openxmlformats.org/officeDocument/2006/relationships/image" Target="../media/image14.jpe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8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9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6.xml"/><Relationship Id="rId15" Type="http://schemas.openxmlformats.org/officeDocument/2006/relationships/image" Target="../media/image22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image" Target="../media/image15.jpe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hyperlink" Target="http://www.google.com.vn/imgres?imgurl=http://www.baodientusonla.com.vn/images/12dantoc/tay/2cc.jpg&amp;imgrefurl=http://www.baodientusonla.com.vn/images/12dantoc/dantoctay.asp&amp;usg=__B_D2XRjdAo9ntm68LghEXiw87Us=&amp;h=472&amp;w=300&amp;sz=142&amp;hl=vi&amp;start=2&amp;zoom=1&amp;tbnid=_2QjWCwirkpfVM:&amp;tbnh=129&amp;tbnw=82&amp;prev=/images?q=dan+toc+tay&amp;um=1&amp;hl=vi&amp;rlz=1T4RNSN_enVN399VN399&amp;tbs=isch:1&amp;um=1&amp;itbs=1" TargetMode="External"/><Relationship Id="rId2" Type="http://schemas.openxmlformats.org/officeDocument/2006/relationships/tags" Target="../tags/tag62.xml"/><Relationship Id="rId16" Type="http://schemas.openxmlformats.org/officeDocument/2006/relationships/image" Target="../media/image14.jpeg"/><Relationship Id="rId20" Type="http://schemas.openxmlformats.org/officeDocument/2006/relationships/image" Target="../media/image23.jpe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70.xml"/><Relationship Id="rId19" Type="http://schemas.openxmlformats.org/officeDocument/2006/relationships/image" Target="../media/image16.jpe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26.png"/><Relationship Id="rId5" Type="http://schemas.openxmlformats.org/officeDocument/2006/relationships/tags" Target="../tags/tag78.xml"/><Relationship Id="rId10" Type="http://schemas.openxmlformats.org/officeDocument/2006/relationships/image" Target="../media/image25.png"/><Relationship Id="rId4" Type="http://schemas.openxmlformats.org/officeDocument/2006/relationships/tags" Target="../tags/tag77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2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11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23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15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7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9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173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74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5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6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7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9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0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1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2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4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5" descr="465af318243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066801" y="1981200"/>
            <a:ext cx="6843712" cy="5791200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vi-VN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4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90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90543" y="152400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z="3700" smtClean="0">
                <a:solidFill>
                  <a:srgbClr val="FF0000"/>
                </a:solidFill>
              </a:rPr>
              <a:t>Các dân tộc sống lâu đời ở Tây Nguyên là:</a:t>
            </a:r>
            <a:endParaRPr lang="vi-VN" sz="3700" dirty="0">
              <a:solidFill>
                <a:srgbClr val="FF0000"/>
              </a:solidFill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3030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đúng rồi! bấm để tiếp tục</a:t>
            </a:r>
            <a:endParaRPr lang="vi-VN"/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51892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chưa đúng ! bấm để tiếp tục</a:t>
            </a:r>
            <a:endParaRPr lang="vi-VN"/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answered this correctly!</a:t>
            </a:r>
            <a:endParaRPr lang="vi-VN"/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2857500" y="48768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Your answer:</a:t>
            </a:r>
            <a:endParaRPr lang="vi-VN"/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2857500" y="55626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The correct answer is:</a:t>
            </a:r>
            <a:endParaRPr lang="vi-VN"/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did not answer this question completely</a:t>
            </a:r>
            <a:endParaRPr lang="vi-VN"/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3012948" y="5530596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bạn phải hoàn thành câu này để học tiếp</a:t>
            </a:r>
            <a:endParaRPr lang="vi-VN"/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6443980" y="5608320"/>
            <a:ext cx="1076960" cy="411480"/>
            <a:chOff x="6443980" y="5608320"/>
            <a:chExt cx="1076960" cy="411480"/>
          </a:xfrm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44398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46938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đồng ý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609840" y="5608320"/>
            <a:ext cx="1076960" cy="411480"/>
            <a:chOff x="7609840" y="5608320"/>
            <a:chExt cx="1076960" cy="411480"/>
          </a:xfrm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60984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63524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làm lại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  <p:grpSp>
        <p:nvGrpSpPr>
          <p:cNvPr id="32" name="mmprod_answer10040"/>
          <p:cNvGrpSpPr/>
          <p:nvPr>
            <p:custDataLst>
              <p:tags r:id="rId12"/>
            </p:custDataLst>
          </p:nvPr>
        </p:nvGrpSpPr>
        <p:grpSpPr>
          <a:xfrm>
            <a:off x="1054100" y="1493520"/>
            <a:ext cx="5382260" cy="274320"/>
            <a:chOff x="1054100" y="1493520"/>
            <a:chExt cx="5382260" cy="27432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384300" y="1493520"/>
              <a:ext cx="35560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mtClean="0"/>
                <a:t>A) </a:t>
              </a:r>
              <a:endParaRPr lang="vi-VN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1739900" y="1493520"/>
              <a:ext cx="469646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n-lt"/>
                </a:rPr>
                <a:t>Ê- đê, Ba- na, Xơ- đăng,Gia -rai.</a:t>
              </a:r>
              <a:endParaRPr lang="vi-VN" dirty="0"/>
            </a:p>
          </p:txBody>
        </p:sp>
        <p:pic>
          <p:nvPicPr>
            <p:cNvPr id="31" name="mmprod_answer_input1004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00" y="1528419"/>
              <a:ext cx="205646" cy="204522"/>
            </a:xfrm>
            <a:prstGeom prst="rect">
              <a:avLst/>
            </a:prstGeom>
          </p:spPr>
        </p:pic>
      </p:grpSp>
      <p:grpSp>
        <p:nvGrpSpPr>
          <p:cNvPr id="34" name="mmprod_answer10042"/>
          <p:cNvGrpSpPr/>
          <p:nvPr>
            <p:custDataLst>
              <p:tags r:id="rId13"/>
            </p:custDataLst>
          </p:nvPr>
        </p:nvGrpSpPr>
        <p:grpSpPr>
          <a:xfrm>
            <a:off x="1054100" y="1940560"/>
            <a:ext cx="5382260" cy="274320"/>
            <a:chOff x="1054100" y="1940560"/>
            <a:chExt cx="5382260" cy="27432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384300" y="1940560"/>
              <a:ext cx="32702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mtClean="0"/>
                <a:t>B) </a:t>
              </a:r>
              <a:endParaRPr lang="vi-VN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1940560"/>
              <a:ext cx="472186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pl-PL" sz="2400" smtClean="0">
                  <a:latin typeface="Times New Roman" pitchFamily="18" charset="0"/>
                  <a:cs typeface="Times New Roman" pitchFamily="18" charset="0"/>
                </a:rPr>
                <a:t>Kinh, Ê- đê, Ba-na, Tày.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3" name="mmprod_answer_input1004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00" y="1975459"/>
              <a:ext cx="205646" cy="204522"/>
            </a:xfrm>
            <a:prstGeom prst="rect">
              <a:avLst/>
            </a:prstGeom>
          </p:spPr>
        </p:pic>
      </p:grpSp>
      <p:grpSp>
        <p:nvGrpSpPr>
          <p:cNvPr id="36" name="mmprod_answer10044"/>
          <p:cNvGrpSpPr/>
          <p:nvPr>
            <p:custDataLst>
              <p:tags r:id="rId14"/>
            </p:custDataLst>
          </p:nvPr>
        </p:nvGrpSpPr>
        <p:grpSpPr>
          <a:xfrm>
            <a:off x="1054100" y="2387600"/>
            <a:ext cx="5382260" cy="274320"/>
            <a:chOff x="1054100" y="2387600"/>
            <a:chExt cx="5382260" cy="27432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1384300" y="2387600"/>
              <a:ext cx="33496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mtClean="0"/>
                <a:t>C) </a:t>
              </a:r>
              <a:endParaRPr lang="vi-VN"/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1714500" y="2387600"/>
              <a:ext cx="472186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>
                  <a:latin typeface="+mn-lt"/>
                </a:rPr>
                <a:t>Nùng, Mông, Kinh, Ê- đê.</a:t>
              </a:r>
              <a:endParaRPr lang="vi-VN" dirty="0">
                <a:latin typeface="+mn-lt"/>
              </a:endParaRPr>
            </a:p>
          </p:txBody>
        </p:sp>
        <p:pic>
          <p:nvPicPr>
            <p:cNvPr id="35" name="mmprod_answer_input1004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00" y="242249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61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274638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mtClean="0"/>
              <a:t>Quiz</a:t>
            </a:r>
            <a:endParaRPr lang="vi-VN"/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17153504"/>
              </p:ext>
            </p:extLst>
          </p:nvPr>
        </p:nvGraphicFramePr>
        <p:xfrm>
          <a:off x="914400" y="1447800"/>
          <a:ext cx="7772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 của</a:t>
                      </a:r>
                      <a:r>
                        <a:rPr lang="vi-VN" sz="2000" b="1" baseline="0" dirty="0" smtClean="0"/>
                        <a:t> bạn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 cao nhất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{max-score}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Số lần</a:t>
                      </a:r>
                      <a:r>
                        <a:rPr lang="vi-VN" sz="2000" b="1" baseline="0" dirty="0" smtClean="0"/>
                        <a:t> trả lời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dirty="0" smtClean="0"/>
                        <a:t>{total-attempts}</a:t>
                      </a:r>
                      <a:endParaRPr lang="vi-VN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mmprod_Button9007"/>
          <p:cNvGrpSpPr/>
          <p:nvPr>
            <p:custDataLst>
              <p:tags r:id="rId4"/>
            </p:custDataLst>
          </p:nvPr>
        </p:nvGrpSpPr>
        <p:grpSpPr>
          <a:xfrm>
            <a:off x="7520940" y="5608320"/>
            <a:ext cx="1165860" cy="411480"/>
            <a:chOff x="7520940" y="5608320"/>
            <a:chExt cx="1165860" cy="411480"/>
          </a:xfrm>
        </p:grpSpPr>
        <p:sp>
          <p:nvSpPr>
            <p:cNvPr id="5" name="mmprod_ButtonShape9007"/>
            <p:cNvSpPr/>
            <p:nvPr>
              <p:custDataLst>
                <p:tags r:id="rId8"/>
              </p:custDataLst>
            </p:nvPr>
          </p:nvSpPr>
          <p:spPr>
            <a:xfrm>
              <a:off x="752094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6" name="mmprod_ButtonText9008"/>
            <p:cNvSpPr/>
            <p:nvPr>
              <p:custDataLst>
                <p:tags r:id="rId9"/>
              </p:custDataLst>
            </p:nvPr>
          </p:nvSpPr>
          <p:spPr>
            <a:xfrm>
              <a:off x="7546340" y="5633720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Quay lại câu hỏi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266180" y="5608320"/>
            <a:ext cx="1165860" cy="411480"/>
            <a:chOff x="6266180" y="5608320"/>
            <a:chExt cx="1165860" cy="411480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26618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291580" y="5633720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Tiếp tục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43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1843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60436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533400"/>
            <a:ext cx="670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rông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" y="1295400"/>
            <a:ext cx="8972000" cy="556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676400" y="157156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815"/>
            <a:ext cx="9123218" cy="5825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885824"/>
            <a:ext cx="9102436" cy="597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032815"/>
            <a:ext cx="9067800" cy="5845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039461"/>
            <a:ext cx="9088582" cy="5839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012032"/>
            <a:ext cx="9102436" cy="58725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52400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Arial" charset="0"/>
              </a:rPr>
              <a:t>*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Chức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năng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của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nhà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Arial" charset="0"/>
              </a:rPr>
              <a:t>rông</a:t>
            </a:r>
            <a:r>
              <a:rPr lang="en-US" sz="3600" b="1" i="1" dirty="0" smtClean="0">
                <a:solidFill>
                  <a:srgbClr val="000099"/>
                </a:solidFill>
                <a:latin typeface="Arial" charset="0"/>
              </a:rPr>
              <a:t>:</a:t>
            </a:r>
            <a:endParaRPr lang="en-US" sz="3600" b="1" i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798513"/>
            <a:ext cx="9047018" cy="609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805440"/>
            <a:ext cx="9047018" cy="6048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798512"/>
            <a:ext cx="9123218" cy="6051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805439"/>
            <a:ext cx="9123218" cy="6076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798512"/>
            <a:ext cx="9019310" cy="6126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784657"/>
            <a:ext cx="9095510" cy="607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805440"/>
            <a:ext cx="9144000" cy="61224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108568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239341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3.Trang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phục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lễ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 flipH="1">
            <a:off x="1701729" y="885671"/>
            <a:ext cx="211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  <a:endParaRPr lang="vi-VN" dirty="0"/>
          </a:p>
        </p:txBody>
      </p:sp>
      <p:pic>
        <p:nvPicPr>
          <p:cNvPr id="7" name="Picture 8" descr="27_cong_chieng_tay_nguyen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47666"/>
            <a:ext cx="9067800" cy="41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1701729" y="1347336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666"/>
            <a:ext cx="9144000" cy="4310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6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752600" y="1244822"/>
            <a:ext cx="598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20982" y="539445"/>
            <a:ext cx="508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/>
              <a:t>: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528"/>
            <a:ext cx="9144000" cy="5091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164"/>
            <a:ext cx="9144000" cy="502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853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27657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3887" y="228600"/>
            <a:ext cx="4681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Trang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</a:rPr>
              <a:t>phôc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lễ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</a:rPr>
              <a:t>hội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14713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127" y="1678204"/>
            <a:ext cx="8153400" cy="107721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Lễ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hội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tổ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</a:rPr>
              <a:t>chøc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mùa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xuân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hoặc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sau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mỗi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v</a:t>
            </a:r>
            <a:r>
              <a:rPr lang="en-US" sz="3200" b="1" i="1" dirty="0" err="1">
                <a:solidFill>
                  <a:srgbClr val="990033"/>
                </a:solidFill>
              </a:rPr>
              <a:t>ô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thu</a:t>
            </a:r>
            <a:r>
              <a:rPr lang="en-US" sz="3200" b="1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33"/>
                </a:solidFill>
                <a:latin typeface="Times New Roman" pitchFamily="18" charset="0"/>
              </a:rPr>
              <a:t>hoạch</a:t>
            </a:r>
            <a:r>
              <a:rPr lang="en-US" sz="3200" b="1" i="1" dirty="0" smtClean="0">
                <a:solidFill>
                  <a:srgbClr val="990033"/>
                </a:solidFill>
                <a:latin typeface="Times New Roman" pitchFamily="18" charset="0"/>
              </a:rPr>
              <a:t>.</a:t>
            </a:r>
            <a:endParaRPr lang="en-US" sz="3200" b="1" i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1676400" y="807753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1508128"/>
            <a:ext cx="9175173" cy="5239358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-124235" y="5916489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Lễ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hội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cồng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chiêng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535366"/>
            <a:ext cx="9182100" cy="5322634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38100" y="6101154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+mn-lt"/>
              </a:rPr>
              <a:t>Hội</a:t>
            </a:r>
            <a:r>
              <a:rPr lang="en-US" sz="4800" dirty="0" smtClean="0">
                <a:latin typeface="+mn-lt"/>
              </a:rPr>
              <a:t> </a:t>
            </a:r>
            <a:r>
              <a:rPr lang="en-US" sz="4800" dirty="0" err="1" smtClean="0">
                <a:latin typeface="+mn-lt"/>
              </a:rPr>
              <a:t>đua</a:t>
            </a:r>
            <a:r>
              <a:rPr lang="en-US" sz="4800" dirty="0" smtClean="0">
                <a:latin typeface="+mn-lt"/>
              </a:rPr>
              <a:t> </a:t>
            </a:r>
            <a:r>
              <a:rPr lang="en-US" sz="4800" dirty="0" err="1" smtClean="0">
                <a:latin typeface="+mn-lt"/>
              </a:rPr>
              <a:t>voi</a:t>
            </a:r>
            <a:endParaRPr lang="vi-VN" sz="4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562099"/>
            <a:ext cx="9182100" cy="5295901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9"/>
            </p:custDataLst>
          </p:nvPr>
        </p:nvSpPr>
        <p:spPr>
          <a:xfrm>
            <a:off x="83127" y="6101154"/>
            <a:ext cx="482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747486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265111" y="6100474"/>
            <a:ext cx="4639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3" grpId="0" animBg="1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65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371599"/>
            <a:ext cx="9130146" cy="5533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93200" cy="6925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0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47800"/>
            <a:ext cx="3810000" cy="541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86766"/>
            <a:ext cx="5257800" cy="5371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5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03" y="0"/>
            <a:ext cx="9274503" cy="678180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0948" y="685800"/>
            <a:ext cx="8991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ctr"/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ctr"/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Địa lí lớp 4:</a:t>
            </a:r>
          </a:p>
          <a:p>
            <a:pPr algn="ctr"/>
            <a:r>
              <a:rPr 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MỘT SỐ DÂN TỘC Ở TÂY NGUYÊN</a:t>
            </a:r>
            <a:endParaRPr lang="vi-VN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Tác giả: </a:t>
            </a:r>
            <a:r>
              <a:rPr lang="en-US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Thị Sáu</a:t>
            </a:r>
          </a:p>
          <a:p>
            <a:pPr algn="ctr"/>
            <a:r>
              <a:rPr lang="en-US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Trường Tiểu Học Lê Hồng Phong</a:t>
            </a:r>
            <a:endParaRPr lang="vi-VN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+mn-lt"/>
              </a:rPr>
              <a:t>BÀI TẬP CỦNG CỐ:</a:t>
            </a:r>
            <a:endParaRPr lang="vi-VN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638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8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274638"/>
            <a:ext cx="86106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z="3700" smtClean="0">
                <a:solidFill>
                  <a:srgbClr val="FF0000"/>
                </a:solidFill>
              </a:rPr>
              <a:t>Trang phục của nam, nữ dân tộc tây nguyên như thế nào?</a:t>
            </a:r>
            <a:endParaRPr lang="vi-VN" sz="3700" dirty="0">
              <a:solidFill>
                <a:srgbClr val="FF0000"/>
              </a:solidFill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14400" y="1447800"/>
            <a:ext cx="1826514" cy="41148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b="1" smtClean="0">
                <a:latin typeface="+mn-lt"/>
              </a:rPr>
              <a:t>Cột  A</a:t>
            </a:r>
            <a:endParaRPr lang="vi-VN" b="1" dirty="0">
              <a:latin typeface="+mn-lt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4876800" y="1447800"/>
            <a:ext cx="2438400" cy="41148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b="1" smtClean="0">
                <a:latin typeface="+mn-lt"/>
              </a:rPr>
              <a:t>Cột B</a:t>
            </a:r>
            <a:endParaRPr lang="vi-VN" b="1" dirty="0">
              <a:latin typeface="+mn-lt"/>
            </a:endParaRPr>
          </a:p>
        </p:txBody>
      </p:sp>
      <p:grpSp>
        <p:nvGrpSpPr>
          <p:cNvPr id="8" name="mmprod_answer10058"/>
          <p:cNvGrpSpPr/>
          <p:nvPr>
            <p:custDataLst>
              <p:tags r:id="rId5"/>
            </p:custDataLst>
          </p:nvPr>
        </p:nvGrpSpPr>
        <p:grpSpPr>
          <a:xfrm>
            <a:off x="5033772" y="1950720"/>
            <a:ext cx="3653028" cy="274320"/>
            <a:chOff x="5033772" y="1950720"/>
            <a:chExt cx="3653028" cy="274320"/>
          </a:xfrm>
        </p:grpSpPr>
        <p:sp>
          <p:nvSpPr>
            <p:cNvPr id="6" name="mmprod_ansbullet_10058"/>
            <p:cNvSpPr txBox="1"/>
            <p:nvPr>
              <p:custDataLst>
                <p:tags r:id="rId34"/>
              </p:custDataLst>
            </p:nvPr>
          </p:nvSpPr>
          <p:spPr>
            <a:xfrm>
              <a:off x="5033772" y="1950720"/>
              <a:ext cx="30480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A.</a:t>
              </a:r>
              <a:endParaRPr lang="vi-VN"/>
            </a:p>
          </p:txBody>
        </p:sp>
        <p:sp>
          <p:nvSpPr>
            <p:cNvPr id="7" name="mmprod_anstext_10058"/>
            <p:cNvSpPr txBox="1"/>
            <p:nvPr>
              <p:custDataLst>
                <p:tags r:id="rId35"/>
              </p:custDataLst>
            </p:nvPr>
          </p:nvSpPr>
          <p:spPr>
            <a:xfrm>
              <a:off x="5422392" y="1950720"/>
              <a:ext cx="3264408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áo dài, khăn đóng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12" name="mmprod_answer10059"/>
          <p:cNvGrpSpPr/>
          <p:nvPr>
            <p:custDataLst>
              <p:tags r:id="rId6"/>
            </p:custDataLst>
          </p:nvPr>
        </p:nvGrpSpPr>
        <p:grpSpPr>
          <a:xfrm>
            <a:off x="5033773" y="2397760"/>
            <a:ext cx="3653028" cy="274320"/>
            <a:chOff x="5033773" y="2397760"/>
            <a:chExt cx="3653028" cy="274320"/>
          </a:xfrm>
        </p:grpSpPr>
        <p:sp>
          <p:nvSpPr>
            <p:cNvPr id="10" name="mmprod_ansbullet_10059"/>
            <p:cNvSpPr txBox="1"/>
            <p:nvPr>
              <p:custDataLst>
                <p:tags r:id="rId32"/>
              </p:custDataLst>
            </p:nvPr>
          </p:nvSpPr>
          <p:spPr>
            <a:xfrm>
              <a:off x="5033773" y="2397760"/>
              <a:ext cx="27622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B.</a:t>
              </a:r>
              <a:endParaRPr lang="vi-VN"/>
            </a:p>
          </p:txBody>
        </p:sp>
        <p:sp>
          <p:nvSpPr>
            <p:cNvPr id="11" name="mmprod_anstext_10059"/>
            <p:cNvSpPr txBox="1"/>
            <p:nvPr>
              <p:custDataLst>
                <p:tags r:id="rId33"/>
              </p:custDataLst>
            </p:nvPr>
          </p:nvSpPr>
          <p:spPr>
            <a:xfrm>
              <a:off x="5393818" y="2397760"/>
              <a:ext cx="329298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đóng khố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16" name="mmprod_answer10060"/>
          <p:cNvGrpSpPr/>
          <p:nvPr>
            <p:custDataLst>
              <p:tags r:id="rId7"/>
            </p:custDataLst>
          </p:nvPr>
        </p:nvGrpSpPr>
        <p:grpSpPr>
          <a:xfrm>
            <a:off x="5033773" y="2834178"/>
            <a:ext cx="3586670" cy="284942"/>
            <a:chOff x="5033773" y="2834178"/>
            <a:chExt cx="3586670" cy="284942"/>
          </a:xfrm>
        </p:grpSpPr>
        <p:sp>
          <p:nvSpPr>
            <p:cNvPr id="14" name="mmprod_ansbullet_10060"/>
            <p:cNvSpPr txBox="1"/>
            <p:nvPr>
              <p:custDataLst>
                <p:tags r:id="rId30"/>
              </p:custDataLst>
            </p:nvPr>
          </p:nvSpPr>
          <p:spPr>
            <a:xfrm>
              <a:off x="5033773" y="2844800"/>
              <a:ext cx="28416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C.</a:t>
              </a:r>
              <a:endParaRPr lang="vi-VN"/>
            </a:p>
          </p:txBody>
        </p:sp>
        <p:sp>
          <p:nvSpPr>
            <p:cNvPr id="15" name="mmprod_anstext_10060"/>
            <p:cNvSpPr txBox="1"/>
            <p:nvPr>
              <p:custDataLst>
                <p:tags r:id="rId31"/>
              </p:custDataLst>
            </p:nvPr>
          </p:nvSpPr>
          <p:spPr>
            <a:xfrm>
              <a:off x="5335398" y="2834178"/>
              <a:ext cx="328504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quần tây, áo sơ mi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20" name="mmprod_answer10061"/>
          <p:cNvGrpSpPr/>
          <p:nvPr>
            <p:custDataLst>
              <p:tags r:id="rId8"/>
            </p:custDataLst>
          </p:nvPr>
        </p:nvGrpSpPr>
        <p:grpSpPr>
          <a:xfrm>
            <a:off x="5033773" y="3291840"/>
            <a:ext cx="3653028" cy="274320"/>
            <a:chOff x="5033773" y="3291840"/>
            <a:chExt cx="3653028" cy="274320"/>
          </a:xfrm>
        </p:grpSpPr>
        <p:sp>
          <p:nvSpPr>
            <p:cNvPr id="18" name="mmprod_ansbullet_10061"/>
            <p:cNvSpPr txBox="1"/>
            <p:nvPr>
              <p:custDataLst>
                <p:tags r:id="rId28"/>
              </p:custDataLst>
            </p:nvPr>
          </p:nvSpPr>
          <p:spPr>
            <a:xfrm>
              <a:off x="5033773" y="3291840"/>
              <a:ext cx="301625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mtClean="0"/>
                <a:t>D.</a:t>
              </a:r>
              <a:endParaRPr lang="vi-VN"/>
            </a:p>
          </p:txBody>
        </p:sp>
        <p:sp>
          <p:nvSpPr>
            <p:cNvPr id="19" name="mmprod_anstext_10061"/>
            <p:cNvSpPr txBox="1"/>
            <p:nvPr>
              <p:custDataLst>
                <p:tags r:id="rId29"/>
              </p:custDataLst>
            </p:nvPr>
          </p:nvSpPr>
          <p:spPr>
            <a:xfrm>
              <a:off x="5419218" y="3291840"/>
              <a:ext cx="3267583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400" smtClean="0">
                  <a:latin typeface="+mn-lt"/>
                </a:rPr>
                <a:t>quấn váy</a:t>
              </a:r>
              <a:endParaRPr lang="vi-VN" sz="2400" dirty="0">
                <a:latin typeface="+mn-lt"/>
              </a:endParaRPr>
            </a:p>
          </p:txBody>
        </p:sp>
      </p:grpSp>
      <p:grpSp>
        <p:nvGrpSpPr>
          <p:cNvPr id="25" name="mmprod_item10062"/>
          <p:cNvGrpSpPr/>
          <p:nvPr>
            <p:custDataLst>
              <p:tags r:id="rId9"/>
            </p:custDataLst>
          </p:nvPr>
        </p:nvGrpSpPr>
        <p:grpSpPr>
          <a:xfrm>
            <a:off x="914400" y="1950720"/>
            <a:ext cx="1066800" cy="279400"/>
            <a:chOff x="914400" y="1950720"/>
            <a:chExt cx="1066800" cy="279400"/>
          </a:xfrm>
        </p:grpSpPr>
        <p:sp>
          <p:nvSpPr>
            <p:cNvPr id="22" name="mmprod_item_input_outertext10062"/>
            <p:cNvSpPr/>
            <p:nvPr>
              <p:custDataLst>
                <p:tags r:id="rId26"/>
              </p:custDataLst>
            </p:nvPr>
          </p:nvSpPr>
          <p:spPr>
            <a:xfrm>
              <a:off x="914400" y="1950720"/>
              <a:ext cx="279400" cy="2794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mtClean="0">
                  <a:solidFill>
                    <a:schemeClr val="tx1"/>
                  </a:solidFill>
                </a:rPr>
                <a:t>B</a:t>
              </a: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24" name="mmprod_item_label10062"/>
            <p:cNvSpPr txBox="1"/>
            <p:nvPr>
              <p:custDataLst>
                <p:tags r:id="rId27"/>
              </p:custDataLst>
            </p:nvPr>
          </p:nvSpPr>
          <p:spPr>
            <a:xfrm>
              <a:off x="1277620" y="1950720"/>
              <a:ext cx="703580" cy="2743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/>
                <a:t>Nam</a:t>
              </a:r>
              <a:endParaRPr lang="vi-VN" sz="2400" dirty="0"/>
            </a:p>
          </p:txBody>
        </p:sp>
      </p:grpSp>
      <p:grpSp>
        <p:nvGrpSpPr>
          <p:cNvPr id="30" name="mmprod_item10063"/>
          <p:cNvGrpSpPr/>
          <p:nvPr>
            <p:custDataLst>
              <p:tags r:id="rId10"/>
            </p:custDataLst>
          </p:nvPr>
        </p:nvGrpSpPr>
        <p:grpSpPr>
          <a:xfrm>
            <a:off x="914400" y="2230120"/>
            <a:ext cx="1219200" cy="452120"/>
            <a:chOff x="914400" y="2230120"/>
            <a:chExt cx="1219200" cy="452120"/>
          </a:xfrm>
        </p:grpSpPr>
        <p:sp>
          <p:nvSpPr>
            <p:cNvPr id="27" name="mmprod_item_input_outertext10063"/>
            <p:cNvSpPr/>
            <p:nvPr>
              <p:custDataLst>
                <p:tags r:id="rId24"/>
              </p:custDataLst>
            </p:nvPr>
          </p:nvSpPr>
          <p:spPr>
            <a:xfrm>
              <a:off x="914400" y="2402840"/>
              <a:ext cx="279400" cy="2794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vi-VN" smtClean="0">
                  <a:solidFill>
                    <a:schemeClr val="tx1"/>
                  </a:solidFill>
                </a:rPr>
                <a:t>D</a:t>
              </a: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29" name="mmprod_item_label10063"/>
            <p:cNvSpPr txBox="1"/>
            <p:nvPr>
              <p:custDataLst>
                <p:tags r:id="rId25"/>
              </p:custDataLst>
            </p:nvPr>
          </p:nvSpPr>
          <p:spPr>
            <a:xfrm>
              <a:off x="1277620" y="2230120"/>
              <a:ext cx="855980" cy="4470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smtClean="0"/>
                <a:t>Nữ</a:t>
              </a:r>
              <a:endParaRPr lang="vi-VN" sz="2400" dirty="0"/>
            </a:p>
          </p:txBody>
        </p:sp>
      </p:grpSp>
      <p:sp>
        <p:nvSpPr>
          <p:cNvPr id="31" name="mmprod_feedback_7000"/>
          <p:cNvSpPr/>
          <p:nvPr>
            <p:custDataLst>
              <p:tags r:id="rId11"/>
            </p:custDataLst>
          </p:nvPr>
        </p:nvSpPr>
        <p:spPr>
          <a:xfrm>
            <a:off x="13030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đúng rồi! bấm để tiếp tục</a:t>
            </a:r>
            <a:endParaRPr lang="vi-VN"/>
          </a:p>
        </p:txBody>
      </p:sp>
      <p:sp>
        <p:nvSpPr>
          <p:cNvPr id="32" name="mmprod_feedback_7002"/>
          <p:cNvSpPr/>
          <p:nvPr>
            <p:custDataLst>
              <p:tags r:id="rId12"/>
            </p:custDataLst>
          </p:nvPr>
        </p:nvSpPr>
        <p:spPr>
          <a:xfrm>
            <a:off x="5189220" y="44196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chưa đúng ! bấm để tiếp tục</a:t>
            </a:r>
            <a:endParaRPr lang="vi-VN"/>
          </a:p>
        </p:txBody>
      </p:sp>
      <p:sp>
        <p:nvSpPr>
          <p:cNvPr id="33" name="mmprod_feedback_7009"/>
          <p:cNvSpPr/>
          <p:nvPr>
            <p:custDataLst>
              <p:tags r:id="rId13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answered this correctly!</a:t>
            </a:r>
            <a:endParaRPr lang="vi-VN"/>
          </a:p>
        </p:txBody>
      </p:sp>
      <p:sp>
        <p:nvSpPr>
          <p:cNvPr id="34" name="mmprod_feedback_7006"/>
          <p:cNvSpPr/>
          <p:nvPr>
            <p:custDataLst>
              <p:tags r:id="rId14"/>
            </p:custDataLst>
          </p:nvPr>
        </p:nvSpPr>
        <p:spPr>
          <a:xfrm>
            <a:off x="2857500" y="48768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Your answer:</a:t>
            </a:r>
            <a:endParaRPr lang="vi-VN"/>
          </a:p>
        </p:txBody>
      </p:sp>
      <p:sp>
        <p:nvSpPr>
          <p:cNvPr id="35" name="mmprod_feedback_7010"/>
          <p:cNvSpPr/>
          <p:nvPr>
            <p:custDataLst>
              <p:tags r:id="rId15"/>
            </p:custDataLst>
          </p:nvPr>
        </p:nvSpPr>
        <p:spPr>
          <a:xfrm>
            <a:off x="2857500" y="5562600"/>
            <a:ext cx="621792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mtClean="0">
                <a:latin typeface="Franklin Gothic Book"/>
              </a:rPr>
              <a:t>The correct answer is:</a:t>
            </a:r>
            <a:endParaRPr lang="vi-VN"/>
          </a:p>
        </p:txBody>
      </p:sp>
      <p:sp>
        <p:nvSpPr>
          <p:cNvPr id="36" name="mmprod_feedback_7011"/>
          <p:cNvSpPr/>
          <p:nvPr>
            <p:custDataLst>
              <p:tags r:id="rId16"/>
            </p:custDataLst>
          </p:nvPr>
        </p:nvSpPr>
        <p:spPr>
          <a:xfrm>
            <a:off x="2857500" y="5219700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mtClean="0">
                <a:latin typeface="Franklin Gothic Book"/>
              </a:rPr>
              <a:t>You did not answer this question completely</a:t>
            </a:r>
            <a:endParaRPr lang="vi-VN"/>
          </a:p>
        </p:txBody>
      </p:sp>
      <p:sp>
        <p:nvSpPr>
          <p:cNvPr id="37" name="mmprod_feedback_7007"/>
          <p:cNvSpPr/>
          <p:nvPr>
            <p:custDataLst>
              <p:tags r:id="rId17"/>
            </p:custDataLst>
          </p:nvPr>
        </p:nvSpPr>
        <p:spPr>
          <a:xfrm>
            <a:off x="3012948" y="5530596"/>
            <a:ext cx="3108960" cy="685800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vi-VN" smtClean="0">
                <a:latin typeface="Franklin Gothic Book"/>
              </a:rPr>
              <a:t>bạn phải hoàn thành câu này để học tiếp</a:t>
            </a:r>
            <a:endParaRPr lang="vi-VN"/>
          </a:p>
        </p:txBody>
      </p:sp>
      <p:grpSp>
        <p:nvGrpSpPr>
          <p:cNvPr id="40" name="mmprod_Button104"/>
          <p:cNvGrpSpPr/>
          <p:nvPr>
            <p:custDataLst>
              <p:tags r:id="rId18"/>
            </p:custDataLst>
          </p:nvPr>
        </p:nvGrpSpPr>
        <p:grpSpPr>
          <a:xfrm>
            <a:off x="6443980" y="5608320"/>
            <a:ext cx="1076960" cy="411480"/>
            <a:chOff x="6443980" y="5608320"/>
            <a:chExt cx="1076960" cy="411480"/>
          </a:xfrm>
        </p:grpSpPr>
        <p:sp>
          <p:nvSpPr>
            <p:cNvPr id="38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44398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39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46938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đồng ý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  <p:grpSp>
        <p:nvGrpSpPr>
          <p:cNvPr id="43" name="mmprod_Button106"/>
          <p:cNvGrpSpPr/>
          <p:nvPr>
            <p:custDataLst>
              <p:tags r:id="rId19"/>
            </p:custDataLst>
          </p:nvPr>
        </p:nvGrpSpPr>
        <p:grpSpPr>
          <a:xfrm>
            <a:off x="7609840" y="5608320"/>
            <a:ext cx="1076960" cy="411480"/>
            <a:chOff x="7609840" y="5608320"/>
            <a:chExt cx="1076960" cy="411480"/>
          </a:xfrm>
        </p:grpSpPr>
        <p:sp>
          <p:nvSpPr>
            <p:cNvPr id="41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7609840" y="5608320"/>
              <a:ext cx="10769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42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7635240" y="5633720"/>
              <a:ext cx="10261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smtClean="0">
                  <a:solidFill>
                    <a:srgbClr val="2B333C"/>
                  </a:solidFill>
                </a:rPr>
                <a:t>làm lại</a:t>
              </a:r>
              <a:endParaRPr lang="vi-VN" sz="1400">
                <a:solidFill>
                  <a:srgbClr val="2B33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41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274638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>
            <a:noAutofit/>
          </a:bodyPr>
          <a:lstStyle/>
          <a:p>
            <a:r>
              <a:rPr lang="vi-VN" smtClean="0"/>
              <a:t>Quiz</a:t>
            </a:r>
            <a:endParaRPr lang="vi-VN"/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2572654"/>
              </p:ext>
            </p:extLst>
          </p:nvPr>
        </p:nvGraphicFramePr>
        <p:xfrm>
          <a:off x="914400" y="1447800"/>
          <a:ext cx="7772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</a:t>
                      </a:r>
                      <a:r>
                        <a:rPr lang="vi-VN" sz="2000" b="1" baseline="0" dirty="0" smtClean="0"/>
                        <a:t> của bạn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Điểm cao nhất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smtClean="0"/>
                        <a:t>{max-score}</a:t>
                      </a:r>
                      <a:endParaRPr lang="vi-VN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vi-VN" sz="2000" b="1" dirty="0" smtClean="0"/>
                        <a:t>Số lần</a:t>
                      </a:r>
                      <a:r>
                        <a:rPr lang="vi-VN" sz="2000" b="1" baseline="0" dirty="0" smtClean="0"/>
                        <a:t> trả lời</a:t>
                      </a:r>
                      <a:endParaRPr lang="vi-V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0" dirty="0" smtClean="0"/>
                        <a:t>{total-attempts}</a:t>
                      </a:r>
                      <a:endParaRPr lang="vi-VN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mmprod_Button9007"/>
          <p:cNvGrpSpPr/>
          <p:nvPr>
            <p:custDataLst>
              <p:tags r:id="rId4"/>
            </p:custDataLst>
          </p:nvPr>
        </p:nvGrpSpPr>
        <p:grpSpPr>
          <a:xfrm>
            <a:off x="7492076" y="5608320"/>
            <a:ext cx="1194724" cy="411480"/>
            <a:chOff x="7492076" y="5608320"/>
            <a:chExt cx="1194724" cy="411480"/>
          </a:xfrm>
        </p:grpSpPr>
        <p:sp>
          <p:nvSpPr>
            <p:cNvPr id="5" name="mmprod_ButtonShape9007"/>
            <p:cNvSpPr/>
            <p:nvPr>
              <p:custDataLst>
                <p:tags r:id="rId8"/>
              </p:custDataLst>
            </p:nvPr>
          </p:nvSpPr>
          <p:spPr>
            <a:xfrm>
              <a:off x="752094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6" name="mmprod_ButtonText9008"/>
            <p:cNvSpPr/>
            <p:nvPr>
              <p:custDataLst>
                <p:tags r:id="rId9"/>
              </p:custDataLst>
            </p:nvPr>
          </p:nvSpPr>
          <p:spPr>
            <a:xfrm>
              <a:off x="7492076" y="5617325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Quay lại câu hỏi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5"/>
            </p:custDataLst>
          </p:nvPr>
        </p:nvGrpSpPr>
        <p:grpSpPr>
          <a:xfrm>
            <a:off x="6266180" y="5608320"/>
            <a:ext cx="1165860" cy="411480"/>
            <a:chOff x="6266180" y="5608320"/>
            <a:chExt cx="1165860" cy="411480"/>
          </a:xfrm>
        </p:grpSpPr>
        <p:sp>
          <p:nvSpPr>
            <p:cNvPr id="8" name="mmprod_ButtonShape9009"/>
            <p:cNvSpPr/>
            <p:nvPr>
              <p:custDataLst>
                <p:tags r:id="rId6"/>
              </p:custDataLst>
            </p:nvPr>
          </p:nvSpPr>
          <p:spPr>
            <a:xfrm>
              <a:off x="6266180" y="5608320"/>
              <a:ext cx="1165860" cy="4114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291580" y="5633720"/>
              <a:ext cx="1115060" cy="360680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 smtClean="0">
                  <a:solidFill>
                    <a:srgbClr val="2B333C"/>
                  </a:solidFill>
                </a:rPr>
                <a:t>Tiếp tục</a:t>
              </a:r>
              <a:endParaRPr lang="vi-VN" sz="1400" dirty="0">
                <a:solidFill>
                  <a:srgbClr val="2B33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40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99345" name="AutoShape 17" descr="Outlined diamond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1828800"/>
            <a:ext cx="8686800" cy="3124200"/>
          </a:xfrm>
          <a:prstGeom prst="horizontalScroll">
            <a:avLst>
              <a:gd name="adj" fmla="val 12500"/>
            </a:avLst>
          </a:prstGeom>
          <a:pattFill prst="openDmnd">
            <a:fgClr>
              <a:srgbClr val="E479E7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endParaRPr lang="en-US" sz="2400" b="1" dirty="0">
              <a:solidFill>
                <a:srgbClr val="3333FF"/>
              </a:solidFill>
              <a:latin typeface="Arial" charset="0"/>
            </a:endParaRPr>
          </a:p>
          <a:p>
            <a:pPr lvl="1">
              <a:buFontTx/>
              <a:buChar char="-"/>
            </a:pP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9344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1524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* </a:t>
            </a:r>
            <a:r>
              <a:rPr lang="en-US" sz="28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học:</a:t>
            </a:r>
          </a:p>
        </p:txBody>
      </p:sp>
      <p:sp>
        <p:nvSpPr>
          <p:cNvPr id="33802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228600"/>
            <a:ext cx="8001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b="1" i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600" b="1" i="1" u="sng">
                <a:solidFill>
                  <a:srgbClr val="000099"/>
                </a:solidFill>
                <a:latin typeface="Arial" charset="0"/>
              </a:rPr>
              <a:t>Địa lí</a:t>
            </a:r>
            <a:endParaRPr lang="en-US" sz="3600" b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 animBg="1"/>
      <p:bldP spid="993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endParaRPr lang="vi-VN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9" name="ShockwaveFlash1" r:id="rId5" imgW="1828800" imgH="1828800"/>
        </mc:Choice>
        <mc:Fallback>
          <p:control name="ShockwaveFlash1" r:id="rId5" imgW="1828800" imgH="18288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47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1676400" y="1447800"/>
            <a:ext cx="7315200" cy="4572000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/>
              <a:t>Bách khoa toàn thư mở </a:t>
            </a:r>
            <a:r>
              <a:rPr lang="vi-VN" sz="3600" dirty="0" smtClean="0"/>
              <a:t>Wikipedia</a:t>
            </a:r>
            <a:r>
              <a:rPr lang="en-US" sz="3600" dirty="0" smtClean="0"/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Video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9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25550" y="1450975"/>
            <a:ext cx="6505575" cy="558800"/>
            <a:chOff x="1631147" y="1316985"/>
            <a:chExt cx="5761832" cy="559049"/>
          </a:xfrm>
        </p:grpSpPr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E347D"/>
                </a:gs>
                <a:gs pos="14000">
                  <a:srgbClr val="C42D70"/>
                </a:gs>
                <a:gs pos="50000">
                  <a:srgbClr val="DE347D"/>
                </a:gs>
                <a:gs pos="100000">
                  <a:srgbClr val="DE347D"/>
                </a:gs>
                <a:gs pos="86000">
                  <a:srgbClr val="C42D70"/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>
            <a:xfrm>
              <a:off x="1732380" y="1374160"/>
              <a:ext cx="5563585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F1A9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46" name="Group 28"/>
          <p:cNvGrpSpPr>
            <a:grpSpLocks/>
          </p:cNvGrpSpPr>
          <p:nvPr/>
        </p:nvGrpSpPr>
        <p:grpSpPr bwMode="auto">
          <a:xfrm>
            <a:off x="2149114" y="2595726"/>
            <a:ext cx="4651375" cy="1219200"/>
            <a:chOff x="2530645" y="2460171"/>
            <a:chExt cx="4651820" cy="1219014"/>
          </a:xfrm>
        </p:grpSpPr>
        <p:pic>
          <p:nvPicPr>
            <p:cNvPr id="10286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3433093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7" name="Group 30"/>
            <p:cNvGrpSpPr>
              <a:grpSpLocks/>
            </p:cNvGrpSpPr>
            <p:nvPr/>
          </p:nvGrpSpPr>
          <p:grpSpPr bwMode="auto">
            <a:xfrm>
              <a:off x="2530645" y="2460171"/>
              <a:ext cx="4651820" cy="1011238"/>
              <a:chOff x="2671148" y="1311915"/>
              <a:chExt cx="3938587" cy="1011238"/>
            </a:xfrm>
          </p:grpSpPr>
          <p:pic>
            <p:nvPicPr>
              <p:cNvPr id="10288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ounded Rectangle 32"/>
              <p:cNvSpPr/>
              <p:nvPr>
                <p:custDataLst>
                  <p:tags r:id="rId13"/>
                </p:custDataLst>
              </p:nvPr>
            </p:nvSpPr>
            <p:spPr>
              <a:xfrm>
                <a:off x="2762555" y="1386517"/>
                <a:ext cx="3777280" cy="86188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47" name="Group 33"/>
          <p:cNvGrpSpPr>
            <a:grpSpLocks/>
          </p:cNvGrpSpPr>
          <p:nvPr/>
        </p:nvGrpSpPr>
        <p:grpSpPr bwMode="auto">
          <a:xfrm>
            <a:off x="2155825" y="1200150"/>
            <a:ext cx="4651375" cy="1220788"/>
            <a:chOff x="2530645" y="1066800"/>
            <a:chExt cx="4651820" cy="1220177"/>
          </a:xfrm>
        </p:grpSpPr>
        <p:pic>
          <p:nvPicPr>
            <p:cNvPr id="10282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3" name="Group 35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0284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Rounded Rectangle 37"/>
              <p:cNvSpPr/>
              <p:nvPr>
                <p:custDataLst>
                  <p:tags r:id="rId12"/>
                </p:custDataLst>
              </p:nvPr>
            </p:nvSpPr>
            <p:spPr>
              <a:xfrm>
                <a:off x="2762555" y="1386491"/>
                <a:ext cx="3777280" cy="86158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48" name="Group 38"/>
          <p:cNvGrpSpPr>
            <a:grpSpLocks/>
          </p:cNvGrpSpPr>
          <p:nvPr/>
        </p:nvGrpSpPr>
        <p:grpSpPr bwMode="auto">
          <a:xfrm>
            <a:off x="2045571" y="4086803"/>
            <a:ext cx="5070073" cy="1238250"/>
            <a:chOff x="2530645" y="3933371"/>
            <a:chExt cx="4651820" cy="1238901"/>
          </a:xfrm>
        </p:grpSpPr>
        <p:pic>
          <p:nvPicPr>
            <p:cNvPr id="10278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56682" y="4926180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9" name="Group 40"/>
            <p:cNvGrpSpPr>
              <a:grpSpLocks/>
            </p:cNvGrpSpPr>
            <p:nvPr/>
          </p:nvGrpSpPr>
          <p:grpSpPr bwMode="auto">
            <a:xfrm>
              <a:off x="2530645" y="3933371"/>
              <a:ext cx="4651820" cy="1011238"/>
              <a:chOff x="2671148" y="1311915"/>
              <a:chExt cx="3938587" cy="1011238"/>
            </a:xfrm>
          </p:grpSpPr>
          <p:pic>
            <p:nvPicPr>
              <p:cNvPr id="10280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Rounded Rectangle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2762555" y="1386567"/>
                <a:ext cx="3777280" cy="86246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49" name="Group 43"/>
          <p:cNvGrpSpPr>
            <a:grpSpLocks/>
          </p:cNvGrpSpPr>
          <p:nvPr/>
        </p:nvGrpSpPr>
        <p:grpSpPr bwMode="auto">
          <a:xfrm>
            <a:off x="2155825" y="5476875"/>
            <a:ext cx="4651375" cy="1225550"/>
            <a:chOff x="2530645" y="5343071"/>
            <a:chExt cx="4651820" cy="1224998"/>
          </a:xfrm>
        </p:grpSpPr>
        <p:pic>
          <p:nvPicPr>
            <p:cNvPr id="1027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>
              <a:off x="3233624" y="6321977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5" name="Group 45"/>
            <p:cNvGrpSpPr>
              <a:grpSpLocks/>
            </p:cNvGrpSpPr>
            <p:nvPr/>
          </p:nvGrpSpPr>
          <p:grpSpPr bwMode="auto">
            <a:xfrm>
              <a:off x="2530645" y="5343071"/>
              <a:ext cx="4651820" cy="1011238"/>
              <a:chOff x="2671148" y="1311915"/>
              <a:chExt cx="3938587" cy="1011238"/>
            </a:xfrm>
          </p:grpSpPr>
          <p:pic>
            <p:nvPicPr>
              <p:cNvPr id="10276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Rounded Rectangle 47"/>
              <p:cNvSpPr/>
              <p:nvPr>
                <p:custDataLst>
                  <p:tags r:id="rId10"/>
                </p:custDataLst>
              </p:nvPr>
            </p:nvSpPr>
            <p:spPr>
              <a:xfrm>
                <a:off x="2762555" y="1386494"/>
                <a:ext cx="3777280" cy="861623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49" name="TextBox 48"/>
          <p:cNvSpPr txBox="1"/>
          <p:nvPr>
            <p:custDataLst>
              <p:tags r:id="rId3"/>
            </p:custDataLst>
          </p:nvPr>
        </p:nvSpPr>
        <p:spPr>
          <a:xfrm>
            <a:off x="2675489" y="1470277"/>
            <a:ext cx="36118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MỤC TIÊU BÀI HỌC:</a:t>
            </a:r>
          </a:p>
        </p:txBody>
      </p:sp>
      <p:sp>
        <p:nvSpPr>
          <p:cNvPr id="10251" name="Rectangle 4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4600" y="2856856"/>
            <a:ext cx="5216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Biết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một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số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dân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tộc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tây</a:t>
            </a:r>
            <a:r>
              <a:rPr lang="en-US" sz="2000" dirty="0" smtClean="0">
                <a:solidFill>
                  <a:srgbClr val="593B1D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593B1D"/>
                </a:solidFill>
                <a:latin typeface="Arial" charset="0"/>
              </a:rPr>
              <a:t>nguyên</a:t>
            </a:r>
            <a:endParaRPr lang="en-US" sz="2000" dirty="0">
              <a:solidFill>
                <a:srgbClr val="593B1D"/>
              </a:solidFill>
              <a:latin typeface="Arial" charset="0"/>
            </a:endParaRPr>
          </a:p>
        </p:txBody>
      </p:sp>
      <p:sp>
        <p:nvSpPr>
          <p:cNvPr id="52" name="Rectangle 51"/>
          <p:cNvSpPr/>
          <p:nvPr>
            <p:custDataLst>
              <p:tags r:id="rId5"/>
            </p:custDataLst>
          </p:nvPr>
        </p:nvSpPr>
        <p:spPr>
          <a:xfrm>
            <a:off x="2281851" y="4064963"/>
            <a:ext cx="433485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tộc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14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kern="0" dirty="0">
              <a:solidFill>
                <a:srgbClr val="593B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6"/>
            </p:custDataLst>
          </p:nvPr>
        </p:nvSpPr>
        <p:spPr>
          <a:xfrm>
            <a:off x="996950" y="5613043"/>
            <a:ext cx="639445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đáo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rông</a:t>
            </a:r>
            <a:endParaRPr lang="en-US" sz="2000" kern="0" dirty="0" smtClean="0">
              <a:solidFill>
                <a:srgbClr val="593B1D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000" kern="0" dirty="0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rgbClr val="593B1D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000" kern="0" dirty="0">
              <a:solidFill>
                <a:srgbClr val="593B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>
            <p:custDataLst>
              <p:tags r:id="rId7"/>
            </p:custDataLst>
          </p:nvPr>
        </p:nvSpPr>
        <p:spPr>
          <a:xfrm>
            <a:off x="2032483" y="2835994"/>
            <a:ext cx="1491447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chemeClr val="bg1"/>
              </a:solidFill>
              <a:effectLst>
                <a:glow rad="127000">
                  <a:srgbClr val="A21A54">
                    <a:alpha val="8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>
            <p:custDataLst>
              <p:tags r:id="rId8"/>
            </p:custDataLst>
          </p:nvPr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61" name="TextBox 8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6482" y="119847"/>
            <a:ext cx="6187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u="sng" dirty="0" err="1">
                <a:solidFill>
                  <a:srgbClr val="0070C0"/>
                </a:solidFill>
                <a:latin typeface="Arial" charset="0"/>
              </a:rPr>
              <a:t>Địa</a:t>
            </a:r>
            <a:r>
              <a:rPr lang="en-US" sz="2800" b="1" u="sng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Arial" charset="0"/>
              </a:rPr>
              <a:t>lí</a:t>
            </a:r>
            <a:r>
              <a:rPr lang="en-US" sz="2800" b="1" u="sng" dirty="0">
                <a:solidFill>
                  <a:srgbClr val="0070C0"/>
                </a:solidFill>
                <a:latin typeface="Arial" charset="0"/>
              </a:rPr>
              <a:t>:</a:t>
            </a:r>
          </a:p>
          <a:p>
            <a:pPr algn="ctr" eaLnBrk="1" hangingPunct="1"/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MỘT SỐ DÂN TỘC Ở TÂY NGUYÊN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52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66800" y="533400"/>
            <a:ext cx="7696200" cy="13414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sz="2800" b="1" i="1" u="sng" dirty="0" err="1" smtClean="0">
                <a:solidFill>
                  <a:srgbClr val="000099"/>
                </a:solidFill>
                <a:latin typeface="Arial" charset="0"/>
              </a:rPr>
              <a:t>Địa</a:t>
            </a:r>
            <a:r>
              <a:rPr lang="en-US" sz="2800" b="1" i="1" u="sng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b="1" i="1" u="sng" dirty="0" err="1" smtClean="0">
                <a:solidFill>
                  <a:srgbClr val="000099"/>
                </a:solidFill>
                <a:latin typeface="Arial" charset="0"/>
              </a:rPr>
              <a:t>lí</a:t>
            </a:r>
            <a:r>
              <a:rPr lang="en-US" sz="2800" b="1" dirty="0" smtClean="0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0099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  <a:br>
              <a:rPr lang="en-US" sz="2800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vi-VN" sz="2800" dirty="0" smtClean="0">
              <a:solidFill>
                <a:srgbClr val="3333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144000" cy="4932218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3981450"/>
            <a:ext cx="255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.VnRevue" pitchFamily="34" charset="0"/>
            </a:endParaRPr>
          </a:p>
        </p:txBody>
      </p:sp>
      <p:sp>
        <p:nvSpPr>
          <p:cNvPr id="1127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4350" y="1112838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1.Tây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  <a:r>
              <a:rPr lang="en-US" sz="2400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1298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3581400"/>
            <a:ext cx="112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Arial" charset="0"/>
              </a:rPr>
              <a:t>Xơ-đăng</a:t>
            </a:r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77877" name="Group 5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724400" y="1676400"/>
            <a:ext cx="1962150" cy="2271713"/>
            <a:chOff x="2976" y="1056"/>
            <a:chExt cx="1236" cy="1431"/>
          </a:xfrm>
        </p:grpSpPr>
        <p:pic>
          <p:nvPicPr>
            <p:cNvPr id="12310" name="Picture 22" descr="Ede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123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1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76" y="2256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Ê- đê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1294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10450" y="3581400"/>
            <a:ext cx="979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  <a:latin typeface="Arial" charset="0"/>
              </a:rPr>
              <a:t>Gia- rai</a:t>
            </a:r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77874" name="Group 5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9600" y="4191000"/>
            <a:ext cx="2057400" cy="2347913"/>
            <a:chOff x="384" y="2640"/>
            <a:chExt cx="1296" cy="1479"/>
          </a:xfrm>
        </p:grpSpPr>
        <p:pic>
          <p:nvPicPr>
            <p:cNvPr id="12308" name="Picture 28" descr="dan-toc-Mong31109-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40"/>
              <a:ext cx="1296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Rectangle 2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4" y="3888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Mông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</p:grpSp>
      <p:grpSp>
        <p:nvGrpSpPr>
          <p:cNvPr id="77876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124200" y="4191000"/>
            <a:ext cx="1295400" cy="2362200"/>
            <a:chOff x="1968" y="2640"/>
            <a:chExt cx="816" cy="1488"/>
          </a:xfrm>
        </p:grpSpPr>
        <p:pic>
          <p:nvPicPr>
            <p:cNvPr id="12306" name="Picture 31" descr="2cc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640"/>
              <a:ext cx="81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Rectangle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32" y="3897"/>
              <a:ext cx="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Tày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</p:grpSp>
      <p:grpSp>
        <p:nvGrpSpPr>
          <p:cNvPr id="77875" name="Group 5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953000" y="4191000"/>
            <a:ext cx="1473200" cy="2500313"/>
            <a:chOff x="3120" y="2640"/>
            <a:chExt cx="928" cy="1575"/>
          </a:xfrm>
        </p:grpSpPr>
        <p:pic>
          <p:nvPicPr>
            <p:cNvPr id="12304" name="Picture 34" descr="nu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40"/>
              <a:ext cx="928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Rectangl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08" y="398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Nùng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</p:grpSp>
      <p:sp>
        <p:nvSpPr>
          <p:cNvPr id="11280" name="Rectangle 4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-15875"/>
            <a:ext cx="8001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 u="sng">
                <a:solidFill>
                  <a:srgbClr val="000099"/>
                </a:solidFill>
                <a:latin typeface="Arial" charset="0"/>
              </a:rPr>
              <a:t>Địa lí</a:t>
            </a:r>
            <a:endParaRPr lang="en-US" sz="3600" b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676400"/>
            <a:ext cx="15986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7875" y="3768725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Ba- na</a:t>
            </a:r>
            <a:endParaRPr lang="vi-VN" b="1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824038"/>
            <a:ext cx="19288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676400"/>
            <a:ext cx="162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159250"/>
            <a:ext cx="20193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98" grpId="0"/>
      <p:bldP spid="11294" grpId="0"/>
      <p:bldP spid="1128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128" y="1981200"/>
            <a:ext cx="72237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: Ê-</a:t>
            </a:r>
            <a:r>
              <a:rPr lang="en-US" sz="2800" dirty="0" err="1">
                <a:latin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</a:rPr>
              <a:t>, Ba-Na, </a:t>
            </a:r>
            <a:r>
              <a:rPr lang="en-US" sz="2800" dirty="0" err="1">
                <a:latin typeface="Times New Roman" pitchFamily="18" charset="0"/>
              </a:rPr>
              <a:t>Gia-rai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Xơ-đăng</a:t>
            </a:r>
            <a:r>
              <a:rPr lang="en-US" sz="2800" dirty="0">
                <a:latin typeface="Times New Roman" pitchFamily="18" charset="0"/>
              </a:rPr>
              <a:t>,…</a:t>
            </a:r>
          </a:p>
        </p:txBody>
      </p:sp>
      <p:grpSp>
        <p:nvGrpSpPr>
          <p:cNvPr id="13315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66738" y="6011863"/>
            <a:ext cx="7808912" cy="368300"/>
            <a:chOff x="492" y="3129"/>
            <a:chExt cx="4665" cy="176"/>
          </a:xfrm>
        </p:grpSpPr>
        <p:sp>
          <p:nvSpPr>
            <p:cNvPr id="13322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2" y="3129"/>
              <a:ext cx="58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2"/>
                  </a:solidFill>
                  <a:latin typeface="Arial" charset="0"/>
                </a:rPr>
                <a:t> Gia-rai</a:t>
              </a:r>
              <a:endParaRPr lang="en-US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3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4" y="3129"/>
              <a:ext cx="66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Xơ-đăng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76" y="3129"/>
              <a:ext cx="44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Ê- đê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325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68" y="3129"/>
              <a:ext cx="48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chemeClr val="accent2"/>
                  </a:solidFill>
                  <a:latin typeface="Arial" charset="0"/>
                </a:rPr>
                <a:t>Ba-na</a:t>
              </a:r>
              <a:endParaRPr lang="en-US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3316" name="Rectangl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8600"/>
            <a:ext cx="8001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b="1" i="1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600" b="1" i="1" u="sng" dirty="0" err="1">
                <a:solidFill>
                  <a:srgbClr val="000099"/>
                </a:solidFill>
                <a:latin typeface="Arial" charset="0"/>
              </a:rPr>
              <a:t>Địa</a:t>
            </a:r>
            <a:r>
              <a:rPr lang="en-US" sz="3600" b="1" i="1" u="sng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3600" b="1" i="1" u="sng" dirty="0" err="1">
                <a:solidFill>
                  <a:srgbClr val="000099"/>
                </a:solidFill>
                <a:latin typeface="Arial" charset="0"/>
              </a:rPr>
              <a:t>lí</a:t>
            </a:r>
            <a:endParaRPr lang="en-US" sz="3600" b="1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  <p:sp>
        <p:nvSpPr>
          <p:cNvPr id="13317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5128" y="1524000"/>
            <a:ext cx="70236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21621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505200"/>
            <a:ext cx="19335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21669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10" y="3505200"/>
            <a:ext cx="213062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954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79903" name="Rectangle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33638"/>
            <a:ext cx="7467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Kinh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Mông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Tày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fr-FR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Nùng</a:t>
            </a:r>
            <a:r>
              <a:rPr lang="fr-F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79908" name="Rectangle 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225" y="1828800"/>
            <a:ext cx="4802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tộc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từ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khác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đến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grpSp>
        <p:nvGrpSpPr>
          <p:cNvPr id="14345" name="Group 4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6200" y="3345873"/>
            <a:ext cx="8839200" cy="3089275"/>
            <a:chOff x="576" y="2112"/>
            <a:chExt cx="4524" cy="1946"/>
          </a:xfrm>
        </p:grpSpPr>
        <p:sp>
          <p:nvSpPr>
            <p:cNvPr id="14349" name="Text 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32" y="2508"/>
              <a:ext cx="1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>
                <a:latin typeface=".VnRevue" pitchFamily="34" charset="0"/>
              </a:endParaRPr>
            </a:p>
          </p:txBody>
        </p:sp>
        <p:pic>
          <p:nvPicPr>
            <p:cNvPr id="14350" name="Picture 20" descr="dan-toc-Mong31109-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12"/>
              <a:ext cx="1440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76" y="3828"/>
              <a:ext cx="50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dirty="0" err="1">
                  <a:solidFill>
                    <a:srgbClr val="FF00FF"/>
                  </a:solidFill>
                  <a:latin typeface="Arial" charset="0"/>
                </a:rPr>
                <a:t>Mông</a:t>
              </a:r>
              <a:endParaRPr lang="en-US" b="1" dirty="0">
                <a:solidFill>
                  <a:srgbClr val="FF00FF"/>
                </a:solidFill>
                <a:latin typeface="Arial" charset="0"/>
              </a:endParaRPr>
            </a:p>
          </p:txBody>
        </p:sp>
        <p:pic>
          <p:nvPicPr>
            <p:cNvPr id="14352" name="Picture 22" descr="2cc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2112"/>
              <a:ext cx="1094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Rectangl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24" y="3828"/>
              <a:ext cx="36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Tày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  <p:pic>
          <p:nvPicPr>
            <p:cNvPr id="14354" name="Picture 24" descr="nu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" y="2115"/>
              <a:ext cx="969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Rectangle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32" y="3828"/>
              <a:ext cx="4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Nùng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14356" name="Rectangle 2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80" y="3828"/>
              <a:ext cx="62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FF"/>
                  </a:solidFill>
                  <a:latin typeface="Arial" charset="0"/>
                </a:rPr>
                <a:t>Kinh …</a:t>
              </a:r>
              <a:endParaRPr lang="en-US" b="1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14357" name="Text Box 3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06" y="247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charset="0"/>
                </a:defRPr>
              </a:lvl9pPr>
            </a:lstStyle>
            <a:p>
              <a:pPr eaLnBrk="1" hangingPunct="1"/>
              <a:endParaRPr lang="vi-VN">
                <a:latin typeface="Arial" charset="0"/>
              </a:endParaRPr>
            </a:p>
          </p:txBody>
        </p:sp>
      </p:grpSp>
      <p:sp>
        <p:nvSpPr>
          <p:cNvPr id="14346" name="Rectangle 4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228600"/>
            <a:ext cx="80010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 u="sng">
                <a:solidFill>
                  <a:srgbClr val="000099"/>
                </a:solidFill>
                <a:latin typeface="Arial" charset="0"/>
              </a:rPr>
              <a:t>Địa lí</a:t>
            </a:r>
            <a:endParaRPr lang="en-US" sz="3600" b="1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en-US" sz="320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</a:p>
        </p:txBody>
      </p:sp>
      <p:sp>
        <p:nvSpPr>
          <p:cNvPr id="14347" name="Text Box 4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4348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352800"/>
            <a:ext cx="16383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3" grpId="0"/>
      <p:bldP spid="799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en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851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nen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76200"/>
            <a:ext cx="2209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nen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4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nen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447800"/>
            <a:ext cx="640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6391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98120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Gia-rai,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Xơ-đăng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Ê-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đê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Ba-na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Mông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Tày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Nùng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Times New Roman" pitchFamily="18" charset="0"/>
              </a:rPr>
              <a:t>Kinh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</a:rPr>
              <a:t>...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quán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tiếng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...</a:t>
            </a:r>
          </a:p>
        </p:txBody>
      </p:sp>
      <p:sp>
        <p:nvSpPr>
          <p:cNvPr id="16392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86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3200" u="sng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3333FF"/>
                </a:solidFill>
                <a:latin typeface="Times New Roman" pitchFamily="18" charset="0"/>
              </a:rPr>
              <a:t>lí</a:t>
            </a:r>
            <a:r>
              <a:rPr lang="en-US" sz="3200" u="sng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</a:rPr>
              <a:t>MỘT SỐ DÂN TỘC Ở TÂY NGUYÊN</a:t>
            </a:r>
            <a:endParaRPr lang="en-US" sz="32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6393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dân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tộc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chung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</a:rPr>
              <a:t>sống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702469" y="2996863"/>
            <a:ext cx="806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-76200"/>
            <a:ext cx="9212263" cy="6858000"/>
          </a:xfrm>
        </p:spPr>
      </p:pic>
      <p:sp>
        <p:nvSpPr>
          <p:cNvPr id="17412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6688" y="2235200"/>
            <a:ext cx="746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1:</a:t>
            </a:r>
            <a:endParaRPr lang="vi-VN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65"/>
  <p:tag name="VIDEO_FILES_RECORD" val="&lt;Videos&gt;&lt;Video Name=&quot;VID20161109104243_352_1_98064.mp4&quot; Position=&quot;1&quot; SlideID=&quot;352&quot;/&gt;&lt;Video Name=&quot;Một số dân tộc ở Tây Nguyên_280_1_80071.mp4&quot; Position=&quot;1&quot; SlideID=&quot;280&quot;/&gt;&lt;Video Name=&quot;ket_365_1_33528.mp4&quot; Position=&quot;1&quot; SlideID=&quot;365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đồng ý&quot;/&gt;&lt;property id=&quot;10012&quot; value=&quot;0&quot;/&gt;&lt;property id=&quot;10022&quot; value=&quot;thử lại&quot;/&gt;&lt;property id=&quot;10068&quot; value=&quot;đúng rồi! bấm để tiếp tục&quot;/&gt;&lt;property id=&quot;10069&quot; value=&quot;chưa đúng ! bấm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hoàn thành câu này để học tiếp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Franklin Gothic Book&amp;quot; IsBold=&amp;quot;0&amp;quot; IsItalic=&amp;quot;0&amp;quot; IsUnderline=&amp;quot;0&amp;quot; FontSize=&amp;quot;40&amp;quot;/&amp;gt;&amp;lt;Answer FontName=&amp;quot;Perpetua&amp;quot; IsBold=&amp;quot;0&amp;quot; IsItalic=&amp;quot;0&amp;quot; IsUnderline=&amp;quot;0&amp;quot; FontSize=&amp;quot;18&amp;quot;/&amp;gt;&amp;lt;Button FontName=&amp;quot;Franklin Gothic Book&amp;quot; IsBold=&amp;quot;0&amp;quot; IsItalic=&amp;quot;0&amp;quot; IsUnderline=&amp;quot;0&amp;quot; FontSize=&amp;quot;14&amp;quot;/&amp;gt;&amp;lt;Message FontName=&amp;quot;Franklin Gothic Book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27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27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29&quot;&gt;&lt;object type=&quot;10050&quot; unique_id=&quot;10030&quot;&gt;&lt;property id=&quot;10020&quot; value=&quot;2&quot;/&gt;&lt;property id=&quot;10102&quot; value=&quot;1&quot;/&gt;&lt;property id=&quot;10191&quot; value=&quot;-1&quot;/&gt;&lt;/object&gt;&lt;object type=&quot;10051&quot; unique_id=&quot;10031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048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48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50&quot;&gt;&lt;object type=&quot;10050&quot; unique_id=&quot;10051&quot;&gt;&lt;property id=&quot;10020&quot; value=&quot;2&quot;/&gt;&lt;property id=&quot;10102&quot; value=&quot;1&quot;/&gt;&lt;property id=&quot;10191&quot; value=&quot;-1&quot;/&gt;&lt;/object&gt;&lt;object type=&quot;10051&quot; unique_id=&quot;10052&quot;&gt;&lt;property id=&quot;10020&quot; value=&quot;2&quot;/&gt;&lt;property id=&quot;10102&quot; value=&quot;1&quot;/&gt;&lt;property id=&quot;10191&quot; value=&quot;-1&quot;/&gt;&lt;/object&gt;&lt;/object&gt;&lt;object type=&quot;10061&quot; unique_id=&quot;10049&quot;/&gt;&lt;/object&gt;&lt;/object&gt;&lt;/object&gt;&#10;"/>
  <p:tag name="MMPROD_THEME_BG_IMAGE" val="/9j/4AAQSkZJRgABAQAAAQABAAD/4QB4RXhpZgAASUkqAAgAAAACADEBAgAHAAAAJgAAAGmHBAABAAAALgAAAAAAAABHb29nbGUAAAQAAJAHAAQAAAAwMjIwCZAHAAsAAABkAAAAAqAEAAEAAAAABAAAA6AEAAEAAAAAAwAAAAAAAAoJkAEBqAEBwAEBAP/iC/hJQ0NfUFJPRklMRQABAQAAC+gAAAAAAgAAAG1udHJSR0IgWFlaIAfZAAMAGwAVACQAH2Fjc3AAAAAAAAAAAAAAAAAAAAAAAAAAAQAAAAAAAAAAAAD21gABAAAAANMtAAAAACn4Pd6v8lWueEL65MqDOQ0AAAAAAAAAAAAAAAAAAAAAAAAAAAAAAAAAAAAAAAAAEGRlc2MAAAFEAAAAeWJYWVoAAAHAAAAAFGJUUkMAAAHUAAAIDGRtZGQAAAngAAAAiGdYWVoAAApoAAAAFGdUUkMAAAHUAAAIDGx1bWkAAAp8AAAAFG1lYXMAAAqQAAAAJGJrcHQAAAq0AAAAFHJYWVoAAArIAAAAFHJUUkMAAAHUAAAIDHRlY2gAAArcAAAADHZ1ZWQAAAroAAAAh3d0cHQAAAtwAAAAFGNwcnQAAAuEAAAAN2NoYWQAAAu8AAAALGRlc2MAAAAAAAAAH3NSR0IgSUVDNjE5NjYtMi0xIGJsYWNrIHNjYWxlZAAAAAAAAAAAAAAAAAAAAAAAAAAAAAAAAAAAAAAAAAAAAAAAAAAAAAAAAAAAAAAAAAAAAAAAAAAAAAAAAAAAAAAAAAAAAAAAAAAAAAAAAAAAAABYWVogAAAAAAAAJKAAAA+EAAC2z2N1cnYAAAAAAAAEAAAAAAUACgAPABQAGQAeACMAKAAtADIANwA7AEAARQBKAE8AVABZAF4AYwBoAG0AcgB3AHwAgQCGAIsAkACVAJoAnwCkAKkArgCyALcAvADBAMYAywDQANUA2wDgAOUA6wDwAPYA+wEBAQcBDQETARkBHwElASsBMgE4AT4BRQFMAVIBWQFgAWcBbgF1AXwBgwGLAZIBmgGhAakBsQG5AcEByQHRAdkB4QHpAfIB+gIDAgwCFAIdAiYCLwI4AkECSwJUAl0CZwJxAnoChAKOApgCogKsArYCwQLLAtUC4ALrAvUDAAMLAxYDIQMtAzgDQwNPA1oDZgNyA34DigOWA6IDrgO6A8cD0wPgA+wD+QQGBBMEIAQtBDsESARVBGMEcQR+BIwEmgSoBLYExATTBOEE8AT+BQ0FHAUrBToFSQVYBWcFdwWGBZYFpgW1BcUF1QXlBfYGBgYWBicGNwZIBlkGagZ7BowGnQavBsAG0QbjBvUHBwcZBysHPQdPB2EHdAeGB5kHrAe/B9IH5Qf4CAsIHwgyCEYIWghuCIIIlgiqCL4I0gjnCPsJEAklCToJTwlkCXkJjwmkCboJzwnlCfsKEQonCj0KVApqCoEKmAquCsUK3ArzCwsLIgs5C1ELaQuAC5gLsAvIC+EL+QwSDCoMQwxcDHUMjgynDMAM2QzzDQ0NJg1ADVoNdA2ODakNww3eDfgOEw4uDkkOZA5/DpsOtg7SDu4PCQ8lD0EPXg96D5YPsw/PD+wQCRAmEEMQYRB+EJsQuRDXEPURExExEU8RbRGMEaoRyRHoEgcSJhJFEmQShBKjEsMS4xMDEyMTQxNjE4MTpBPFE+UUBhQnFEkUahSLFK0UzhTwFRIVNBVWFXgVmxW9FeAWAxYmFkkWbBaPFrIW1hb6Fx0XQRdlF4kXrhfSF/cYGxhAGGUYihivGNUY+hkgGUUZaxmRGbcZ3RoEGioaURp3Gp4axRrsGxQbOxtjG4obshvaHAIcKhxSHHscoxzMHPUdHh1HHXAdmR3DHeweFh5AHmoelB6+HukfEx8+H2kflB+/H+ogFSBBIGwgmCDEIPAhHCFIIXUhoSHOIfsiJyJVIoIiryLdIwojOCNmI5QjwiPwJB8kTSR8JKsk2iUJJTglaCWXJccl9yYnJlcmhya3JugnGCdJJ3onqyfcKA0oPyhxKKIo1CkGKTgpaymdKdAqAio1KmgqmyrPKwIrNitpK50r0SwFLDksbiyiLNctDC1BLXYtqy3hLhYuTC6CLrcu7i8kL1ovkS/HL/4wNTBsMKQw2zESMUoxgjG6MfIyKjJjMpsy1DMNM0YzfzO4M/E0KzRlNJ402DUTNU01hzXCNf02NzZyNq426TckN2A3nDfXOBQ4UDiMOMg5BTlCOX85vDn5OjY6dDqyOu87LTtrO6o76DwnPGU8pDzjPSI9YT2hPeA+ID5gPqA+4D8hP2E/oj/iQCNAZECmQOdBKUFqQaxB7kIwQnJCtUL3QzpDfUPARANER0SKRM5FEkVVRZpF3kYiRmdGq0bwRzVHe0fASAVIS0iRSNdJHUljSalJ8Eo3Sn1KxEsMS1NLmkviTCpMcky6TQJNSk2TTdxOJU5uTrdPAE9JT5NP3VAnUHFQu1EGUVBRm1HmUjFSfFLHUxNTX1OqU/ZUQlSPVNtVKFV1VcJWD1ZcVqlW91dEV5JX4FgvWH1Yy1kaWWlZuFoHWlZaplr1W0VblVvlXDVchlzWXSddeF3JXhpebF69Xw9fYV+zYAVgV2CqYPxhT2GiYfViSWKcYvBjQ2OXY+tkQGSUZOllPWWSZedmPWaSZuhnPWeTZ+loP2iWaOxpQ2maafFqSGqfavdrT2una/9sV2yvbQhtYG25bhJua27Ebx5veG/RcCtwhnDgcTpxlXHwcktypnMBc11zuHQUdHB0zHUodYV14XY+dpt2+HdWd7N4EXhueMx5KnmJeed6RnqlewR7Y3vCfCF8gXzhfUF9oX4BfmJ+wn8jf4R/5YBHgKiBCoFrgc2CMIKSgvSDV4O6hB2EgITjhUeFq4YOhnKG14c7h5+IBIhpiM6JM4mZif6KZIrKizCLlov8jGOMyo0xjZiN/45mjs6PNo+ekAaQbpDWkT+RqJIRknqS45NNk7aUIJSKlPSVX5XJljSWn5cKl3WX4JhMmLiZJJmQmfyaaJrVm0Kbr5wcnImc951kndKeQJ6unx2fi5/6oGmg2KFHobaiJqKWowajdqPmpFakx6U4pammGqaLpv2nbqfgqFKoxKk3qamqHKqPqwKrdavprFys0K1ErbiuLa6hrxavi7AAsHWw6rFgsdayS7LCszizrrQltJy1E7WKtgG2ebbwt2i34LhZuNG5SrnCuju6tbsuu6e8IbybvRW9j74KvoS+/796v/XAcMDswWfB48JfwtvDWMPUxFHEzsVLxcjGRsbDx0HHv8g9yLzJOsm5yjjKt8s2y7bMNcy1zTXNtc42zrbPN8+40DnQutE80b7SP9LB00TTxtRJ1MvVTtXR1lXW2Ndc1+DYZNjo2WzZ8dp22vvbgNwF3IrdEN2W3hzeot8p36/gNuC94UThzOJT4tvjY+Pr5HPk/OWE5g3mlucf56noMui86Ubp0Opb6uXrcOv77IbtEe2c7ijutO9A78zwWPDl8XLx//KM8xnzp/Q09ML1UPXe9m32+/eK+Bn4qPk4+cf6V/rn+3f8B/yY/Sn9uv5L/tz/bf//ZGVzYwAAAAAAAAAuSUVDIDYxOTY2LTItMSBEZWZhdWx0IFJHQiBDb2xvdXIgU3BhY2UgLSBzUkdCAAAAAAAAAAAAAAAAAAAAAAAAAAAAAAAAAAAAAAAAAAAAAAAAAAAAAAAAAAAAAAAAAAAAAAAAAAAAAAAAAAAAAAAAAAAAAAAAAAAAAAAAAFhZWiAAAAAAAABimQAAt4UAABjaWFlaIAAAAAAAAAAAAFAAAAAAAABtZWFzAAAAAAAAAAEAAAAAAAAAAAAAAAAAAAAAAAAAAAAAAAJYWVogAAAAAAAAAxYAAAMzAAACpFhZWiAAAAAAAABvogAAOPUAAAOQc2lnIAAAAABDUlQgZGVzYwAAAAAAAAAtUmVmZXJlbmNlIFZpZXdpbmcgQ29uZGl0aW9uIGluIElFQyA2MTk2Ni0yLTEAAAAAAAAAAAAAAAAAAAAAAAAAAAAAAAAAAAAAAAAAAAAAAAAAAAAAAAAAAAAAAAAAAAAAAAAAAAAAAAAAAAAAAAAAAAAAAAAAAAAAAAAAAFhZWiAAAAAAAAD21gABAAAAANMtdGV4dAAAAABDb3B5cmlnaHQgSW50ZXJuYXRpb25hbCBDb2xvciBDb25zb3J0aXVtLCAyMDA5AABzZjMyAAAAAAABDEQAAAXf///zJgAAB5QAAP2P///7of///aIAAAPbAADAdf/bAIQAAwICCggICAgICggICAgICAgICAgICAgICAgICAgICAgICAgICAgICAgICAgICggICAgJCQkIBwwMCggMBwgJCAEDBAQGBQYKBgYKEA0MDQ0NDw8PDxAPDw8PDw0NDQwNDQ8PDxANDw8PDQ8NDQ0NDQ0NDQ0NDw0NDQ0NDQ0NDA0M/8AAEQgDAAQAAwEiAAIRAQMRAf/EAB0AAAEFAQEBAQAAAAAAAAAAAAMBAgQFBgcACAn/xABREAABAwIEAgYGBggFAwMDAQkBAAIDBBEFEiExQVEGBxMiYXEyQlKBkdEIFCNTkqEVM0NiscHh8BYXcoLxRFTSCSSDY6KyNHOTGCVFwlXi8v/EAB0BAAIDAQEBAQEAAAAAAAAAAAMEAQIFAAYHCAn/xABMEQABAwIDAwgIBAQEBQIFBQABAAIRAyEEMUESUWEFE3GBkaHR8AYUIjJSkrHBQtLh8RZTYoIVI0OiM1RywuIkkwdEg6OyY4TT8vP/2gAMAwEAAhEDEQA/APiyqqWxjK0a8fBUlTibnGw0F1KwykzEuJv4FFq2BumlyvAN2WmMyvOgQUTC64tILtdteS0FVXxygDZ2yzkrR2dhoTuquGJzDob3OiGaLah2pghFIWonpcultP71R8La4u8Oan0DA5gB3t/YRYKBzu4wbnU8vFIOq2IKCTCsMPrXEgA3135LXmPIAb3dZV2D4VHABc5nndXD6QnvHY7LzuIqNLrZfVDkojcUz5WEFXU7Wsby0+Kz02NRUzS93eedgq3/ABeahpzDKL2CU5hz/aaPZRgDGd1Lq6nO8A+4KRUU9t9uSgYXSFpc468j4KRNXjIXO2F0VwuA3RXAjNJBhJJvewUz9NGIFjBc81Q0dS/KXkl1/RAVvRw2Ac/jw4rqjPjvwUgwmUeAGVxe83PjsPJEGMvpHAwOvY6jf3K4gLSN99mjdVMtbDTOOhlkPq72QWvNQlrhP9MWV5XX+iXSltcxvagtcN83MclsJKAsAy6tOxGvxXz3JjrsgN8jjs0aWC0fRjrLnpy0vHaRDcnhZeexHJrzLqeXw+BTjawFnz069YXVpbxbi3gpj4RKzvWFxtwITuj/AEvp8Sbe7WOG3iUmL4TLHpbucCFivplpI3Z8OlONFpFwqPo31ET1lRamcWtJ1PAK/wCnnUNX4Y1shcJYyefevy8lb9A+mE1IS9j8tuB2W96Q9cTq5kbZmg9nqHN2cfELcw9TCvwzzXe7nQPYGyCw7pMbV9Tbgl24dpMS4A5QZA6uKwvQXCpXNvI3L4cVsI6XIdQfkj4f0jboBoTwR6ipDrpAYZobZ1+haDGBoF0A19tQAeaDPXAi5CPkbawt4jikrqJuXMXBrR5IZp1SJkWRHE36PN1nsdrzoxgyl3Lcoj6UQQPkksXBpOXjeys8PxyFzgG2c/YXH5qt6UNYWSRtu+Vw1O4bfgkzSaNqo4gnIcPE8BbVCaBtXO7z561+bnXv0lnrq6Q2mLWuyMaASHa/wWEn6CVETc8sTowddRbRfpb0Z6qY2tIMTJZyc1y0d0fNZ76Q3QRj8PLR2fatabNaBm28F9IwfpTzPNYanRhghu1PVPjqtirjGOeGU2wMrxZfm7NBY8l6NydVy2c5jtC1xaQdxqmtYvqml0wCpUb7o4eobAjNchEIwKmQN1VjA1VtLPZTmvSlQFEBVtTxAr08FtvegU1VbXipRluL/FImQU+wSFDenQTJspUdFiUMWUuQ3KRtHdMa/wDv+S0nRnCHT6MFzx0Qaj+bbtHJGB3rOuo7b7osPd15LW1XRkg2yk242VphXVTLOMrBdx9Ub25pN+OpNbL3QEfaay8iETqqe2WUNc0PJ0DSNyvpnoD1aCWYB0bQxpBOUbeBXPuq3qk+pvEjwc2zQeDua+kcGpxhVFNVzOuSC4jxOwsvlXpDymH1C3DGZgDiTuWDiMRzlX2HezFyoHWd0iigh+pQdk2cjvFzQQG+F9iuGx00Bs2SEGRxsZXNFvMGysBjzaxkrntLpqh92uPqtvoByUuhpnkdi9oe3Rp5sHO6z8LQ9Uplhnam94J3kbwMoO5eeru2nSdcs7bp6dY3o2GYbHGQWtilYzftGDu+Wmqt3UEDhpFHFKSHatBaeXkvMwRrNHattYHgbbZlVYjVNijc95Oly4naw2AP8EOTVd7JM/X7dyo3a93OdJ+iF1mdYLMKpyXNidVTNtHG1rbNB2dtxXyWc00jpZLZnkuNvEq76f8ASz67OZHXyM7sd+IH8lX4Q25uvpvJPJ4wNCT77veP0A4BfQ+SsE3Dtv7xz16upWeH4fz2XYOpbqVq8WL3UbQGRHvTSC0ZPstJ3VD1QdV8uLVsdHCCGXDqiTgxnEX5lfp30M6HQ0FNFS0zQyKNoGgALnAaudbcndeC9LvSn/DGijRg1XXvcNG8jedB1p/lHlAYdmwPePcN/h5n45qPo1yU0jZqzDI62UEAzR6jLzIC7DR/R7pcUbDJWUEUQhsGXAa7LyIK+g2vI2KQlfF8V6VYyuGmdlwmHNc8QDoBtQOpeJdWe5wftOBE5E656/ZcKxz6EGBzuDzTCN1rERkNB/JUDv8A098Dubsl1GgDzovpNIlKfpPytTENxVSP+s+KZbyjiGiA89p8V8w03/p14MwvI7clzS1pc4kMcdnAZtbe7zWZP/pq0fZ2FdU9tcntdbW4C2bgNNl9igpycZ6ZctMMjFP0zg5dINt41TlPlnFsyf2gH6yvj2j/APTapAe/XVLhbUajXn6QUes/9NyMOHYYjUsb6wN/y3X2WHJ4Vx6bctgz6wesNj6JxvL2M+PuHgvhyT/06aoSWjxP7HiXXL//AMUaX6A1eNWYgx5b6JcNxyPdC+3V5H/jrlc+9Uaf7GeCdb6S41uo7AvhOt+hDi7TeOop5CfSuGi3gLkbqxg+g9iXYiQ1UIqAf1eVpYB+Y/8AuX26ApDHafNWPpzym4ASz5G34dCdb6V47+nsXwJiH0MsZjBdHJTSm3okNGvh3lTQ/RXx3LmdBS/6Bv56c1+jISpxnp1yhEObTP8AZ4ELRp+mONZm1h6j4r84aj6O+MNsHUMRc4btDrD/AO1ZSfoFXROcw4fNdps+21+bb8P6L9TEx9/BNU/TrEtnbosPRtD7la9D09xDPfosPQSPFflzFgkxOU0lTG63Ftx5JzaNzNHQytI/+md/HRfpzLE02uxpPi0H+IUOrwqEnWGF3iWMv/8Aiij06B96h2OP3C3qX/xGIs7Ddj/0X5miqjuQ7Mwn2mEfyXoK2ME99t+AK/Rqr6B0Uv6ylhJ/0gfwsqDEOozC5dXUrW/6dP4kpyn6a4U2fTcOgg/UBatP/wCImENqlCoOgtd4L4Qhq2cXM9xCktF9nN+IX2mfo14Tv2Dvi3/xUOo+jDhZ2Y9vw+SY/i3AnR/YPFMj085OJ92oP7QfuvjjsjwsfenxxHj/ABX1z/8AwsYcNQ6QHhoVAqvoq0ZvaVzfO/zVx6VYE6u7PAo7fTfk11peOlhXyt2ZG4RojbgdV9DV/wBD8EHsKqzvVBJ9w1C5YeqPEY3vjdDnEZsHNB7w4HZalHljB4gHYqC2h9n6/ZbGG9IMBiweaqi2YdLfqss1HY022V2/oDWNIBgdr4Ic/RmoZo+CQeQuj+sUnZPaesJz1qk73XtP9w8VXU4upGXwTOzkvYxSD/aVLp8FncO7FIf9pUOcBckdoUOe0XJA6wowapEcYSSYfK0d6KQf7Smxz23Dh5ghUJnIqhMixlTGRj4ozBZR4KobXCNHOOY+KXdKVdKPGxSA1Cici3QHJZ0p8calR3QYSpLCl3FLPKkNRoroIRoXf8JVyTepzCpcChMKlwvQ2OgrOeFPiKmwqBCVPp3JgPlZtRS2lSo1FiUmNNtyWe9TGBT4I1BhbcqfEjA2WfUUmMKQ1qAxSYkdqReUZgUynYokZVlA1OtEpKoYR2RqZDGhQsU6Ni06NNZlRyWOJSmQJ1PGpcca26VCVnvehNgRGwqXFApTafyWozC8Em6qq0Uy8adWvYrxiRzhDuQ+eVMYEKSnV06BRzSpWpho0RW1lSupUCSkV9JSqBPFZZdWgmWVZVBPBZQp41e1Uaq5WrDq04WpSfKp5Y1He1WFS38lAkKznLUYZUZ8ajyNUmUqPIk3lONVfURqDOFZ1CrJku4rQpFRZFGkRnOUaR6We5PtX5QUeLEAjijw1LS7XVSKfo8wXLnAnldT6PonG67s9rcL7r9Ivq0hJv2L8pZ5KO1ocRrorHD8PaNd+Xgo7ej8g9EZrmwV6cHfGy7wQeIskatRuQdmhuKjUdMWuuNQSF0fD6IODcotcd4hYSggJtcEDhp/Faym6QERPygggWvbdY2MDnRCEM06uqo43lje88cSg/px539EbLOUVSLkHvPJvdXU8HdHL+9EJ1JrYBvxK6Nypqpxkf3tr7K0ghabW0Df4hDZh7QRc947BS4MNIzBtrDUnkiveIgK1xZWUcr3Rkt7vK6qKhjQy877a6AHW6dQF5ErnOs1g0PD3KtwiiYIzUT3e3N3G331QmMDZvqMs5OiJmPFWsmKWyCMacCdLKwoc+cusZHW0HAKulaXyNcW5Y3AZdLBoWokxZtNFdhaOJedx4BLVTADWiSfNypAlU+MSOpmh1r1Eps0bhqXBSQe8LvOr3HgoOFySVDzI43vfKTsBzCs45WOeGAkM1BPFx5rnDZGwc9SPp1blIMGys6LD2m7nuBtv4KTRTwhpa4l4ebNaFlqyrc3uQ95pOt9z4KXPjT4AyNkIMjxcncMCXdQc7XPISBl9Fdpk+SrH9HGmd2+d3aD9VG0keWYLZdG+uurp3xityOD/Ra3UhviFhqYSuifM4FzybA8GjwCH2MUTWvfnkqnjQOPot8AdkCpRZVtVAccpGY6DoBqdUSnU2btMdf138F9J4Z0so662WVsbr95twLnlZTMZwOSEsfF3oQdSNbhfLEPQztCZ4n9jrdxLiLHmuodXPXRNT/Yyg1FMwWfM4d389/csTEcmhoJpO2ozBsR9j0WJT7MUJ9oQd48N2+F2aLpE1v2nhYj2fFWmBYs4tMjj3PVJ4rJ9H8YoK52aKZrGk95hO/gPktD0twmT7MwDNTtGzNSed7LEDXgnQjTI9maZExtZjh5y6VZ4bhTpXGXtQN9L7IVVW9m4xyfatPogHRYfB6+PtS17pGZrjKdMvmn4dWB0z2CQ5YbvznY8mg8VxkNkC44z3HehCoCBH1+3FbqorYactu20knogbtHNRpa8iQPpQZAB9pcaX/os3N0niuJ6gGR+zGDctHFWEvTbKO3ytipQ2zYmemXketx8VAkiRbda/h05lV5wZTxtmOJ+6s5sbk7S5PZm13lvLkoT4RPKHhhkuC2ztnaalZyr6Rwi7jIe2fq2O3d14Eqxd0hnYy8ZYXStyg2AETeNvHxS5a9sbZzMjyVJdJ69IPR5hcR6wPojRV80ksTmwSXNxsAfFfP/TT6OlTRskey8oiPf03HEtX3TS4ldnYtbcnUyE+m7kCrzF6B1RRZHNgjsC12YgOI5W4r1WA9JMdhoYXbbRFiNOnPJO08XUbAJka7+ifuvyqhdfby9/LzUhkXNdX66eqaakldUNjDack+jrc330XLWTB3geXFfZMNjGYqkKtIyD1xwK3WvBAc3IpkB1U9jlEMGuisaWjuEWoRmjApGSf1UiOqQ3QWUZzrIEByZa8tVgHkoTv780Omq/FGlP8AwqRBhXDpUinguF9E/R1oIX08rpLXYbW4m/ALguD9HZ58scET5JHnugAnU6br6m6tOhb8KpBFVRgSOILmkWkaTxtyC8d6R12jDc2He0XCADeNUlyg8soHSSI+61WIdGYxkPZBrXcfmmR08UbixrTE4DSZvAna/mpkWIte8WLpGjcHb+lkUte/tO0hIibs8ceQHOy+X7b4h5Pbx3HPoXl31XvGzJIWl6usHkmqW/WCJGRtuLflm8VT9cnTBstQKUPywx+kdwXcGuXSaBrMOoDKdMzO0cT6Vrd0L5rNd9ZfJUCMnO8kMIPfN9HJfA0+frurEey2wtA2j5lPvY5tEDeb69X7K4bhRynsgDYi5bs0eCtRQHK5jCWSWBtuXjz4JDhskTGiVzKfPZwaN/eFMpsey52xxkyPGVkzufgOSee9zvdv5GZyPVKQI2TcxP34Z+bo0eFOy2mdaFoDnPvpprlPiuC9dfWOal/YQkNp2i2m7uGp5Lf9P8c7GmMZkc+V/pt9X3L57roi5x8eK9RyFgQX+sVLxOza3F3TxXqeSsKP+MR0Aqkipi99vVb8Fs8DwZz3xxRNzyyuDI2DmTa/kLqHh+GgbjQak/3xK+2foX9Qdv8A+b1jLOItSxuHot9ux57/AD1Wty/y3S5Owzq79LNb8TtB9zuC9U/ENoM2j+53LtP0c+pRmDULWEA1UwD5321udcvPT+9l1ZKTcm6avyFjcXVxld9esZc4yT503LxNaq6q8vdmUuZKEMleSUIMp2ZOASNTg1QpAK8lShqcGKEUAptk8NShtk5ruChFa1I1t0oYlaeH5o7PcpARmtlRi38keGPTzTyxOZGrtYrhsFOAXrJ1l4JgNRUqQlKUNjfipNlZMkCiS/mpXmosu/klnDVHYhgboSe5MeVUJgJpKG8IiY8q4RAgyhAlcjylR3f2UZqO1NBR460t2KjkpqJEohAOamfXD4HzATXT30LWO/1Naf5KO1LmURGSrsgIjKCLcxRX/wBA+SKGNGjY4x5MHyTGO0Ts39/JcXO3qpk5k9pS/Uozo6OI87sCgVfQ+lf6VPH42FlZsfySFQ2q9vuuI61zaj2GWuI6CQsnWdTdBILGIt5WIKq3/R+orW7+3wXRGH4JxTbeU8U2wqO7SnW8q41lm1n9viuTyfR1g9WQgcBYqvl+jdr3ZrDxXZQiDkmRy1jW/wCoe5ON9IOUG/6pPSAfsuFSfR6lB7soI8whP6hqgeuCu9ELzUUcv4veOwI49Jcdq4H+0LgcnUtVDYg2UKt6taqMXLM48N19FtKV3xRG8v4j8QaepXb6S4qfaDT1QvlqTD5G+lG4HlYqVFh8lr5HW8l9KyU7Xek1p9wTX4ay1so8rJ9vLRePc702fSWRen3r5xieb66e5WFO9aXrJwpsT2uAsHcRsVl4XrdoYjnGhy3qdYV6YqNGanQyKZFIq2IqbCVqiql6gVrSKc1ygUMJdoNSrB9K9vpNKOKoWVUiYlSIlIaVCik/sqVEU2x6TeFPgYrKmbooFOOCtKaPValF0rMqlTYArCBiiwMVrSw7L0eGZMLGquhEijU6CnT46NSo4l6nD0VkVKs5L0UKkthRYYLqZHSL0FKgs59VQhAlMHgrRtGiOpgtAYWQljXEqifSILolePp1AnjSWIwsCyOyrKq5Y1X1cat5WqqnF7rzFelC0aJVNVBVs7Vdyw3UGooL7Ly2IZC2abwFQzhVdQ3VXlVQuA2VNUMPJecqmCtqi4HJQpHKNI5WUEII1TnYSD6J15LLqVAE8KjW5rPzOVZVHdaaqwAgX/iqGqpyD/NKOqiFoUajTkVTSusokki1cOCB410J4KBivRFw1b/RIvxAyKfZiKc7JMFfjXJXOdx+BUvDZJswyk24qHQ0pzare9HnNYL2uV+s8RUFNtgCvyw50ZLTYd03bTRDM3M+2g31Vvg3WAJbvmboNbELDwYcHSF79QD6Ktp3B1mNFm8fALy9XDUTpc3J3cAg7ei3cfW7SgWMbdNL23VhR9NKSVmRrQC74Lk9ZgrLgNHmrag6LgAFhsRrZJVMFhg2QXA9Knbvkup0PVfA4ZxIGuOupVd0q6AytLCw54xuW8VyPFamofNkjke0N5ErQU3WHV07LE9oBpqqHBYhpa5tQOO48UT2Dp2K/wATw7shncDm2bpsq+B7gDmJbH6ztr+AR8P6+xa1TCHW5DUeK0EWK0eJZYmPERJF27WQ3CtRH+dTMauFwAo5ibz1ZKuOJNkpnRwtNtrnY+N1R19Yxgii0fk1LRsSV0jpH0FMEBbB3mCwGQXJ5nRc7kwWMOAIc17dXBwsXHkCqYWrTfJExJPHLMqrm7NnKbLjz5rRPAZbUAcuCg9K2tIijc6zRYuA4qxwXBJHyB8jezido1x3IVdV4V2s72t7zGHc+CPTLGvsYDRNt+We9UJvdS2YyQ5jYml0bG6gDVy9HXyXyhlpJTZreLQePgpFJLJE4iJhGbRpI/MKVT08sMrZiLn1nHYITi0aDK0m5Od+tTKDX9G3xuawO72hJ8Twsrd9HKwEyEAW9LcnwCz+KTvkqpJs9o4hmNuLuQVxhodPHeV3Zuebsbu4jhccECptBrS4jSbXk3Vp3ItJ0idDkEpAaT3Ity7xPgiUXR1z6h89Rqwi8bho1o5KHimHshkBe8PkLfPL71edFal72vzkPia0uIO2mwCVqHZYalO0iCcszp5uunRWzqGHWwc6JjczydnHfRUFRLJVMzuaIaNhyxxAhpkI4vO9lBwiuqnuklkMbYb5Wwjgz5qHh2KCSZ8TbvY05srjZrbeCqzDuZJmSIMzMb9w2uPYiyInh56lMr+iIMYId9U1uMjtfPRb/q/6056BoL5zPA0d558OHisZiVGyKQvnc94lHcjbrY8ABwXrsmY1ob2bWEF7DwbzPMqlRorMAqXbMzGXQfekZSpZU2XbTbFfQfR/rTw7F5AdIpwLH1QRzPzUvpzhEkQBghEtO3csOrrcSRuvmrHKZkWYU13dqLh7BZwty5Babq666avD2Azl08Lu6GHVwHFZFfkwkc5Q9oTZrvePXbvg6yn21w6RUtOZET2XnqW+w/tJnyOPdGX0ngBsQtsP3k+kxLNa5yU0RJMjhd0jhwaOIK2cbGYtRF2F5A7QzQk6l3if5Lk3SjFaynlFHLBZ7AMpDbsaPA7ErNp0HVSYAEGINogXz1/e6FUGzc3G/Qz5vqt1hVBFVgyRQvErTfId3tHFrd9VHqaqWFsklTlaHDLHFpna3xbuCshjeKT0BhcHH61UEBpvZ0bDxDfeinA5xL2lVKJG3Di7d5vra3BTzDY2i4QctSQMwOu05lQXjd09evmy0WH4gBGyVrJHWNmQ3ylx8FDlpxUVTZZzJGGC+QuIYy24PNZvpbXyF4l7XI9mkLG6ZR+8OZVvg2H1M7coyGV7e8ZiGsPle17qeY2W85IEyNZE6Df070GQYGfUL+dyuukGADEoXOh7MQsOWxdcm3IFfMXWH1DvzySwekw6jYW5L6GZhrqAWmeGzF1+yjIItzbbgn1tI2RgdLIG53d0NIOa/GTyWhyfyhVwD5pOlk2tnv6elPUsS+ifZ1iQcv0Xw9JgszJRE9pDjsbaHlqt43q2nbB2hB921l9KU3Rina7spo2up7//AKm4uXngzyWhxnotGXtpgSIhHma8ek640BC9JiPSkuLQ1kak7wN248MwtX/EYiBGhlfBmITua7K7Q+PJRGOL9BuusdbXViYpJHNBIubHksn0L6LEPAI3svcUMdRfQ55p0Wy2oHjaCg9HujMkjwLcV2KDqYIaySQiNjtuJvyWz6G9CW5m5cgy2c55tr4W5roDqpjnSPjaXhjcuVwu17tu6F4TlLl6o58UrAZ/QdErPxGPLDs0+tQOpCvGH1DHOa0wcZCO808CF9O9MejMGKQieOz6hrbxPbs+2tnBfNOF02R3eGrmk5HDRubg0LadU/WCcPlEEzwIpHdwHVzSdrcm/wB6Lw+LLn1DWbc2kfEL3HEeeKbK5cSKlwdd3nuS4fUC7oqiEscw2fJHo0W4ELedDcE+tOF3g08R7sQ48r81qumHRFla28RERcLSObtI08fNDoMNjoaYQwgkRNLi8+nIbXsTyus6qKTafPSCDZo1PVmIPVxR20Q0389O9YXr16fMFqCNjZJntuQdGMZyPyXITXy9i2EZI3NdfMwWyt8+KrqmqlrKmaaWzGukN3nQtaDo0LXx0weOyfZoa3NG86F45Ep5tFuFY1pufedrf6WyjrSlWu55MdSgwVsYe1r3OmkLbZpbloHNqsHV+VrjYHKO6/ggNqYmgNc0ku0a4i1vAc7qF0vk7OENtb90cPNVDQ94bBv5t4IuFpOqPl3X+q4505r879OZ3WUZTa7XK02Kxku960HVl1cPxCripYvSkcC53ssvqSvfjEU8LQ2nGA0STwC9xRMAAft+y230aOoN2K1DZJAW0cDg6RxGkjgbho5r9EaWjbGxsbAGsYA1rQNAALKo6B9B4sPpY6WAANY2xNtXOtq4+avHFfmj0j5cqcqYgvNmNkNHDeeJ17FjYquapjQZeKGUMlOeUMrxwWcUqdmTQE2SpsrtaXGGiSomM0YPsm/Wwohlv5JocvUYP0fqVRNTsCEa8ZKb9cTo6y/uUeJt09jFsP8ARW0tlS3EKWypujXuoTae6ft7ljYj0dxFISE2yuCpjWp91EinN9f78FMikBXn6mHfSOy8Qm2kEWRAErAvAKDi+PRwNLpXBuhsPWNuACvTplxgJhoLjAF1YJwC49j/AFwTSNAo4xmcHAl98zOT7chvqpX0eKSrbBUGtndUOdMXRl1yWtN7gX4bfBavqLmUzUeQIIAb+IzPZEaxwTxwZbSdUc4CItmTeDwsurEJgKMmuas9zEiCmFqgzHU+an2UKRtidErUajUyozmoZRZWobyl4TQTAhuCe5MeVIVwhyjRRnBSiVGkGqM1GaU0FNI5JxKSyIiSmJQvW+KRilWlEYnXQw5PaVVVKNCUQFBjREMhCKKwJ8hQWIhKHF1Q5r0NuKLYcNUABPYVBVXIi8U2684qsKqcmtC9dKxWClPEexTwE1qXMn6OSrKzPTXo4KiNzR6QFwf5LjL6F7Tlc1wINttDZfRmS6jTYM1x1A+C3sJiTTBbEhb+B5VOGbsOEj6LgUMLj6rr+Su8O6NyvtZpA5ldi/QLBqGi/kpsNIALWC1vXCcgmavLsj2GrNdFOiXZAE7ndaiaga4C4CIwWT3orapddeYrYh9V+2TdVdX0YjeNrHmFSVfQ0t1Yfj/BbFp0TgFqUahC5mLqs1ssPS4S+9rK8pcCdpf+l1oDEFJiYvR4aqSqVcc52QVKMIcBfeymUI/44q3YEk9FxG4XsMDVuJWe7EbVnIsWqLCEyGSw8Udsl173DARms9ys6ZuiktaoVKVPYvTYakFlVLFOASlv9+KK1JIVv8yA1LKLIxQKoKycNFW1Tli4iGgpukVVTBV87d1ZTqFOvG4tsLZpFVxbqitZomSIrDwXi8YM06SmSUoPiq2qwlpOw1VvfdRidV47EZotN7hkVmqnABwVTLgr26hbSoUd8eg8Vi1CtSninhYWsle0a3IRMPw0SjUZfFaqSEcQEGOENvZZ7ynfWvZgCCs+cJyH+fFSclxYqyk4qE87rOqCVYVS7NfhnRNuQButbh9AQ21tSqzBsPDe9vbUf1W1wmqBY554L9a4ut8IXwB5kqDR0uXfijwC5s3S6NFNmBdw/h7kSiJc4ZRsdSstzjclAkI9Nh4BsTtqU9w0L2+TRwVyTGHNj9Jz/S8FR9LMXaJWQxiwbqSk2OdUdEceoKRvUM05a0i4zu1J4+SiupnOaGA94nYqfHhpc0vFySh1rWxkOv3rWAG6ba+8DP7q0wmS4NHFE7tbGVwIHgPBUXR/CooyDFnEl7g/PwWkmiYGtc+7nnZu+/BHr4bWjjA7Z4u63qN/krNrOALSTfPdb7BEDzkh4L1u1kMj2x/atZ6V9QPJdCwjrdoqtrW18XYzDYgbnmbLk8NW6I9lE24B7z7bu81adGuj/wBbbKH5e0abuf7LeQ8UrisJh3Dbc3ZiPaaYdukjJHFU5Zjjceehdqr+ibqiNzqSRswDO4y47v8AVc5pG/VGGORpE7SXOBB754DxWRip6ijc6Shnc0E5WtJ3Pl5rZ4d13sjfEzFIA6UWLpGj81nDB1qbYpxUabwPZfYajUdCsS12VjxuPH7IVFi0+cPnAYZP1cQ3DRxPK6q67pTNLUtF/swbFnCw4ldEqcDpMQkfV0tQGvLbMjcQNeAAWVp+reZkwhqGPzOPadowHIANe8VWlXoXLwGuDfdIgjfAOcb80JzXNvnxm3DtUbpPhrnvbktHDo4jYvPyQ6KKSXNDELvOr6g6NhbyB2vZSBEamWaRju5AezAv3dNCVFxLpFnZ9Thdkj9KZ7B3pD7N99SjN2iAwRIif6dZO85W1PBDLpN1KrqqGCMRRg1cjD3nDXMfPkj9JMdc2OCGJro5J9ZI2i5a3xUbo/h5aWvIa1jToG2vYe0eakyPkmqXTxuDIGgASOHs7geaEQ0PveJJJOZ0EZcYA0U5GSoVJTTtPZlpB4eLeZ8VdYtjTaOFjxCDUv7gLddDxdZFoMXlrHum7sMdOLOcdpAOXiULEcRDHtDBndIMwzahg5nlzQXEveGvaLXcAe4nvVg4jJSuguHTOnD5wH3Gax9UHlyUfEIm/WTCw918hL3/ALvEe5OwmkBNm1BfNLcuANg1g3Dfcn4O5ueSqNvq7AY4/bdINDpyuguJ23P/AKQAAIvpY8ZjfBKidDvUKbGBHNK0GzGjKzS23AeaLh1LJW627GNos57tG25Nvu4qK6sieWy1Fi7PYNZpp/MqU3FBVzvieSynhbmgZHoMwG8hG58CjOBAkCCBd2cRaw1J6grAkr2HdPJ6Wp7LD3GBkPpjW83MnzXeOrjr+ixj/wBnURimqoz9nLI2wkcNiHHcFfOlbXh2QwNzG+UuI7xtp8EV7xG5skr/ALSPvx5dMrhsLjdL4rA0q7Pd2XkQHD3p12h+IH+rLRNUsQaeWW7T9OldW6a9F6x1Y76+2z2PBglbs9vBo4Kj6a9LvqcopqcGaeTK+ok9IRjg1vJbTqv61/05BNhtV9jXBh+rzHYWGhBK5XjPR2owyp+ruIfNJ3XyvG4v6V+fvWXh2E1TQxAAcwWZkHDPaB+HWN+iJVgDbZcHXjuV5i0Yp2teHtqauos4xH0YhzJUWtwmske10zrNdbJlfYC3KxVRj0kVgSXMEdmuc3Vzyd7cbK4wyvZJld38lOy7WuJ74P8ANN7LmNDwJN5Jb2AZAaD6pYEEmyjsq3SV1o3mV0Tezc06kj1rHmtzQ4PT08T5sjp3POURZr9kXbufysshguNwtbL9XaWSvuS927b76+CjYLjLnZnU5+zbds5ef1pO+h8eSBWpPqWEtDQAdJ6Yyk5a9SIHXJWqxjBg1wETjIWAPZDe7A52ocOFgtBVYt2cTZZnf+4Fs7G8PAe5ZXodFPmbF2YJDy8OvqId7X8OSrW4rLJPVSQt7QMkAPaei1o0O/JJOoF52XEENvMi8mInQHtV2CxuOj7joUnphiMUkb5g7Ox2hhI7zX81x+Ca0oDBufe25XYKjAxJHM5zWsGXP2gOhtrZo/JY6PolYRTjute4ZWn0zY728Vu4CrTpMcyeHdYW/fevRYDEMYw7RW+6N1NOxrYsk00p9JwuA0na/gtC3EiJAx1oY2tJAYLuJ5lQabrCFE7L2AkkIGZ2lmttx8VGqekjHutA13aPtIXubdrQTq1ecfTfUcXFpg6kz18OFlk1Xhzi4K7ZSStiuDmmluWyuH6tl9rc7LC1sWWTM7PIWmxJvmze0PBbLpp0lqGywCLs2tLGgk+tzQXVz3/rGsjvoJ9Mgt7SjDuewbZAh2433eQOxUc/QLpX0d+tr62+ShnBZJELxF1wHN5C+5XT+n8RlpZYYiWvLTlkA25hfKbem01O+J8cTJDHIPtGWBc2+uvEL6qw/FzPHHI2ze0YHFvI21uvO8pUPV6oqsbstfpO1cRNuOdxZbeFqh7Cw+ZXzHDhTWgMlf6BsQTrfjpxVqKV0rH9o9raSn+0dMD335dRH4X2sp3WfgkNHVNqpQXtkuMg9v8AmpXQLoeyvp3xCN8cD5Q+XMT3rG9h4LWqVxzQrkmLXgWM+1F8xppdZ4oFtQjd9EHq8pH1YfiVQzs2aspojoCxugeRzO91lOnFcXON+ZXZ+m1Y1jGwxgBkTAxoGmgFlxXFIczvBBwFXnahrEQMmjcBkPHevQ4dvNhYwYeXEAAucSA1oGridgF92/Rp6lG4bTCeZv8A7ycZnE/s2kaNHLQrl30UeqMVdS6tmZeGnNowRo+Tn42+fJfYVTTFZXpbicQaLaFMeybujUaDontjtdr1hSbzY94gE8AbhvScz1Deoz3IBRXgpgYV8Ue1xMAFZZKFdNJRzFbX8lGkGq2sFyLWxBuIHegPqhqFLMTpwUciyMY0piPBfUOSvRprLhvas+pXKj3/AOB/NSI2+5EgolMZAACXaNbqTyA4r6XhuRmUxLrQLk5AZk9A1OiAXk5JkVKSLgHKPW4J7Wrh/SLphUy43SSxTdnQxOEf1b1ZxfU+JX0DPSd4kDQ6gcgUDCGhjw71a4bE9cwevZPdN5AYfTNONozIno4cekKvyrzuB+KlzxhgLnkNA3JNgFlq3rCp2FzWfaFouTw93Nec5YbRwvs1nhp3Zu6YEntgJijtOPsiVemMk6C6g4r0jjph3nB0ns30aPGyyFV0/mcLxtysOt9iB5LFYhj47TJI3NIXBxtrmbxB5L5XXLa7/YbMamJ+W4HWT0BbNJsXJ6h4+C3NV1nGV2WPa+ptYBvE34lVtf0gjMjGA9sXatfJo2LmTztyWeqK45CcrY4g8HKPTPIAb5eamU9Gx5zOALneixujRyv4rPNBjfaIOuW/j+llrMeAMo7p89qfimFOGeVmkPrygd+Y+y0cGro3VaC6n7Rzcud3dHgFj6jEXFsbP2rniOKDzNr24hdQo544WCNzmB0YAcLjR3H80N206mC4WBierKdSftawTFaqSzZFyd3BWJaksokONRuzAPbdouRf+HNVOIdNGsJAF/H1Uq9oAB35JNlCo8wAruV9ihSrITdYTjbI0EG9zwCc7pVJYGwtxSj6ZTzcDVGYA61pXKK/wVKzpO47AG+4S9HsfkqJJA6LsoY9peLzyHgl3UHEE7kb1ao1pcchxHk9StHBDcFIcEJ7EpkghR3aaoJKkys4fmo70VqM1MKba6cSvBXRE14SlecmEqVK8xODrbcQh3TmuUq0IoKkNKitKkMchuQnBFCc4pEhQUBea5GzIAKK1QVUp6QpUjioUJzV4FIEpC5QlTk1qcE7RyUJzAiZ0JpRQE/TN1Up90RjOKFlRGO4LSYUMp5KfTuQXFEhC0mKhySgpWlMS2WpSKqVIzKS0qMDoFIY5b+Fcl3KVG5TInaqBEVLicvWYV10m8KPVREO8Dt4I8L1KIvumxUQC97gsQCLoZqCLqTSm/krGM2UOLRHDua9Xh8QFnVLqU1yRzkIOTXyLY9atCBspsr1X1DlLmkVfNIsfEVgU5SCizFQJ3KXKVW1D15fEvla1IKLI9Eik4KO9yWN68lizMrQ2bKU4oOZOLkK68Xic1VoQ51He9HmQZdgsV5smmqM8oJKM9BekH5pkKM87qNIpUvFRZAlXi6aYV+RuDdCAyKXtD3mPez8LiLeKgYZEA7L6qtekOIufJJY2jdK9x8buJVdRm/o8OPNfpUOe4Oc8zPcvz5RLnU2l2cCemLo05Dn9mzQDf8AomVdX2QDY9+J4lOpalrS7ObeHFVGHzunmdkaco48VdrJmcgNdUQti6thV9jEZnayPOVg43KiU0ozjtvSdqfPgi4pTDPHHu5upG9lLxPDA1rXenIeHFQC0Z5uns06lwCHiGPujaW6BrtG87KM+BpaJBd0ltGHcoVLLmlzSC5aNG8uWit8Fia0uqZtH5rRx8PA2UOimLC/DUnTxKlRaQOjYXPADhq1p3vwCf0ZjcDLJL+tlBsfZap2INZmEkpJkcbho2aPJSanBrFsgNmW25k80B1UFpBtta9GgUzCqsOY1t2OOXPcePmm1ERYwx0xJBN3vB1Pmr3E6BgLHd1xI1t6vmqcYa0NfITljLsrGtOr3KGVA72u7QldcefIUbEqUU0bZ3uzSP7sUY1GbmQgzUAi+0qLTyObmcOV9mhXbMG74fKO7GAY76tzHa/igdIZw6SJsbMzyRmPNx/kERlWSG55ycrZgToBrxUtMZKih6PgSxzNEkJcczQCRlPCw5LfdGvpDzUMjm14MsT+405e81u1z7llMZ6RGOR93CWfJkbb0YvAeKr8Bpic01UQ9sYvZ7dC7gNRspq0WYinOJbtCLfFfLZOe6+qPTqbB2gY8967FivQiCviEuEyiPOc8kOxkvqRbdZKeMU4cySNsEo7hJGrgdyzmViv0rK0ieN/1W5LmFhytsNhl43XVOjPWjSYnHFBijA2oLssE7dA4jQEnxWVUoV8O2b1KYN499vTo8CL6hEhr75Hu/Q9ypHYRHBSzPDj2bho4nUuO5t/JQI8TaaZsQLmtcLGQ6Mb/UrVda/RCaCaBhY00thkd6jnH0S7gVlOmb4WPip3va6Y2JhZ+rF9tRuV2GeKzWuna2iXWvAFr8RrMBLGWktPnzorBroYqF2Z+eMvAcQdDqNG8/JRsVxFkbT2TXOfM1rTfgzTjwNlRdMJQ2WmpBl7OFvaOGwzcLq3gha6ISPzxsDxaTg519Lfupjmg0Co4k7RJ7Taw6JtwXHoR8GjijqBIRlLGWDBwvv53Rq6VxaeyjLGl12PPoanXTmUOWljjNw7PVTnIGN1bY7P8PFUc1e4EwOkcWQEmbL6JdvlvwPgqtZzjtobhnOQ3DpsJzldCsxT9vN2bA0ZGXa3TNnG7velbPJTwyljQHE5HZvSPAm/8lXNrGAtewGCQuDo37vc0cHcgVYdoZ5rlx7EjM2LZzpRub8iruaRY+6AM+H1n7GVYiUkWMh7WQj7N9tS0ai+5TqqiiZA/OXStYbh3Ev5X4hBxE5Hd/uFwuGW74twuN/cgdJpDlhayOR8TW53ljSR77cVLWy5uzYEz98+4KZMoFFXudaWN5ikjs5rm6Wts0nkdivojA8Ugx/Dw6UOir6bu3tYvtx8efkuFz9EKmaJjKOllb2nfdK/QEcABvddQ6p+qTEWTQTTFtKyM3ksbl7RzCxuVjQdS5znGse0ktuNob2kCZDso0Wjhw4GNmQcx9/1WM6XDsZW3Y5sUbS2R7mnLm9pSukhijw2ICTspqiUdnK8aOb7IHAcF9U9KehFNWgO/V5fSaW6S/6hbiqLHOoWlq3wyPDQIRZkR9EeIG1156ly7QPN84CNkyYvMTGe856RomDgngmIIXy5jELoo2QNN3Ps572i9h5jTXkVZvAZF3QC94AY69gTxJbzC+hKnqAb2clPHMGNkfnBc27h+7mPDwU/D/o+UrZGzSuL3RtDcmzXW30218kc8u4Yi5OZOWeUTlG6JOSGcFUmLR0r5y6NvmjzZXvzNY50rifDZv7qiUeIPc0sa6zZbmS2gtzJ8V9XVPU7TSiQgiN7m2aBsxvLxUPD+oyiiYYnudJmbYuGlvJDHLeHJJIvbTzloiep1RqvnWGXs42Zjn7wAZfuho9paOrxtk8kUcrAHNt9Xew90k+rbwXW676MlDJkzTSNaNg0214F3yUzD/o50sb2WkJIdfMT6NtiEGpylhHDak7V+ET19quzC1AIsvnyWoijmkjlEkknaDO5lyBya7kOatcIxR/1rvBrA60bWtF4zH+8eDua7RS/Rup2PqSahznTvzZvY+atqbqWpMr2BztW5S4HVzts3gqVOU8MQRM2i/QJIGn3hcMHUJvC+euk+IsmqpASRDAzKy3rO42PGyNFQPnhjMcg+rh1niUWz+Dea61SfRNYGPaKvMwm4DgM7PC/FT+kP0b/AKxHTxQ1PZmDcH0T4ohx+GbsMY+w1ImBGcbyezipOFqybd64VVNa9xiYTGxvo+zfibruvUP0gZNTPha5z3Qmzi7+IPJWTfo/wtjMcsuaVwtdmgGmpCi9F+j9JRRPgoJe0ex9p331DuLSVkcoYyjiKBptkkEEbtxJPHdvT2Gw9Vjtt2Sl9aHVqMRgEAdlmDg5ko9TmtH2LaGjipWkOcxgD3jQudbUlR2dJmMboe9bdZXGcYzkknRYANWq1tE+4CSBxNj+2S14aDtAXVH0gnzXJO6qMA6KSVtRFSwtLpJXAacG37xPLRHrqgWLnG7W6nwX1R9FPqu+r07q+dtpqn9UHDvMi4Ecif72XvuQeTHYyrsD3WiXHhu6TYDpnIIragptdWeLNi29x91vXm7gDwXVehPQuOhpoqeIBojaA63rPt3iTxVvPTqe8cvcoxi87+Oy9vjuQ2VZlvnKOpeadiHvcXuMkmT1qrlowo74gFZyRqLJD8V5J3orSDphVNY71VvgQHU6tDD4H3JXYedzZoPtGy28PyGykJDVUulVBp08QAI1TUxxmznsF9gDc6eCo67p1C24jc10gBvmNmtHEnx8EerylyfgGk16zBH4QQ53U1sntgcQobSe7IFX4hAGZxsB+fuXN+mHT1sgfTsJYbWAHHxJWR6Q9YDqhznwvcQw2B2Yed/LkFQNku2zLkm7pnu0LvBp3A8F805d9KK3KLDh6DeaonMfjfqNs5BuXsNzNi46NsY1l5k+cvFF6P8Adradk2R8bDdkjT6HFw8SupYx1wyOe5sTBGA6zQ6xe8DS/hdcfbTNLgWBzSAT3r6AesPBGw17bZnhxkNxHIDvbwXmmY/EUKLqVB5YHbO1s2cY2ouDlckgZ5mbQyC18bUTfo0VxjuOTyud2uZ8ev2ea2vDzVfT1LjG2R2UZDaw2aOAI9ayr8XlLQ3jI5wLRe5d4EfxRqumbE8G/bTOAP1UehDfdzvaI3ss7YsJzPfGfbq49aOHl0xAg/t09Aup78QL25muyNv33G9339hvgjSTCPRrSL2zOOsj2Hl7Kh4dSMDnF7wb65iNAfZaNtFeRxFpY/Tll3c5p4+AStQtaYHh568twR6dWMu3X9OjtTqXA2SXcMxAaLOGpZyBB3JR6WlLAAQXZdczdD4XCnRTkWa0BuU6D1ZL62JUmqxZ4Jbla1zr5iOXIHis11R5MZ9fnzxT9Nxz/VVssBdIx7MwqPVkPqDkLcfFWcGHvAdmcHhx+0c7cO5g8Sq+nxJgDXBxaWu1B0y+PkVa1+JWzOBaWyN74GuvNo4EodQvs3Tz5C0GVskHEiBE5jbHMMvaN0y+J8fBCpMQY2GNjzna06m+p8Txsquru5ghk+zAtI3Kbvd4HxPinkOaO1ijYLixjdqbDe/IlWFIbME6z4X8LBaTKpOZ89HijV3SZufLC0XA0J0a4eSlUlNI+0gJGYWc0n0edmqnwysDS8CMyB+rnW70J4gfuq5qcezMaKb9YDly8PG5U1GFsNY3rN+3d50WnSqxZverSho7FscYLnHdx4A7rfw0uRgYOG/Inis/gGWmZ9s8OmdYuI2bf1fNWDulUIBJda291m1WGYOaQxTn1nQ1pI3xmfOSnOj0uhOanQYnE/Vr2kEc0R0d9tuaQeyEjcWIjpUCUc+CA9imzMUQtQBZHaUAtTbI4ahOCICiAoZKHZETHK4RQlslLE4JHKJXIYRY3oZCRpVlxEqwa5LdRopUfMgEJYthOsntKaHomdDKGU9IV4lKFVUSAL1l5qUFcpKVpTwhp6bom6oU4IwCBdGYU8FQoll5jl5oSAWK0KZQ0RqdE5MaE4HVadMyFUpzgvApXJIytOk6FXRFjPDmpDSozQjNctig+EFyktKksf8AmoTSjxO/ovTYerql3BWMbkdj1AjepDJF6rD14Sbmqa0p7XqK1yeJV6Sji0uWqSJE18iDmQ5JFojFcVAYvSyKFNKlnlVdUToFXESE/Spr086rpJEskqiTSLDr1lq06cLzpU1sijOemdqvOYh6c2FPEqI1ygtejsevJ4kyhlsJ0hQpNk86pZRosdxUgqI5Cej5VHclXJhqE8KJKFMeokqUemWL8jukeAS9qWtaXC2pG1+Kn9GuiUvZvs3v8L8PJdEbI+xDQC8668FWz1z4W5b3medh6oX3j12o5gpgDT9+hfCdkNuZjo7ulcd/wZN2j5JgSGnhxW0wqlMUZe1haCOWqvamtLbMaQ47yEo+H9MJH3bJG1lOwayEWuByTVbF1arbgQOMW6OOi72Zz89I71zSKAmZ0mpN9QrKSjkcQYRd59J59Fg+a2eD4xRTF4YezLjlD3CwPiL8PFWrugBLbQzsfG0ZjkcMzjy0XVMdsmHt2Y+IHz1LubcRLbjgR57lzudohcyONnbTvPfdbQXR8ZpTJNHG1t+zAL7e1yWq+oTsIlfEIY2g2cfSfbY+9M6JdHpAyWqLgHSuORp3I4WVDiQBtyJFs5kno3DQZIOZj7KkwzD+1kL3DKyM/aOdwA4BWsuKCoe+MBrYGtuyQaZrDUpuL0Uws0AZbXePaceaiQ4GYmF8jXXa05QPRvysqEtf7RN8mgacen6BdMZdaDgAaC8gBsZuHPkOr/8AShzVbQyQOYGQsF4SfSLzx+KroIXyMYJI3F7nZo7ei1oO1hzWlbgj5w8TNDOzAO+hA4HxRqmyx0uPfuMSN+6dFLXEWVRS0T6eBksrjM15zFlrm5OgTaLou+SpdKXdkCzOxpNsoA2UyTF3M9BwfYd1pHdZbiVX00P1lj3vc/tWm+Rl+83kLcCrBz4c4wJsTG82t9Su2h5P3VeZKdgkmYx08wdl/cL+fiiw19QYntqYo3kjMIW20ZvcnmvC9XaGmppw6NwAaGENvxLj+a3XRb6Pla53aySdkHWa8PPet+6SiVq9Gi2azgD/AFGXWyAg2HQOtXYxzj7LSfuucYk+OVjM7De1o4xtYcBzJVK+h7ZuU2ge0nsYnEAkjY8wV9BYV9Ggw1P1irqm9jH+ojBAyniXcyp+I9V+CiTtaiXtJidHB+l/K9glBy3hmHZplzrTLQTB3XjrPTCc5ip+KB0kKq6nOmD8QpHYfiRE08ZyRtZ3nNGzXOI2WVpugLqWonifTSTxxkuFUe89h3AHE2WrquuTBsIzspi1spPfkb3nn3i6rp/puUcZa2KOSXS+jLg+JvusxlLHOqVH4TDO5t94PsgHMkRl0SeMpkMaQA833gTbdxWWj6D1NcS+CmL3uNnvlBYWsB5cyFo8f6ocSc6FkbQ+na0fY29F3jpqFErfpwRuaS2nfGc1rtaG5vA2R+jX02TLUMh7GSNr93cbc/KybfR5YA224cANBsTMW6dNIAUDD0YgkrV9Hvo4VERZK3KZCcxuf1Z4geCqGfRVrZ5apkkkdPSyPEmYbufxFzzPJUGKfTNd9ZkZDE/sWXb2t/SeOQWYrfpfYlNZkcTAzNs5xJtztoq0cHy4TtwxsgXcRbUdBHd0qeaoA5H7Lt2F/Rlc05qqeMtDMgtuQNvJX+FdTFKA0SSegb3GmnK6+aKL6S2Ivmc5zWOaxpuy5uCNiVlajrOxCq7YS1Bj7XvNZHoW29UcVB5D5Uqn/NrtaLZceAG5S3mWfh7br7SxDDsKY8SSBjnRjKzO4fE+akU/WHhsET3NEAjYLyF2UttyX59Pc+RrmyyTPfoblxuLbi3irXCsCL6aQydp2b3gNZc8N780Wp6Js2Rz2IcYIHC+6/SjCtGQAX1djP01KKHIKZrpWk2Zlb3QfBZ2r+mNK8VEjaZxMdg0PNgXO29wXzxSYbHG1pc3Q92FgFjmHG3grGqoninZG4nNLNmFvSNtgU630b5MpwAwuvm5xveTlGQEFDdiXZA+fOa6Y/6VWKPaDaHXS40yn2TzIUvo19KHEBFVGQMe+Mdx+tgeRXLXMDQ0mNxdmLX29G42I8eauJ8LdDhtspd9Zn1c3cC+jUepyZgIDeYYJcALcZOu4daGK7t5Wzw76RuJOfFeRpEw10IyG21/4Jk3X7iYc93atLIibgC5sOYWMfSejGXBjAWkvIsWkcApNLh/b1DY22iknc1oO7Xxt9J7uQtqqHA4IS7mWRHw6A59k5ZRJVeffvK7gz6TNY6hprRxxySk5nH0svB3OxWL/wA8K8iUOkbnzhsdhpryPFUvSSi/91KxzmyxRxtjifF+r0GoFtM11X0OFHsmgEOZ2hvf02EcuJWZRwGDa3aFNtzOUxPtASdwtFlDsQ86ldD6H9cdeah8LnCcsjL3jbLYbqzpOveuObM+MN1Lb8CPVJWMwmgLO2kvZzo8scjPSd+64bqtrqJ7Ozjf3YpiM0pG3O44FAdgsLUef8tuQ03CTHgL6KoxL4HtFdgw/rxq5RGwZGOcTndwI4W80TFOuOsie1uWNrjq7kW8CPErA0FObHMWtYzuQvbsAB6T/AqDNE6XJHG4vcA4vkdqGt5g8uSzhyfhi/3Gx0Hic/so9arTIcusYF161RbK+SEPs/s4Qx3ee/mRyCn4R17VBuHxfaB2XTYf8LmMGGdkIS3NC6PuxyE3a8v3e5XEDpntc1uskJIeQLduDuWe7ikauAwpkhjYPEiNN5EZTxPBWOPq/EuhQ/SJDg7tYZWFjsnaDVpO2hVBJ00bJM9tPA6CP05ZiLNmcfHms9hkJnLY4TeEH7WMjWJ43ueJJXQhQNfGIdGsHd4DXndI1aOGwx9lkTmJNhvI37hlqNFqYPE1agJd7vnzwVY3pOLWvc8PBEpcRMgt/P8AisLh7zPiM2GQsc11OztJJzfIWnUAHZbXol0CkDywElhdmc87m3qjwVsRRpUGy4wYDgOBuD1i8ZrVDzHntXWPo99VgxGr7SosKKmIcQTbt5AdGn90H4r7mjgaA0NLA0CzQCLWA0A9y+DsfqqmGLPh5ygNyS040zcC5v7yxsPSvG4ix3/unQOY4sFiS3ztsvRej/pScHQdTFKmZcTJeWuPA2NwJjS/SksbiJ2aTg4AZQJEnNxM5nuEAL9IpKXjdvxVJjHSanp9aiohjA4F7c3wvf8AJfnVT9cWLGxDpg4XY0S3bGHE2uSTwVNitfSsiLsQkqanEpZBnEUjjDC2/nbVehxPpZUd7NOg3aOUONTpMDYsN5d1LNFWlBMn+4bI7b9gC+68d+klhkLgzOZTwcwae7xWfZ9KWCXM2jpZZpG39PujTibhfIdJXjtI2wRNjYxwe2Z/eGvnuVqZ5nulBZM5mYd7sxYE8TpsCvG4v0h5QOTw2RNmtt2Bx/3SqDEU9B9T3mB3LtFR9Iqtkdo2KHUhzNLj+KoWdP55XPLnvqTfcEhjHcAPJc9YG0rnSyah4s0vde9+KtMHxY5c0LXu7PcNbZhvxPiF4vG16+KBNV7nj+pxInrJjdorNxBmBY8PP2WkbicoLiJMz3AiQOP6scbctFVVc4kFjmjp7gl+zp5B6jTvlvuVWVMbjmfM2SOO+d5tZ1QTsxngOKvY8LfNklzNcQ28cI0jY3gD+9zKydhtP2rdI36ZWnjp05MN5x8mDa8cOPD69GZ8QEr2RtOWFo9FsdrADbMeJPG6nUjTZ0bm3e9tiB6oGxb4lVVDS3kGZ5aZLh0Y1AI9k8LqTRNzCRuYjKbh97kW4EpZ4gRuvYbz336ZRKZc5wsTNt5PDzkvVBkAa/OC+IZQLWAi4h44myqZquZr2iJvaxk3hqBpHHf0mvO1wiQVrqkydnYRMOWqldpnHKLm7yQq3GAWfV4Q6KkaNIiDnc7i4nxKZYwgwQCdRuB6LzuGoJmEV+1TOzVkRprPDhvO/JWFZTxMNoy6Rzu9LOd2Hi2Icr8k3to8zXG7DtmJs4t5nxKZBCXNjEjQ0D9WSbZwFJM0RD3TsMjc4aCNMjhtfwQ8rGT0Z7ujqtGWajb2uA03eM8dVdS0GRt2WlY/VjD6V+YU7CaWwDjIGPewgsdq5tuHgqlmJtjf38z3Ze49o7sbbaJGxk5H5buuXGQ+tbgs5zHEQT17/PRKabV18hadmIjsmjLYB2TXck+tfgoOL1fZu7Muvls5vPxA5qro+kl7iNpme46/dstuSdgWp7awMeH2NQ9uzyO5F/5W/kgCgWuuN9uPXl156Jum8G+m/wAN/QLb1MrcRbOWmQGNgsDpZ7/CynzMuA2JphZbvZtXlvAtQMGkb2pmqO/KBmYRsRw7vABWeIvMpEjSHSAE3H6sMPA+IQXkNIaMh2T51PYn6dYZDt1/ToHam0NEXlsYA5umd6Tmjay0NQWkBrWtcHDW25I58lksInezV7g5pPdeNvFnx0Vz2ZDHyEZM+mh4cm+KTrMO1n0dPnsT9KqYkqLWMD3PaHGJ2jZCB6Q4NCQ4MIG3jDu73jzB5nzUxzWva3MC0GwY87kji5CkleGvDXaNFnyH1xyaOK4ONmg9IPZ5Gi1KdSTAQnSgszZrve4FwB2HNTquGGwN8xPDmqyljDg0RNDSBdxfu7xQ44ZHyDJlDCcrzbb/AEqxYCc4if28FsUau89iNXMykGMEfyVlh2IygZsxsPVKLVUeQm2rQNXKZgGEulcOEftHY24IDnBzMpT1Sqzm5dEcVZ9DsRqpRIatjGxX+wLd3DxCtJmqyey1gNhoBwUOQam6x67tp20ABwC8y6oHvLg0NB0GXneolk0sRZY7JiAFZAcENwUlzUFzUUFEBTWtSkLy9dSrpgakTnBNUqUrXI8cqjohUEKpCkgojHKGySyNFKhFqC5qklydGhZl4OQ4QoRUqYXpzSqqqc0pwTAlBRaZgqqeUSIpgCVq0gZVCpAcvPSAp7nJyk5CXk5NjfwShadN0KEQG6YUrCnyBaVMquqMxODkKJyIVo0nQUEhEY5GBUcG6I0rboVtlDKlNfdGEihtKe1636GIhBLVNjmt4hFEyhB3JL2i2KeKQSxTHSoE9RogmWyizTbrRZildlNJPVKBNOknluoUsy5+JWpTpQnyzqJJKhySKLJKs6rWT7KaLJMoxmTJJFFdIsmpUlOspq1gqNlMikVFFOrOjkusKvdAq04urBj9V6cocbk57tVjvScXQXILiiSlCclnJhqY4qLMFJeFHmSj0dq/NCke9rZJCd72vyUHD2tBc8m7neueHkiYjiPdy2IY42/qFSYph5fHYOIYDbKPScvuNNm171p+i+DZCOCWrxeBrXa53371tdOSo8V6UGpc0yNdHSRDRgFjI4cxyKtMB6LNDrRsc94F7WNr+K2VL0HmL4zLB3OQ28yE4a1Gid53kgHqH0Oi6nTcbAa7vr4Lm0uE/WY3lwEQf3YmgWIbz81XVXQibC2Mkjnke+UgMjubDxcu9RdVrnykyOijhZYjUX8lVdM3YbBI0VNSH2Hog6j5IdLlUlwp0wXNNy0Da6B4phuHqXLoHSfJ+yz+Adakn2dHWNE5nblzAX7MeFuK03THq7e2KN1OXPDG/ZDbK48SPBZWq6/sJpMoo4DVSa9617e/kqzH/pUzFjuxiykC9zs3kAONkM4HFvqNfQoFg12oAPGNLWR+bbEVDO6NOvVa7D+pWrbEwdpmmf33uedGk8PCyu63qVmey76pofYAi4yM5nzXzBXdceL1RIZI4FwJ7mgDeZPCwQp8XxFsLWfWnu7Z1nEu1v8Aum603cj42QX16bTOQE9OmQiwU7FEaH5l9ZYX0BpqaPvVkbiBYvc4XB5NVPW0uGR92WtAuczjmHetw3XyLV9EpAWiaaZzi4AAOJLieAH80tf1ZPdUdl3rhocS5xLQDzKK3kFm1tVMWbyZDQMlbapfCO8/cL6hreujAYnFjhmAFiWi+e3OwUno79IbCpJGso4D2nMsPojnpsvlam6AjOyKMNmLnAOI115NPFdJ6Q4IzB6YthaDX1QyjT9SzifDRVr8iYFuzTa+o97sgXQOLiIsBmVPPCfZAB6AundOvpfxUckkVDE2SXaQtaMrTyLrbrnuMfSnrqqkc9rRFK11mOJ7tufBc2r+ib4zE17AwvAcXn9oTq53xVzUBslK+FrdWOGrfXHG60KXJHJ1FrC2mHmRLiZ1jojgofXJiSszjPWBXzAmWpkN/Sa0kADwsoeEYfI97A+SS2VzgXOK11BTMaSCw5cvEetwB+asKaj7USSTMETI4yBw14EDkts4hlNpbTYGjgAM7CAEA1eC57R9H2kPdlzAuNydTcX48lY02DloaRYPOgAGzfDRanBZWRUYe9zblxLWW70gJ08lFp4XS57tAcNWFu7WcW24myl2Kc4unIGPt+6kvdvt5CpYaMDPmY5zBu7g3mRzWg6Jvjip6qtGrWN7OF7xq57tNPC6DJTukjjZA4lpfka1wsS8nUHmFe9YdSQabDoWsEVOwPqtrGQj+I3StWptkUt5vfJrc54usB0rg6bLD4ZhrhF2nEOu8cHFxubK3GAtBBDyS8Z4y3geLSiyRsy2Zd+QZrDQO93grGGlZbOwkMEV3Mt3g8+z4eKvUrk3ymdOweehVLiq7CcPaIJ3klhe7IHcSR/VDw6lyBtwO1ubu4AcCp76e0dO0377i52Y28ikDr5szS4xOzCRo7hPqtceSFtkzxP09kK20SvYHSWDpXC8rS5rW+0Du4jwVnLWvjo6dz7ZBO7KNnG54jkqieqc/vatnk7rQBZh8GLTdIujfYmjZJZz+yL3AuuwG2o09b80tVcNtofmSTH/AEtMxwvmoOarp52NDpLHtR3o3EdyNp4crqbiVeIY4+0uZJWl2YC/ZtPrDxUaTO+MSNDewJDXRjV+h1cRwb4q2ERdUZWua60YDS8WZ2dtWi+7glnEWnSZvu04ZzH6qCQhQ4eczQJMzBEXwn2yRqZDwd5p1G17YqdpcTdzn5HGzWgbkfyQKd1myR0wc/smvMwd3SQfWbfYBWtThAiZR9q5szZ4jkyG5aTs3TjwugPdBg77CL2a49Wc8dNwiIUCoL3OD2NbNnJsx2ga0ekfE8la0lDFDTzTslvLUf8At4ITq6nJ0fc8BvqisJELnPc2LswQA0d8Dg0DcuPEhDgwtogo3ZQxsrnlz3G7iTf0vZS7nyAMhtRbWAXR3DK+c2K4HNBoHCCPs4bhkQBqGu73aHiYjxJWjouxMgIJLOyzMYPSjLhu/mbrPw4f2UYLZO0lzPbTxNGYFt7uLj5bErQUtRCwslf3IJPSkA+0bM3djxwaTz3Ste8kSZnLMn6k5x1t0VSd5QsMossV2vLpjMC19+5YG+Uja6sqljqhk5IddkjXEOFm93cN5A+CrcQYXMfHlPZVUgNMWaOYQdXvtq1vmrqXDuMkzrRxhhgG0zudxw8UnUdfaJvNtd1rcfZiwBGaqSSLFQ6CFr6iQU7iztYhlbLfsyR6QbfS/JWdRRCJ8coJEBaIXgftX7FreQB4pKypkEbIHiOUAhxYwZZYY+bDuSB8UWtqWNLHMkz0JGWN7/TbPxY9vA30BSrnOJG6I3yAIzjM6AjQkEqpdYkef0U6WCLYOfLTsB7Rkh77HHa37o4FAw1k1U9kcEmR8Qt2zR3Oz9m+xeBoh4E81kgDIwLAx1T72aW8AObvFb4QxUMGVoyxj0Wj0nu8eKz61XmfYiXnIGDE6neT0XETkj0MPtHbcfZXo6aOghc7XKTeR53e87k+ZWdkxZ8xfmJjYWXiDdyeBfbZMxSvle9sjmiZuQh9PfuNb7X+sDVQaStiiaWtc6WKcGzhq9jvu/dsgUqJALne0465+SI6xkpxWM2hs0jA89y6x0BlH1RgsO0Oj5QBmeBwLtym1OKyCUmF+VsTcxzbG3BP6DxM+pRthuxtz6fpZuKo+ktWLFxBDIyRLl3f5LzwYH13iPxHPp3dwGi0a9Qtw4IMZLc9C+nbatoeSI5i4tA2DyOLfFUPSuvr6WVz4amZ0chyyRWvkB9kcFySuxgnshEHRfagxADYX1dfh4ru/QnrFjrZHUs4Ec8bQ2OfTs5yBqC7bMr4jBHCE1mMDmmZaQDAnjPdcRuUYTF+stNKoYOhFp/Vco6QSzTN7F00jxG4PFtNTqc1tU6rp2PZ2QYG3aBcnVzvaXSsY6upGmUwZYi+/aZtd/5eKzGEdWU8rmCWWNsUfdkePTLCfV8RzTVLHUSydoNAvGRnWwEZ5JGrga4fAvx+lzuUDC8OcR2UTTUyRt/Ux6tb+8521ufJXtFhn1VrHVlU12d13UsAzvjB9RzhtyRek1LVwFtNhcYipAC19Q0gzTA+kXv315LI4JK6OSUCnlDmg3DgXB/NwcdyeCGJrsLg4QbwC3a65kM32BO8qjqTqZgtJO+DsjoGu68Dguh1eLMieHMpzK17fsI5jmyH2j4JseJSlhf2vZtNzIxoDWkj1Wc7KsoOkrJBmMc+aOM3uw3J9geCdgnSV8to/qc1jo3MDZpOzhfms00CBduUSSR/3Hrt0lcKlR2UjoEfTxVvNjzqh0LJZXFjIyYSRYl3EHmrCmqnNjGuZpOrWGxv4fzS430Jq44qd8kUeVriQA4B1nbZvBSqDoDWSBjhJTQuJIa0uBNjubc0i99HZEOaBJ1G87hN8ymxSxJJGy7IZ9Wc7kdmLAxvFiJG6hwO9uHzQDB2sOZzxDRPcHTzB3e7Rv7If6tkLF+rpjGdtUVo7NjssjYty47tPmrmrxejmpmUTaaQwxEPAuRmf7TvPmlCWCDSk3uQMujaiTkRoE/Sa+k7ae4NIFr3nqm2c71UY10tiDg5kkcccYAjgbseGZ9t3HfVNq+lzWEPzscC3No25aTuD4JW0MLSS2jitlu5rjci3HVNp3lsHaiKBjXmwBbc5eXkihtKANk7rlt56J4mdUMuaXEuqcbB33hR6nphBkBzSyOOo7pyMPIeaifXftIzO2aO/eawNOWQcCVPwvFJH6Pjjawn7MNYA028bbrQTYvIJIpXu19FrXNBBAFgApcRTOyG7/xcMhAjpspaKf4nH5R4+ZUSl6QBoIaJDnPeuwmw4NHgrGOgJhknndJHFHYtYL3cOXhdVGAYlM+R+Y5TnOVthuNgAr+eulkBBf3r2LHN7pHKyQrN2HQIGUmZ7LdUpum6mPiPAgeN1Hw6viljLWPEUTv2bDZ1zxceKvsHaYvs79oLXZppbxKyzMDETc8kAPeF8hy7nbTip0xiZM1kcszWvAzi12x39UFAqsa+Qwki5ynLiL9uaMJdfaB7R3G3ULK/og4Xm0B1YI7X7vEkcE6mjbld6bAdLDZ4O5Hkq7Cp5Yp3tikjlZY6SaPsfBS5MZe0tiZ2Yzm5c7vZDxHgkXsMwOB3Wzv0Jum1+eye4jtmLqYyh7FmTNeEkPa0+kT4K3qr91waQLA5HbNPMeay/SXD+0ac0pbUMsYgwdw/8q/6LBzmA1Wdz7d22gBG10tVb7AqEyZM+I38StOltakAcSOOgnsU2SfvNLgXh3ox83cz7ICHiOC/tHEnKR3B6LDyA42RY8sTDL2hdI53eba7mDgrOOVzg0XaWv8AaFrcyUgXFhBb589/ctamTFrjpF/PcqluA5rvJIcRpbZ1+CnYPochAY4A3HEjmFKqa/JmiGWQkANynh4KqqY9Q5oIkAsbnUBUlzxDurzuWlSc7yFLqnubfg0ixvrYcT5p1CHtiDWvORuoF9uaF+kQ4i4da1tefiUNtW3NYacPD3rhtAR28VsUyHCDn4LR4T0my2bIbg7FaM2cA5uo5hcyxKodciMDO34EKz6O41JH6W3rN+SWq4aW7Q7ECvgpHOMgHcty5v8AZUZ0dkWmxBkg7hB5ji0pz2rJcIKxbtMFRjEhuapaHlUBykOUJ7E2ylSM/vkhhqKHI4cg5F5wRHNSZVaVaUKy8SjW0t8EwhTK6Uy6VpXrJLLlKkNm+CcHqKCnB6rsqhapjXJ7JFEbMn50MtQyxTCvNKCx6cHKmSEQjgp6GCnNcn6brIZCNG5FYowKME2w3QiF7ZFumFI0rSY6bqM0S/JECECnsWkxyoU+Io4KjEI7HLSYUJwTtk9rky6bZOseqZo4en5kBr0uq0KdchVhHbInB6jiRJ2ngtJmJCjZRpJFEqZU98qg1Uv/AAtCniZ1RqbbqPPKoEsyJVyKrmnRzXstelTlHknUZ8qC+ZAkmQHVCU+2miukUaSfkhvlQHvSj3Rmm2sUqOa6u6KTRZdsmoV9QyrMquBCDXZZXbUpKDE/RFCyXlZBCHKNUN6I9qY9LEqwQ3hAlCkOQnhKPKKCvznh6U4bIbZw8RbuGw8+CyvS76QWH07ssMXbPHd0FwT4LkXSWsZCGYdTNFiR9YlGp/0g81OhwiNsrQ5gAZYNeRtpq481+iKfJOHbD6pe4EEgTEjeenduXxU19kZDsv3rVM+krUta9sFIxmmgI72uxJtoFSVvWziTmumMwIIt2MYvkJ5qwhwgS9q6F2jrB8jha4G+VNw+tbSkxtDSxwsCRfO48SeATDWYVs83RbOoNzxzmPqhOxLzrbzuVLTvq52iV08pcASWkkMb4W4lZuPoV2naTT3llc4bnQC63XSJj5WxtZdrb997BZp8DzXmwPlBgDQ0xi5k2zN538k3TxLmCWw2d0CADwjsS+2cwqKPCRHKxtPC3OWgPdpkjaNyfFVGKubPKGsBIZcOe0d0nj56q+fTdnDIY3uyvOQvPG+hsVbYFQwsDIInDKB2k0h3I3LQeZROf2PbuTlN+snPoAXF5N1QCfK0RxWY1tu1f7V9wT/JMraRrqgE5mRxM+zPql1tS3mgYriraiZ37CkbcRsGjpS31j4EpuDyyPzvmytpGkMZfQtN7AjmEYMLRtGxi+/2tOLtI0yU388V41rvSgtLMDkY94sG34gcXBEixCNkD2VRfe/2lQDu8+rztwsl6RYcYpY3Mc2SNlnsbHu4nmBuVu+jHQGnhaMSxU9nHJ3oKJ9u/JuCWncngLIFavSpsDjN8g33ydGj65bI1VgJ0UTodhUWE0rsTrct3DLh8PF2YaPLeZ38FynEa+pnkdU1Lj2spJFtWsjJ0aFZ9NMYlxOrM9U0xwxnLBTbCKMaBxG1yNf+FM7BzJo49DCW3B3JHJNUGGkTVqwajhJ3NaMmNPe4/iPBFJDcvP7qLllfHGJHGU3tE72W8vcpuKODKIsZ9m/OLu9ZxJ/gn0eONaHuLS6MPLYwzdp9o+HFOx9zYIWydo2olLwQ0ahp4B3Oy4kl7WkfisBqc+gRrOqEJJuosVDI9rg94Nmju2sfNOJc2OYSOa+8dhrct5Cw4qFWGaZznvLAHgDMNGs46pkcEUMbpS4yFzgwEHTMPDki7M5kTIsBrbW25WAGaHU0bQynDbPdlsb7An2uVkOOXK1zWHLkOZ8m5J5N/dXoqwtz920U4tK462/ebyPkpUEEYDWsOrGkNJ9Fw5nxRyYF79/G/RlHXwVh0K26sKuU1bnZBOI4XyNYfVdbR58VlZwJM80hcZpJXXa073PHwC174zSUjWsflqa0m8jdHMjHq+XBZSDDQ4FsTv8A3F7Fp0Dhxc3x4oVEgvdVFhZoI3NmSdwJ+l0RpVzh9MLPbmEfYtB7S17g7tPivYg8ZmmmLzdmUuI08UCoiFO1sTy575O88DUSgeoD7QVxLG+MRhpY9mUudGLZowR6L/EITjB2pmZicja+m/KbIcwhdKw3s6JgOd5vnceB9nyUh+GTQtcMzSx1u0FtGtOzrbkhNr6F/wBVppCWtMkjmsZu4C+/OwUyWpJylrXvczLHIR6L28UttENDRBEun5u7dbVQTuQMQp3R9lFoZ3D7N3BkR9e/tKLT4WHMmbnkfNBIC17ibEHe5Ow8Fd1dG0SF0d3AkRubIb9kSO6WnfKDwXsOrCySWF2RzjC4SuIs0uGxB2KEKp2Zbnn336otGszqumAmz07HESvNnviMZ7O4jBHlxKJ2MkjaSeZgcwHsomsGUutx8eeql9D2lpcRZ78lmtcPsbcSDsCFPpqAPd9W7c2LXTxZRcRvb6TQeSUfV2SRu1vlBBiMokdIBUAncmQ0H2j/ALW5mcGSR2sXM+7B8OKjNoY42O1fmppbCNoJDYz7J5hT8Ba9zBJE1svpDI+wc0bOma72uQT8H6QOicZYmioe8OhdA8Wyx+s883cili54kC8RaQLi0G1rSJPapkIjXNBimH2xzWZIRdrL+q9vrOTcL6MSSPnibeSXN20bHGzXAauaAdGjwQKOdmRr6aTsZM5H1SbYC/ee0nd3JEnI7RxAmjkkAbG5zi0ye2WHxGwCEdoSBbpG4zcWtv2TBv0qswLjz53qdSNe1klQGsZG17Wdo2x7KTZzLcR4qayJ0T3zCNs8EoHbM3a4DeRg4ObvpuhloYwNjB7IWEsB3kHrOdf9o297qxfLFTWZC58jWgEhx7pa/cA8S3ZJPdOQmdL5CMzNjMEHK8i4KFtqnwuARS3zuNNVH7Ge13ObxhDfVLdlp4aPs6hpMbjG1uRskhs1hPolw4hZ2le3N2Ej+yw17s0dS4WfTVB2a2/qk6XV0+dz+0ZWZmCBncjJsalvqTM9sHQ6IVeSeq++MgbR7QycMhnYFcXkC2p8/ovVws4xXaJXG8lUdOzaNbMHFpGil9HOjbal7zYtoz3T/wDVkH7RvI34o3Rrok+qjbLWC1jaIN0MsY9Frx4BaXEOkYhcIIGCR7RrE0aQt5+YWbVrkTSpXdqdBxB7IyDelPUcO0DnKlhp4Ka7FI6VvZxsAdYZGDd54Odz8VjOlGKiaSKXVsrTknjJ+yaeBb4nmlexzQ9577r52y379zp2YbyVKZnubUh8V+1yhjtmtcNyTzUYbDta7bmTqZzmxz0vO+yFXxJqjYYIaj0uNASySRB14RaohBvG5h3cHc1NpX5ovsWxRQvcTHIXA5XH0r8VX0FKGuBe1rWiMNflPcc7h2h3PvVrHhEeRzWtFsvf1sGk7GNuxHiEzU2Blwvn9+yZsYus97YBXb8NoBDQwNac9ml2fg5xHDwXPGzGG877PzlwYx2rL/vLfxQ9nRU/evGyHUHfbdcuxzHomMBngkyZrHs33BY7Y24OXk8E0ve8e9LjOUm56M+C28cYpsbIGRvwWefXyAyTwZT2v2RDtWxZtHdmOBA4hXWEYU0tjgjfmiYM7pAbOY/dxJ3vyVZ9QLpI3ENpoIwZKbi6Ub98cXFWckrQGuZG5r5jeSJmtz6rtNgV6KqZADft1Sd4E5ZGxWDkL3i9vP6rrGB9bbZ2/VKj7ORrclLMf+oAFrP/AHjw4rnXSmvlhmMcr3Q3PdOobb2T58FFhgc2QSSNbLVjWJgI7Ol9mR52LhvlVtT136WZLTVpb9ciBMc47rKm2wYPaHJY1PD08O81Gj2IG1rH9TRq3f2j2VtMxDsS3mnuh2ngePkqNS1EzGDs5XObfNkD+B4JWdKnEgGoksHWeGtuWDgLrCYlh8kDSKgugijdkMov2ktzo1jeYWq7B72wvysgjhaMrNO0qgdQ553LuYWjUw7B7RgzN4H6ycsrifaWaXVaRguII0k3W3n6TVYpXkmNkETwQSB20jDs4DcjiVbw9IJskbjNmYWggtsDc7Xty4rExVPakSEXe0WGY92MezkPpXV1hOFxuyOgEmdtzURuNmjxaDqAVg1aFNou0C5yAjLU/fWYjJHGJqOttnIfiN75iPpwWsrKhxLRNOX5Wg5S4947ho5lLFgF7TuMjJJDZjcxswDja+l1EiwmN0dspbLcujlee7CBuSONlLoqh4LGy27xsKm/deObQsk2HsGN+QtwjfrrbKLosk+9J6zbpnu061OxLDIyJ2OYezlYCCDc9q3Z/wAVLwOsIhYDZ8lsoyjWw2LvJVtBi7o5TKwh4pzlc2Qd14OndHEq/c8xEuczIx/2gkbqwNd6h5HwSVWQAw3yOesREG+UExmmWRppbqJkGemc1IjoGZQJNC4Eue0+l+6VW1MVx9nY5DoHDugcuSlz4qHhrQ05d7N/Ik8ypApnWMHdHbDPl4sA8eZSgJbd3ZpGvcmoBy87t2vWotbg57IMYcwfc2Gha4+z4KHhpN2NndpAC659Kw4DmVp6WEMaG5XFzd3X4cgqlwYQSbve99mi3oNHM8VDKpILTvz1vaexXLYj6dHfnCi4c7PazXFz3OdHwfbmVPwWnJe7tHFxFzblbiTzurCipbXlPd0s13EgcG2T6c3eCRZjgTfieYPmgvqzIG5XaDaVXR1DnOeC7MIwTk9V3I35j+StcGpGmOwF3O1I4+YPgopqMkgY5gLHd4AakjxV3ROjZY31cdCPV/dsl6zvZsN0R+iO2xv58hU2I4KzQEEyn0ZW8fA2RejtAaeR7JAHgjM47nX+C0VBRuLXvuxoN8rTq7/UBwVXU0l43vhzlzB9u13pPb7TfAIQrFwNMm33+30lNAQO/wAjoSiqMjxkAFtW+Q5rb0UgyB53A7wG5CyOFU0UwZYltm77Fx5Hx5q5qcUY1ojsQ/YkbeCQrjaIaBkmaRAUmkwvvh2lpL6cWjx802eRpzZbnLpY8/BT8Mq+zYXPILgPRO5HBQsRxRrQZCA1xHdak7k79FrMeGiZVA6NznAt7ro+8XDcBaKhpmOGY3Jdre+qyTyWy5XnKJRnsDrbx8FYnpXFETc+BtqSOQCcq0nuADL20871pU6hGdvPgrJ9EXus11mg3F17EIxG0G7XX4aAqLg8VXUgmnjtH6r5O7YH+K2XRvqkZERLO500vG57g8APmqFhb7xy0F+06fXgtdmMbT949SwE5mkI7FjjzNrD4qyoeg1VL6Z7NvIbrsYpw0AAAaW0CZKEu/EuaIaAOqT3+Cv/AIw+IY0Djms30b6MtpWZW95x1c48SrB4UiQID1hVXFxLnZrPdUdUcXuMkoRTU8pCEBQhuCbkRgmuapBUgoWRN7BGypCFaVaVHA4JLKQQhlXBVwUBzU1yMQmuj0VpRAUApAUpTUQIiUlPbKhlJddCmFJZL/wpDXKA1yOyRDc1Cc1S7ozXqIyVEY5WbZLlqkhEjKC1ye0p0FBIUhqRwSApzinqTroScES6ExPK06SqURwXonrwCGQtOmbKsTZSbpwKA2ReMqMCqbKOUhKYJE4vR21CFWF4yr2dML00lMh6tCWR6gTnVSnuUGpOqepVdyYpi6r6yRVM0qsawqkqX6rQZUstyg2ya+VML0J70zNzVy/ctENT86E968ZUCVyVqORWtSukVvhkqzjpre5W2FS3WZUeurM9la2lOilRFQ6LZTYmpFxkLzlTMobyhlHnZ8EEhAOSq1CcmuKe5DKUcrr8fsO6PfVY4oo29tUk553u1tfU2P8ABXeJRZZWGSMhrxrcbeaiv6RHSZjcsr3ZWxkb22JPII8GO1EnaQyATEkEvA9DmAfBfpF/OOO26NZve+caQNF8Gc7aun1uIve9lPEGuaDo2Pe3J1uCmw10Te0Y2K72CxzataeOqjOxWnpJBTUZJmeM88zxcR33aD/JRZsaiyyAuAYXXf7T+ZBQNguAAaYtGYJvmRx035qD2nz9FWZpSM5layJhu+Eblo9nxRMbxyGSIva2Zo0zCxaXtHqt42KHjFRTQs7aPtJu3ysiba/Znm7wWe6Y1cnaxOe678oDYmCzcv73j/BadKlzjmmIzjTLMRre0nJWAjNExzptJkYzs2NhNjGzcsFtM3NxTcNxRkkEsczewqHgiM7B3j5Jhwg9m50haMvfAdz5IGM0xfCwuLHTnUWOgbyvztwTzW0oDWiPazG/PrHxSijgqeakIja4tLzH3S4bW5gK/wAD6PGaNslWXNDD/wC2pxoZ/EtG6bh/Q6Ylv1bNI6WzLE/Zxk8XeSuekPSeLBgaaJ36RxYtBfKdYaO42buLi+w951CtVrOeRTo3eTaMwNSSbNGhOd4aJVwNr3fO9W8uIU2DMFROzPXS6wUg7xB9W44DbVYN1ZPi1e2pxBzoxGM8cLb9nFbUAcAdks0L3ZamsDpaxzbiXcZf3Rwt5KxwTFC3Kyn7/aG8rZR3vO/IIdOmKTXVB7VQggv0A1DM4Eam51hdthvu9unnirKtnID3PyySSaRNtq9u38FFxGmcyNnZAZnaydoe8zm1o5JuM4s2Npe0h8zHWa4+hCOIVRVY2HvaJGOdL6T5mk5MvCwVaVJxAIFvAbrWHbOkId3K1ZT9i11U9hNM5tnBmpDuNh5qhxmbsI4BHECyd3atB9PLv3uN/BRYcSqJXXEv2McgLIgO46x0DvAo1ViTpqkuf3XXFuLYreyORTzKTmul0HU3Og9kRvEyT1IggJcSxYys7N1omSOuQPS04Ecig4ThhkEzWhoyNzd490NHFo4kpHYgCXujaJJc2V8h9ENG+UbXTcMIaRLH3tSCXG2nrNI4o0FrCGiPHza+e5EyXsKc3snuN3P/AGfst5khTujGEMMzY535oD9rM9ugia3W1+AJ4KPVdGrsNY2QQUZfke1x7wfxDRxBPJGq6yn+qugpO0LnPBq5HiwkZwazwPgqvdtAhhNzBIHu9J0LdAMyQpM6L1fjraioM5a8wRnLBkv+qZoDbx3U6li+3Dw0OiLC6J+xYTvmTIY+zDZYrMa1luyPojT0XDiXKdQ0UjKZ1VdmSR2T6vvIzMfSI3Df5JZ7mgANsPdEnu6dZyN1QuSUlEWZYdJDVEmGTcwScCDyJRKOIWlD2ls0DrVAG8hG2X/UptI6PM4j7N7Ghr5b3jaDxj/eVphnRqOoZLUySPZJSi8TNnV1hdrwN3WSNSsGyXSMr8SbdREDh7xi6HtTZBg6PO+rxS3H1i73upnn7RkDti1vOyj02IsAgDC4RulyZTpJfiXA+qCpMOGNdF9ecZHTlpaXNNpXO2Aa32W7HRWOH4hlbmlpxUdnEe0kbZro8w9K3FzdzxSrnm83ubWEG9hOYBIgmD1qm1EKvq8JY98jpZOzhz5HyNPPQe/xVhRysYyeB2WSIRhjH27wJ9El3G6j0+BugbGHzQPpKhpdEHeldxvZ/It8VMfgMUlLUObO0TwkE0rN5WD1mnfbkhPe0wC4lsgCAYFwJykEZHQKxkFVMBDIYo5DI2Brsj3M17zuNxwVvS076djxG0MjhcHNkdq+aM+k0crhEpq0Mo4nxMBY9wzxuN7G+o14qxo4RNNI3M7KwNc1jtBG8j0ddwgVKpvItJnqI033IvIjK6nakE8VVYxRGARFrHNgq3B9EQf2vrMlI9Ft9gVYyUzmygwvY94ZeoYRs71gw8SrFlRI50tFIwNFRGTG1zr/AGjduxPqF29gq/BK0MZBF2d5WSFr2H0o3bWc7j70ttuLd56iCCLE9kHe683hULm+dF6oDDk+ybIJmlkBfo+KT1nO4gJsvSG0ApJ2OfA1+WCq/bwz8Xt4mIHjySyYM4zzZj3mtcZHZrhgI0yjmPBJgWHkhrXkSNdG4MkvZwHsgcTzXexsyTMQczY3gg8B23JBlVDo13o8E01KctRknY9l/rTLdlkbzPB7tiERtY1scbJ4y+Bzu0ikZ+yLvRzHi0FRcOhLMpY0yxR3EmHO2qLbu11atNg0bhlNIwVNHU5g6F3p0knGF3JrTxQKrg25A6R7OU/K6Lj8JyBmQpA2vc7CoFdSgAQYh9p2l3RCEaPafQs0e7VbfA+jkjqaL9IBss9M7/2RGhjg4MlPGw53Vn0d6IR00faVJa6Vh7kjtWwNJ0jbfgFWdJcUL3uikDmROAyzNOkhOwaeSwqmJNY7FPIGSRbgdgaSD7QFz0LQbTbQbzlXPd9vAqzrMebPFI2mcBUQi7m7At9bsubh4LOUs47ASteGXJIkOk01vSY4b3Guir8RogSx4fkkpyCxkY9IjUZzxDuIPin9IK9tQ6Osj7OCZzgyWK942Sj0Xtbs3Px23VqdBrQA3InsMZHeDmDcDK5gpKvW567rRpw39PBVmJVccj2yxGUNYQHOIIs48LbaIOEQSubPkeZMkmZsL7Ayk+z4LQzYfI8TGoIhikaAWMAuJRoJW29RAd0IjNOyXtHySMIZE6F3eJvqXAbJwV2Nbsk6gD8XHOBxBg5XCWEAGb26OvzmodPhjp6prKRggzRE1jJ3fZtIHpNvur6hiiPZOlc+ZscgYXRizX62yg8QFGxKmaD2tQyQsLBGwxnM7NbeW38CnR1Dmmlp3PaO0lY5jI29wsvz9o8felnuLwIOnXYHa9q5MZaQN66NoiAJn9rZfVdg6eVYbBljHoMaWjhlI9Erk+KRhzonEdlE8d9rzrnHEN5cl3bpjhUs8Lm07WmTIA3MQB3RrcnS64nU4DUl8cctP20ou9kjHh2XLwcL2tovPclvbsZgGTqJyzvHatnlNjnFrQJEbrTPD6dqjUU/ZtOQiqeZPsHOFxHzBHBo8UWClcxzmxS3MxBq6gDSMfdw+PC4Uagw2pmkn7GN0ZLT9ZktZlm75OF/9OqusCmzR/8At8rpWAjI7RhYPSdY7uWvVdsgmQcpy1y2tAJuN/vEaLDBIImdY+8bz09AXsTw5sLQ1jXyF1nmJp+0dbZ5dxB4hYaukfK9tQ9zopI3gU0bND2xPdFhv4rWUtLmDWZ3wufmcZT6bbbxs/ddqFLwx7YxJUOjLmNHY0rn+pUu/ajmG734FdSqc0D+I/WbRe18t8Azoqj2iI9nW2kDtnXdK1WO0EWItjjcWfpWnjD54T6Adb0mDYu5jmue1UgMQD7x1cMn2MepM7gfRYE4UL2x9qCBM1+b6yHfaudfX/U1x4clsZqxmINa2MNjxiBmaOS1mDTR7P3ylGj1eADLAfkOv/0zN9WjeYK1A9mN9l3sv0PxDx1796B2TmZKqsaDVvyhlJDvTkbSVDR8bFaWpoA4iaR7+3kt2k0QszJ/pHEBZ7q0quxcRIe0rnOP1t0mrni+4vuPJayvxNkbpCwkwOIBb6wdxy8mrLxJcKmwBlkRkRuAvDdRPvZm6Uu2QbXuM+s5TO/TRPlLZWCJpN792V2gkYPVPiVYFzQQ8NMjWWZ2bdWROH5alUlZQdqS4OLaJgaZXj1XH1I+bz4K6wOUMjdZ3ZwNF2MPpS+Lv3lmVBDbdnTpO/gMugozSTnu+nT+EbznulTBftS5zWiUjMI/Uy20J8Vd4HNmGVpIzH9W7vMc7w4BZTC6d0hu1rhKXE2cf2Xjfw2V9h9axoLAcrGkmNu7u046+az67LQMxHnXq67pim/XTzra+/qEK1mdK+R0TGNhdGB2gFrOdw1Q8OJYJDcBwN3udrr7LD/JQaSrc0kyNk7Q66H0v9Z4I9LWdpIWvbljaLsY3Xv83HxShYQCIEQMvN+G7qTYqXkEzfP76Dj9Lq27EyH0rZhoL7eZUPEJnMMLO7Eyx+0I/WO4pA0CzXOyBx1tuOWvirSolDMhc0SuGjWP9C3AjxS3ukDMburs7UxM+PXPTHnRMooxYHN3AczCdQXnw4BWElNaME2dfUuB2PIeCHR4E1rDmvd7s2h0YDu0BRjSuEpbGQGkahx7rW8XFLEhxMHJMNB3Z/Xz2KEIyQZmua1zHZcp3IPFqssLkJva136kkceYCbhsAElmhtRa5YRsfa+CFSYoyaQi+SJjrPI3B4jREfLpEWGv0G/olXa2Ljz15DqV3Wn6u3tLEuk0J3/4VG+vklkBzZCBYW9YDcEcQVdVT2F2SF+ZrxoHak+XJNngaHN7uV4Fr80qxwbmJO/9O5Gi8A+envJ6lGmp39kKinAEYOWRnrNfxI8CpdBH2x7pJdudNPPzUMxm9ruFj6I2PmjOxeWG4hy3do4O/kpILhAz0PDjvTLS2bTeJ6eAtAO66lV04a3v3D26B52J/mqHEOkD6i0cEbpJR3b2Nh4qNNXy3ikk78LH9+M7nXUr6O6Ndh2TX0/ZAOaCSLXuRx43VgwUoLgCb62HD7xITtH2vdPbn1C4HTn0LkeEdTFTLYzSZNPSOrhfgt50R6oqel1I7eQm5fJr8BstnPVNGrntA8XAfzVfP0rp27yx/iCC+s5wgu6rDuH3laLZ0VqxoGg0A2A2S2XPsc68aOAH7QOLd7aqvw7r9ppWl7SbDm1BdSqFu0GOjfBhHbSc7L6rp6izeKg9Gek0dXGJIzdvMcCrCTgsqspALTBUGUILgpUjPz/JRi5Y700DZBskSpEJESELwKWyQBSuSkJCnkJrioUApuVMLUSy8VaVaVHITbI72oWVXBRQVGkjQipjwoj2ozSjtKaUhCULxV1dNBT2uTHJQuUo10Rkn980BhTwVyGQp0Ut0ZrlXMcpccl0dgSzmwpDXIrSo4KKHp+igEKRGlBQ2uRA5bNEWhCIRgvEJnbJRMnRZDgpC1eDUpmSdou21N07KlATBUFJ2qqKhXQU8uTc6R7k0lGFRTCSUqBUKTI5QpinadRM0wqyrP58VQVD9VdV71mqmTVadOpK9DhmynGT/hezqEalKyVMbS0thSnSKHUTLz3IEj0F7tyI1iBI9X2A6j+Cz4bcrT4FFpfis14UYmAxaqiboFPiao1KzZTWMUspbS8hUddedGVGkHJSi1Dc1Q+iAgtKiPahkKQ4IMu6yqwhHBX5KQVRmu0RtaDozNoRbgF5/SaaJjwGtDWjKXMbck8NeJWZrOkzy0CG0kw9JztG5uTPBUv6fqoyTLK3X0oxaw/qv0szBF2Yb0Emfv3r4OG8VoKaIhnZPsZ5yXFwtdjD7ZGyFi08bIewIaXtN43i3eI4eK53TGR75WmXsmvuQb95w5IVA4MkYGv7RzL+nfLG7n71sDA3kuyvABz6dBpH3RRRB6lo5sQfMQ6NpZkHfZpYkchwXsVq3TiOVlmuj7r2A98+IKrjiEr32iilkkebPEbSGXPFp2t4rYy4VBh0Q+uuDJJO85rTmlA5W1seCmoRSLQB7X4Wi5jW27irNaVmGzySfZWL+0Fu8f1YHA24+KndE+gL5sxmaYKWC5MslwA4cnH0rpkXWlTRkmkpXF7jYOkOrvE+fktV+lKuviYJ2tbG136po7gbzeBv70Ks+vTb7oYDqSNrpDQTfQSiRs+9ZQG9KZHsNPhwc2JpJmmAvI4DYM5B3NHh6FtcWzPY1kjheRjj3nH2n8b+adi7JIYjDSZYnS/tQLOtxDQoTsd+qMayR3azvHfc4+ryJ5pMBxH+RaT0uO8uOXhFgELayDVPGEZy6o7TN2XcZC031Om3EJcTpXZBGW9lLcO7QAd8H1ABqCqZvT8doxkUTIX2Jjym7XHiXngfNUtfjUjg6ofI1+R9jG14ztff0jr6A3RmYeqXDatunPgLW35qRT0VviPR+JokhlmYx8gDmw31ed+9yJVVLjAjLmsFntYGjNz5DgfNVsTWODpJS15dYl41cb8idrcwpUsodETLGZIoR9k5htIHHg63pBaLacWcS7sF7C2/Sxv9EVreKVkuUQ5rMB7z2ttd/M2GxT5HBwke24bs0HRzgfHmqno3jJjf2skQk7pAZfVoPG/MDgpsOGmVhfTkywgl8rb2lbxsG8QPBGezYd7VuOmeX2E56K5ZBKex/Yt+rZMzXfaPI0cL6hoI3PMXUeKgdI5obZ3aHW2giYNy4DZ1uKDRV4s4Mc593ZgA27224G+1lfSUssFK+rNg2oPZXZq+Np0Jkb6t+ah5LDxJi+pPDzlC4hQm0n1iURs78EQIjjJ7rnN3eOBN7p2Fz5JGzAXDXGOSJ+lxt3RtcJjcv2bWnsxYNZY6uLvXvwVvWUD8zXXjc6DKLsF8x3BeP5oL3R7JyIjx7bSdChlyi4XOWTyOZkyOJGScmwafW1004K9oKUxf+4Y27xftC83FRGeEQ2NuGiZXZp5XZ+yc7ID2AbbtLeq0+KLSAyPDriIxNyspzq2Mnkf4hIVH7Qk7hOtoy4zviNZmEMuUrCej+eJ9RG9ho2Ozuik0kLz+ytxF9lPMpke2oHdlhF44cthGPYA2cHDdUX6JAiu54u6YBzB6LTf0lsBMHFsTjmfp2b7ZQXDYB3EJCs6DMznppaZ3zqbEhCcQLqBSNyyh+ru3IdcGwgf60fIX5LTuY131loIaXgXynu5h6pO2Y8lAwivMBnjkDLuHaFmXMY5B69/ZI4oVFCwCSJsxBmHaNltmi7Q7C+wIPBZ9SXGd0Qc5FjPV3xKo53HPgob8BJnIcxjQIbZX+q7gQ32juLJlRHCzszC1/wBYh7zQ5usjr6scR6h5FXUeIjKJpWmR9OOyqpxctjdbuvIG7dvJQaeNxaA3szPMS4HNZz4+D/AW4K4qO/FpbO2szwi+hgjpUyJ7L70LpBhuVjK0Fr6Vzg6SKM96Gp9nKOAPuUqhMjy4zMEhdZ0Tz9mxpts8jew4JKqpFKRJTtE8cw7Coi2JJ0dIxp0zN3urB0Iosrg/6zSZCBKO+1kjtopW62c3bMUMvOyBmb7OhtpwIy/rHQVbTaGiqqlxZNTPaHvcH9rlLr3c097K7gwDZXmJYvGJ+2jvJDVODtO6xso0cxz/AFTfnxUSpmlY1uTsw93ebEbFwiO9ncrcAhSV8VPG6OVo/RlYQ2RrNZI5ztNHbVoB3A5IZG3FpNxY5iZPWM2xnBE7qtMiDvz870LFa+FrizMY2tfnlJuSL+pn2cLorMDcZ4g57QC0vgjBsch2eHbeYKNPg/1K1JiOR0Mzc9LOyxZPHu0vfwkaLXad1ddC+g5xMyQSEx08IBp6tndsOMYPEEaKj6rabNva9mPezBBtI3mc25xbMFXYxznc3F/PduKHTMmnk7OFre2DchqDsGcQbaZuRC6NgNFFhsVmixd6ZvrK/jbxKfW9jh8UbY26aRtPtP5vPC++qy9fXHN2kv2uvcj27N3tE8hzXnajziRsgQzvdHnLIdK0C1uDbJu9WfSPEWzsbPHeamaclZSbSwE7SEex4qtirnZAwN7Wka68DL3lDz6JafZHjoq2lkqIJDPSFks72k1DZNG1EB3jA2c5o2KJHJka6ehLnwAWmjcP/cUjj6TWs3MYN7FHFENbstiNJ37jlB0a7NwtmFmPqOqHnJ6R4bxvGhR45WN1qHvaWOzSsay977AOHEJuHvyRTx9jH9WqXgSOkP22Vx7skZ4Fu5AU+hqmtghDRnEzjZt80naH1nE7M8Dso+K4dZpaHds6nOeQN0Y3iYme0oDpOyd/0OYiIg5STpEwqB0XEeenSNyjSYO4TNg7T6wYi0QuYfs3tHeDJnnhbQpYqeSatdNCxsL423fRsdlhFhYytds6/JSa3Bw2UvjD421EDZIYr+i4+k0gcSfgrAYe1kuRzXXdCHOfHqYXgei7wPEFQa1pFyW7ujatMdl5yOhuXEEtHX9r5g8VOEr2Qtb9YhayUuc9oZmcy/ApvRPou2aqpQyqY7s3F4hyEOBGt7nYFBhaySMhjjHKfTztAEoHBl9r81cdWmF/Wq5r4bNZSMPaBurnO5OcNws6o4sp1HTEB02GogaazAIPYrYYbdZjC0ZjUnLr+uq1nWRE+RghdIYY3PJke0kHKOVtdeQXK46JjZHNhkmZC1pa6ozuDyTpoL7FdR6zJWPmiY5xjlAJEYbe4XNS8RsklfDI57jliY82Y6x1dl4nkl+TpFEC99LZkxN87DO4G5M8qGa5EgQBeb+ewlQ6PtAYYzUSvgaXCExOIL3k7P8Aa8jdWOJSODgJI3Pc30Xw917RxzgaW81IloCXNY6RlMwx9rFcWMb+II8fFHwHDBcRmR+eU53SN1DwPV/3J59RvvnuHTJkAcdqJkrMAcbfXf0E9ii0+AWY+aSdskBGdzGG9S4bBjW+qRsSpdNhQqGNGd7Lfq4j+rZHu7P/APUtxVnPgjWPuLRuJyusNQ3a/h4qL9afHI5jmZuyFrN2dn/aOI8OCU55z7tN8xkOGWXAnduXGW22YGuZme+OCg0+BRl47GTtGtuKYOHoyDfteGUHbmpMNO8iJrY//wCZPltC5hsZHX4D7vz0CtJcMdG+FtGGSSO731b1Wn1nyP4N8CmYjK+J/axvDqt3ddUsH2dIw6PjhHtD2gqc6XkQZtac9R7UR7J/F8V4kqWt/ELDeOrIHXdu1gLb1fRWGuLo2SRtxalYDVMjPovA2BHp66G11ncOpJc5lqmCNsXdc06fWrbNibxLuJUbo5Tsw8fXqZ3aSh4DJHXMk73nvMc3cg+K7V1ldAm4nBBJE9rK+ONsroWOFqd5F7OaNr+Oyw6lUUHBhd/lm20RdpttADRskRM7PSL+iZTbj2Ex/mNGU2cNL5TaTGfRlzSvaHtZFkMXaOzxwt1jpxyk9pxVjLCwA9pYFlra2u4bEfJSMN6CYrmA7CMlg1kkcA0ni8E72CH0g6s613e7eiyG1szxcv4gHwQC9khpqNA4GfHTffXOUmMJiCNo0zPER9ft0ZKPVVrmOYxji+rqLdmw6FzTwtwA5rQ1EAhPZRdnJI9n/uZtxTv4tYfaHNQoOpupiYMQdU00lU0dnDZ47l9wPHkoGEYfUxslb2TSXOs7K65c87n3lAqc24ew8GM9JPXHstERvMzZENCszNhnheB1Tc66gRF1pcPp8sfZCS7X7zO1J960NJCxjLHKRsCB6Z581lcJ6SiBpgmjeJW7ty3Db8U1vTMOvI0ODWNLQ7IcrSeJ00WXVoVXk2tMza+423/sjMqBljY9dt+cWHG+9aHDcPBzxvF9czr+l4AHkp3ZkMy6ZgbtDtSBwCzOF4xFZjTM0m9y7Y3PAnktDS9k+YBkjTJa/pC1rJSsxzSZnfkdPFHpOa6IjqI7La/dSZaoMjc55INreZ8FU09EZGEDNlcQZNfStqGjw5hTpa10jw6NokDSWcxm5+5SMKwowlzHEl7u8wg90E8wgg7DSdc/PRn+yamesd3/AJZdHSpwp7R9xoYcttNCARwVNRYIImFrRYuN3A7uvxKunR5C0uOYHe+yfLUh+YDdouT/ACSzajhYZG5R7Kkmw8DIAbO9W245p+KS5XtLLvYBYk75/klawOs46F2hHsjn71PiDWtc2xc0jfijF0RN/PmFItaP20/XqGiayQ3DyNbXtxKXGbPjuB3vDcKDhQygm+YA90E3NlMp3i7idL89kNzdl0jTzCLMWVLgLe0zAkkbEFKyjJeWse+IDi1xF0ahmtncxu5sDzQMWa6NoeHtJk9QbtTkkvIFpy8+KOzaImLcbfX7KJ0jwh7S3NM9zOPeOvmqWow2N/dYXE30NzqtHQ0Lix1xe43drZQcOwu2oGoPwTdOrsiJuN0BaNPKbdQ+hMfRKOhFms7ZrWtPvLvNWVD1fF72iKwDtLAaW4khNmpnvbmcSSNhwC1nQ3prFSgdrfMdza5A5BJVq9fZlhk7gtyi/Miw4n9uwLrPQ/o4ymhbHGAAB8TxPxVvKVlKDrXpJNGyAHkdFdU/SCJ4u1wI8CD/AAXmawLfemeMj6oZY9x2iEV4UZ6mdu3mPJRZlkVAiNUd6anuTCl0VeukK8vWUqyLZDIT4SkcFVUFkt90wLxK8pUwvOamPaiZkj1IUgqMAhSsUotTLIgKMHKC5iapkjUB0KMHSjByCQkCeWJCFZEBSIiFdEaVK4okbkVpQWFOBTdNCIUtkl0VhUNslkbMnKdigOapcbkZrlBEikB62aRhAc1SAvWQg9O7RaGYQ4KfdeLk1xTEnUMLoTw5LmQjIkMiV2yrbKe5ya56b2ia+VFFRWATHyaaKFMVIkkUOdNsqpqmFUYg7dZWsl1WkxB2hWSrTqtajUlemwbUztEZsyiZkRrk8HLULVJLkFyTOljjuVxcqRCkUEFytdgtMqnDKTZaqhgsErElYmNrTZWELVKY1BjKIB/fNaVOnDV5x1062iY4WRGnRCelqrYVAgvGijyoz1HlK8xi3ploX4g4nO5twXsBj0dk9UeHjZZ+TEY2vJzOke8aOce6zxITHVsUYdHrIRrI8auc47gKf0d6O5g6VzRFSjvPfJ6RHstG+q/Ywa2k0l2XZP3voO1fEwyLlJRYZLUFrY2tmkB7r27NHjyC1M8FNh4z1b45Z7fqIrG58VjKnp+Wl7KBv1aBwyl/7R/C45XWWijaBckl+bvPdq8lW9VqVffOy3cPePScm9Db9COKc+92ecluKzroq36wNZTMabNytGa3ieayM+IufM58rzLNILl0mtvIHYJlSHWc0WaN/wCpRHRWyFwvZvvKepUKNL/htAndn1nM9qKIGVla9GxGHsJJzh/evoBc6WXZ+k3SD6tRMliflLJG9o4NL2uB2EhAs0HxXz7DU96wGg112B4EnmF9gf8Ap4yMqJMWoKuBtZRztzPlkZdjX5e81rjse6BYcHa7rzPpE4YXDnHPG02nBLZAkFwBgm1pkCLofMl7hfcvnrGOtcPlDzlvYWyG7QONgOJUnBOr/EsYkBpKGaaP1XvBja6/HMbXHldfor0c+i7gdNJ20VDmeTcMeG5Wn3DZdkw6o7NojhbHBG30WRNa23m4C5XzLF//ABCw1AAYDDmYiahgDqaZPaFoU8HeT5+i+GOrf/04K2cNfi9THRREA9jAe+RvYvPe8CLDzXc8K+gHgMRYTHJI5gs65eRJ4uu7X3rv5ffe5PibqZhT+97l82x/ppyvinF3PFg+FnsjuueskrTp4WmLRK+ea/8A9PbBah2nawgbNYXNFuVg5U2Of+lFSSNLsLxCamnA7jZCXxk8iHE3G4tcL7JwVrSdVraSJoG398F9d9DG4+vRGIxGKc8EWbJIA4zmekKHspMsGjsX4odZX0W8ewupdDPQlwYCfrMJH1aZg9YkkZXkcNr3AJXKI53SPIp2uilvlmI0bGB6Tjwtuv1L/wDVA6/58Nw+kwmieBU1xvM86vjgAJNuX9Qvy5wiLs3Mc5znCQlk1vWzaDzuV9RdILsoAgZySJ2pGUTYZXB0WFXdSDjsCItvuM+rS+vBW5xQSAltouyHZh8TReY7F7vC6TA3yQTgMPaPmaWmInNE++x10Dh7lX0FG9sj22dHJCTlbY2LDqC4He4UungaYmytdlMkmWSMGz4zf02Hdt0s5rQC0ZG2/O48e4RZJF1yFMwnCTDn7djZXHNaL12OPEeA4KTQ4dkhzRTlr5CQ6J4ubjcX4o0GFvmztDg2eNt46gn9Y3jG7m63FBwPCw5j3ZnMLNWmQftPWAG5SjqkgkuvIkRI4WM26L2M5IDqgzJVq2EsdTzAiRjGlrZ2aCOTi2bl4KzhdGWZie1dLKTlA1a7iRzaq+gq8vf7vY5CaindoKg82g7OHE8UrMaidaWFrqVzQcrHC7fcdrBIPa52htqOkkA6i/wiOuQhudtXHZ5+ivRGGmaN7GkGPMwjg4cPNTsKqhPBE0HMJDZ7WjWK3rNdwIVbh1RKXQP7ISzF12OY4ZJGHcuHA+CkxCRk1VG1vYHOHGO1uzDt/c5Zz2zaRIg57vZO87jNsoVLhslWDmiMmdjgYIiI5XyenI06EEnU67JAWwtlgP2MQ+0gZlu6QP1FjvudFExbBm2ET7uhcLhtzma/cPsPSbfVHZXGoijnk74pyaV8xsOz1sx2Xw0QIBAMyPOz0mZHXAVA/alHw980T4nAhl23npiARKzm/wAbahQZKFrp6gMZngfaSOa+Uwt9ZkR45SPRCkzzFnaWLpJGtDJJHH9Y0+u0+A4BTKCiDoYqEkMps+aCsJs6Cc65XjS7CdNdOHFRtbPtb7Wtb3p3ki0DMic4hW2ptO6PDrTJYg4NmBBGQx07Ix3wdjJI3n5pMDr30gDomh0YB+uwvGlSHblgOzxwKDQ4UYppnxXdVQ/ZyvdpFM3nE3YZhxHFWLqyzWSmRpJeBJE7eE+q08wTxQnkRs+8DFj0TFuBkOte9jAUF8HO489aj1dKyNjHxMfNh+cvLgCaigJ1LJvW7Lz2CDQU0Q7VzDmklBMbpNYTFx7MbZyOWt1c4fjU9I+bEIAwukHZV9I6xjqKfYZRwfl2IW06P9SFO4QVzJX/AFE/ax0L9JIJHalnPJc7bJWrimUWzUJg5EXki5aRvmINmvFzDpBYp0jWtTz14cRw4KL1HdCGVVPM2tjfJhhN4YprmRko3dGTq1hOwWp6Q9MY6Vopqdgyt0a1vqN2DnWUfpV1hvp7sgaHvAvHG30LDnbisxDikUkT6+naZZ7Za2kvc0zvvSOMfPwWE5tTEvNaqDsE2bNpNgTunV34jZabqzcOzm6d3AXJzjzeFEr+kLos0xtVQSECogO5bwdHf0XjgRuouLSNp/tmP+t0soAmjH6+AO9FkgGoazn4KFB9sTPAwzC32wPdYL+vEPWsn4bQRQkxNmDa1xzdo4XZNE7XsZBte2l+C1gxrenUcOMXbs2hwE5WIFsPnJu8zJz3eM7layyDs2tJbJFEAYpo3WfG5/ot09IDiqynxEwzB/1giqd9nJI1l4ww7Nk9Uk7KdVxwiVhjjdS6Ehju9TvkG5cR6IPC6k0tNP2NpIWww1DzqAHZ7evG7coQIAvkd8DPP4gdSQ2xOcKAY48R9d/BLhhLw9rGCJ7bmYk2M8fF0F9nHfRenroYQ0xzH7TQQkXkGnonm93iq+TCe1j7RxkgigeG9s79ZIb6MiaOexV/QzDtQ11NFAHtAZUHvyRPt3ZXj1S7+KC+BJzzkW04mZ3wLtFty4Z3PnoGU9hUXoRg5cJn1MwpHMzSUfanNKB6zS3h4BSKKaGR3Zz1csX1hpAniZxHF/n7k2fDQZAHC0zHEvfJ3hNGB6V9hn4e5TKzAe0hAytgucznXBLLeg0DhdAfUBdtOMTGUW4iQScp1k6AlcHxk3LfN+nRRsBxWijeC+Oor+yeY2uLsreVzyuu4dR/SNroKtsFIylayTvcZHA7Eu42XBKmIuAdl7Exmz4Yxf6xbaQ8jxXcuomENpXz5+07R/e0tlA9Ujw2WTys1vMF15kC5J1nIezvOXReVrclPLsQAIgAmwA/VB6xqamfUscytjgqXNDT2jbho8TwWTmwOaWV0cVTR1OVpc1xcG2c0btCf0lwP6xWzuiEMridI3WBAHFZ6XAWPnjijbG2WxL2xOu67eBsdBzQMOwNY0bdw2bhpi08DGmaXxtYOrOJZ+LME3i3EdyWkwSeqj7P7CWVrjnkLwHO19Bv8kd9CaaVpcyaBsTLA2uxrz7TuI5KPO/sxm7NsUZJZI4O+0a4eswDX3qx+vSCMtbO+QPAy08ozOnaOQOqcc53DZM26c8pHURAHBZzdgXMg75B6LGD3o8MHakGGbtWuNqggXcAdSG8lJNKwB/Z54w02JebufbYBQBHHG5skrXUbpG2jZB3g87WeBsbqZK2I5M75XOALQy2gf6rnfu3SjtImOjwsYynREPSO2Ou9xvVpTgNpXamNrjaaVn62TXSO+7RwNl6Ccju5WwssA1zh3QObuZIUaSs7JjWlp7QakbsqHu4+QVhNhQkEdM6W80nekh4RxnUuaeYCSMCS7Iknfbf1bzbIWyXZkcIgfb9r5m6DgbhBKa5gEkkZ7OmiI+zkkOhky8bb3Vr0aweWjndiLJHurC4yyUxuRPfVzD+6NggY2O1mphG0QwUbSyAu0M54uf432V3JMbwvL8rs2VzGi8mU8R4JarVdAj8Qgg3sJhp4HMxcE5yAiNcWO9g+6Zmfxau0yyGhAyul60+ns+IQMrad0kYZ3aikaSDF7QNuCzHR/GogG5mul4sjzEjMeJPO+61ZrXUcmZrPsJniOpjIzSzsfoJGjhZRumXQZuFzglrjQVFpInDV0bzrlceXgh0n09jmgM5LYzO9pO8aakHOVqVtrFMOIB9psB4+hHAxfQEZZJ0VIwljXXLb5nNDj3HHYDyV02qbGHAh979x4J15ADmFWYVE+W+SNscbxdsjzYm3LzV5B0ed2bJA8vynloDx96zKzmgw89U+Fhuuk6TDm3XqMcJgnf9E2hpjJd+f7Um137kcirLDcTkga5o7J8byc7HMBa73qTTU0JOh7rhYl2hDuKa+jLrstljZxt6Q8Cs11UEwcuK1GOqNAIceon9t/0VRXdCWvHa2jAPqt092iscP6O04Y0PhLXtN2ua43cOIurWfDi1rRDZ1tQDy43T2tLi1vHiefgEJ2Je5sbRjpgplhcNxtqAR05fTLuVZ0moI7xupXyUxcLOjAu0fvHxKFhsE7H3ZNHNbQ59NFp30mVmoDbHUHU25Krm6Otdd2XICb3BtcjmhtxALdl3eAfA96MRLtrZHVLfEdw3QrDE5ZnRte+NuRp0ync81DqJHuH2cL2gC8rvDwTBUkgMDnDX0QdLDirdmIvDQ2Jzu9o8HW4S59mLDvhOsFNxkzlwP2HCVXU+IQOaXZ8rgLZTuSjQYjZhDbE/NDOCMa91miRzhrfQNJVZTdFQyRoe50bXnVwNwPBWApO1O+/mVBZlBBJ6s+JkX6UZ8eRtwbudr5KHLG6QgG97b7AHxVj0uo2wuaKU9tp9pc+j5H+9UODFWhveBYTwPFHaTsh7bz29ihw5s38R1HInjkFBwwd4tcSXDbkiYhhbTM0nQ256K3pGMLL6X4OG902TBw4jMbu8FTnocTloitBNyJQCxzW/y8FNwulGUuuL8igtiynK493ieIU6kYHggN22PNL1HW+60KcSCI86+c1Cndc5W6gqQMKY0XdYuG906QgC49IcPkgUmEumcXOuNdAP5qJtnAWtScfOQVdXYDG8+hlc7lp70L/DkkZHYvc23AOKv5mkS2OotYc1JoKJwfodDsCresOa3O0a3C2qL9fPnrVj0SZKRd0hcdiDwWzwyqkJynVo4rP0MoY4A2vfvcFtKOZrmjJ8F5nFO2nExmmsQ+3ujwSvCEUZ7UN6y1mhNXkhKaxy5SisclcUNwXmvUQqwlKQBLmSXUqV5Kmpy5chuCQDgnPXmhSrJjmoYapCUNUyp2oUQwoL4VP7NBljVw5Ea9QnMSqQ9l0MRcUUORtpI1q8UjUrgn6ULk8IjXoAKfZaNMaFUIRwfinByAHlLnWg0Qh7Kltm5p4eoIlTmzJnnCBdVLFPbJ8F5z+CiCVP7ZKVHyh7KME7Mg50t1nuqKITy9CdKF4lCcpbUVgEyV/BQ6pSJCoNY9PU36J2mLqortj8FlK/QrT4jsslikuui16D16bBhD7VI2YKEXosJWk1y1yxTYyXbK8w+hso+G0mi0tFSoo9pY+JrxYKTQ0n9VdQRWUeni2U5gTLGXXmK1QuRYwjEfmmRhEIWm1qRJXrckKRFI0Q5Bss/FCFwUSQKNId1JnUYxE6AXtvfQAcyV4fGk5DNONX4Ly9J4Ye5SRBzjpJPJqM3HKD4qnqMWkka9kr3OFx3b2YLcgiR0Ay5iWtHEfz81Hcxve1Nsuh4n3L9zMpsbkJO83Pb4L42I0XpHNLWjU2te2+myPNK3TUONrEj1PNQqfui/h6SSipe0exjHMBcdbn/wDJGLRnuVwyctEZ1Tc200b6V9C3x8dFLwsy1crIaSGSeQDKGxtLi6+l3W0A8TZdY6lepShqqi2L1rYYwdIodnjkTpv4Eea+/erzofQ0UTWYRFTNaB+sbldK7bUk8T8V4Dl70tocmHm6dJ1R8WJBbTE73EX6GjrRGMa4TmvkTqg+gNW1eSXFntoaPMHOhBvM8b25/C/mN19wdCeh1JhlM2jw6IQwN9JxA7SQ+0472J1tx4p5mde78xd+9dHbU32BPuK+D8tcv47lc/8AqH+wDIY2zBxjU8XElNsAarynkVjBKqiihedmm3M6D81Mc7ILyPhiaNy+Ro/mvEvbJgJttlaiXTRSqF/eWNl6y8Nja4y4hC3KbWbrryQz1+YPE3P9cvptYXPiNVI5OxLx7FJ5/tPgic/SH429oXX8Gk/itU7Go6eF9VUObFS07TJLI82Hd1DRfck209y+acY+mngdHF2gkkqXWuGMI3/esSbL4t+kV9Mit6Qk02ZtDhwN4o2n9cB6pA1uduPHnZfon0ToVsLgmUtk7UXJBAb2wSR8LQeMBZGKx7L817R7hxPgLlZL6TPXH+nscq8QuXQNBhgN9BANO7+8dr21AXMqakdkiJsSXZqVnO3rynk3dGLYSASx0cIP2gB1eeAA4AlRMW6YnOXCK9gI2Nb+yj8fEr3zGuMNYDbfHmSTJjTiVgCSIb3nXf8AcrRY5WTyFpqC1s7LdnMxuVkoG7ZB7PAFVVDVMmLsoaHhwMzds1uDPAqxrqt78uYmOGaPLmeLuFhs3ldJh1ewwRxyRhuRxEczB9o0cC/2gUq32WZdmmenSMgbZjcqF8iTn5zRMYoHC4hu0tAkDBqARwLuZVhiUzQyOpiN2TNDJWvHegmGl8vI80Fsxg/Wd6OXQSMN2HkXey7wUFk5p5Mzx27J/s35tAxh2fbYkc0EAujWMv6t46REiTwvKA0zIjipz6XI+J87DM0tObJs2M7uaOY3R6zEckbbMzwNOWnkDdHMO7JfZcNtd0KORsXaQl7pHx2ex7TsDq1pHEDYhSqDGn2MTS0Mqv1rJBZof7TQfR92+iC6TBiQOkCM5A0sT05HQipdFilqcM7NrJIzJCyY9x7HEugk3vl4MurqKsmrGunj71bRsyVZdtUU/CUAbuG/xVJLjUcRPZyOfIB2UkVi8Ot7IF/irTDsMq2VFNPRUz4orZZTKcokjd6bXNPAbi+yWqAxLoBvBdYHe0zcyLWm8OsQrUtpxLSLa9O9HpMJklLXxyhsnZ/ZVT7dmWn9ll2vwQcJlEMrxI1zo6kdjUx3tG2Y6NmHDU8QukT9QdXGHupuwq6SS8whLrOgJ1c1tr8b25LF1fR2pa09rSTmMEhzGEPNvAjUkFZ1PFUqshr2kdIB3xeDIN4yBuDBvd1Kqz8Jt2FV1NQvDX08n2hhuGBvpsG7Xn2wRorCim7WN0krMrC3sKiE6Hu+hMwcNeKXDgXQira2anmpHdnJJMxwzQn2gdyBx4FEBjkeJJXufFM0xtbF6TS7Z77cL8FZ7pmRkbxnOZiLXs4GZ+4XWtod+mn7paioNVGJ47iSgHZ1ULTq+n9WYe04AXv5hS6Ds55B2DR2M0f6yTi8eiSTx4KnfXvoXtn7sP1buPjeda2Bx9EjiSNr7Fdl6LdRgkAxBzuzw+bLLFRWyuif6Rvxy34eaRxVenh2bTjDTOzrfMttmb7TTMAGCZCao0XViNjPX6SqToJ1bPrJG1NZmihpSWCNun1hw9EvHFvJaHpd0ydEDTsDX1DtGsZo1kfC/AEBXXTDrBdTkRQAGVwyx6XY2w0z22965b0ilbVg1cLHMr6c5cQpWGwnYP2sR8N9PJYNIPxTxVriGfhGg3TrBNi7fAJAWrUc3DM5mld+u/j18EtBQOjicC50soJkvH3sgOrmSa3t4qJh0RFRHNS2p3vaRK2946kcYpDsAU6VjQyOSjdlmk1fldo9nFjgdnDY38UmG0EOd7XySdja88UWmRx4tfw13IWto4nWZEdRBbl/08dQVgNudqfPSrL9Fl0E9ZSB31JuaOrY09+kmG4jaNXx+IUbA5srY5BGwysbmY53edNGeLhu1w5FR8OhkdK98M31VsIFob3ikiGz5G7SPI3vfdSZaJsrXTHPFUSG7XxD7Ixt9Yt9QFUdaWuNrb5EiwdvtMkTbSfaV4BMtMHXdxjw/ZW0c2aKYMtG9zS+qhnF2OiO5i9l1trJtNC2angZSTSS08R+zZI4tliv6eUHdg1siYPhTuz7YzwTiV4Y5rvTYG8CORUyrw2Rz80dKHHVofG4Nawc3W2akXODSQDrOkSBBnag2yBmQLXlV9oadn6d/HcnVNTGD3TIacjIXvBJimH7RrOIvxRqrD5nh7GdnIHRfbuDrBzODiTs7jYIVDh07JQxz6eSVzbgh4yZR6lti7hdWscUkzshpywNBM5Y6zSBtYDfySj3BhBBB4yO38J7MzFhrW+UHzxv2KDgYkZ9XpwG1ET2uzxP1mLG6gh+4A4IFRjVOxpBbK0ulyudfOMoNgPAtTsZxNkbWtDZ4shzNkDHZjbZhO4aVQSSiUuLWSsMlpYwWO7MOZu5xtqDujU6e2dtwIHC03mTplw0voqF7og36R5NldHCXysc2gmbNIXaQydyQj91zt19H9AOjJioY43sLZMhdMB7VttNyvlOrx9kr6fI5wqJZWRuc1hZ3gQLRW/ivvLDaKRkTQ0XfFThzgdSXBtxmXneXXPpspsdqSbiDa1zaRusCvVcg0muc98RAGVxe+viviaqxZzJqi0c9jK77UMdcWPo+RQKauc175o4Z4jLZvatab24gccxW8xHptWVkkjpJY4g2VzHRxNbwNhcWuSodJSOAdllkzh3fadnX2MTeDgtgV9lsPaJgA3J3Z2A3bwvM1AzbME5nQA/VQMBBBEzKeZ8wuwNk9YHclh9bjskmoahuRzY8suclsz3DPGOLAPVbwUWehma6z3yunDw9jw7LIGHg8bbK5lwY3JzdpLa72F5yhh3JdsXIb3Bp2pBnpNu0WvrG4hD2QRYHuHX096ZA+peJJWxMcYtZC9wvc8Wg7jyVzhFY4OaCGunm2BF2xaaucdrWUCjwbPkfubeiHENyDgTxJ4BWdZG5rLNIhbIQZQ7V+Rvqg7g+CQqua72YHf2Zmd9gJy4ooJ4/Xwg8dFIjoS6UQMeJAwlzCfRad32dyvsm4XRN7GXLG+StfNlM9z9nEDs3w5rRSRMfG2UWZT5A0Ni/WyED0uYHNV1DNePNSTd9r+/FINfjy5+9Zwqki28dE3naI3nMZTmUwGFp2rZGOiwBbPDK88FoBQZnMkltIImhoDdO8ONufNW+ITkmOSNjTOdA47RNG+floqmjdNOftQ2JzNbQi4k8b81b1dH3LMBjaSHSNvd8pHAngCsWoYcA437o6s54Z5FFa3M/vPfEZXNtJQaCpe+QuisX6h9RJ6LBsRE0/kUDAukzI5JMMq5DUQ1BzU00neMc3snk0lTqWmzhxyFjABZ/qtI4Aeso+LABjssUYmcQ2Bzhd5kvo+3AeKq1zSS0jO2kg6GeG4Rabao9Ko+iRUaYgmxmCDYtj+reZvF5shYPI5sktLU/r2ehpZpjGwYOdlq2RAxDIe5fvM4hwQekfZVscTWvAxejjBkc0WZNYataeJsk6OdIY3RBzmljicr2D0840JA8UriJcA9ovaRpO8DccxuutKqxtN20I2XTfUb2kjUGx0V43A3SNjdJlylwvYWy25+KlYfTtfLLG4l7cuVgbsHeJ8FBLc5bnc6OMkB0YPfcPH2VPo8ODHSNY10bT+rde5HmfFZLja5/S/nJXbO7tuTbdoN21rpF16bCzEGg2Jva4PDxST4MGShzS55302afBS8paAXNsbbuO/irKCt7rA1tidyRuPBKmoQmQwG3R50HWVHqXQmMudcy39DifcoQjL2kBriN3i3ohXTYmGW4blIG55qHiMclzkdcv0cG8R4oYcMkxAOs9A8b36LhZ3EabK5srG3sLAeHirnCKI+m0DMRcjgB4I9LCMgafI81JoKUkFrTYDhxI5KH1ZGzu+iKwXnrt5jzGaDSUTSSRuTqOZVd0gpcxytFw3fwRukEL3FgYCxwNuV/FEgZke7Oc122cOahvsw+b7u5XdfMW39Vhfd3KIKNhbY6G244qsqOj/aMJkNgNr8lqBRsLQ4fBMxI3Zp5KzK7gbb+xVDIuLdGXXvXPo8A2awuA89/JNjjljJObUbDw+a2tPg5c0C9he69NRiMuDtXOFrkcU/65Jg3RWiRMDqt9FRVjJWMbO7KWHdvH4K7wbFczTlac9tB4JmGYFaxfci+g4BWboQC4xaE6Ejgk6tRrhsx15DoK0KZbOoHSCem8LP0li4lxs69rcirKncWHQ3ujfUWkhmWz9y/n4odTQhux1HwVXPDrLQptAiCOGY6vHejTYbmtIdHbhFpLlp530KFRUznnvkt/mrGjp8t2+l/NLvdAgmVrUSYnTz5lJHTZ9HauO7uCusKa+IjW7fBepYBbQBt90fL+WyzalTatotYOlsFaBsoIuEKU/BVtPXhvdPH8lMEnwWc5pCznUy0pCmpXushOlUQuhFDk9hQGvsnB64hcQpCQpjXp6pkqJpTmuTS1JdSuRCENECRy5QEoKNKEABPdIqlQQkCHKE+4/oh3VgpCZZNLk6yRXRUFwTSEV7UwBP0nIgKGCnXSOFl4hbNIgqyfmSEpCF5aQUQlLk3MvWTSUKo5SAiAp4mUYPXs6Qc5cWypzZk4yaqCJE8OSjoQyxS+08lHKbdNcuaVIbCRzlEqZN0dzlDmcnKbk1TF1UYg5Y7Fj3lrK6T+ixuKu1WzhyvUYJqiFys6Bt7KmvqtBhDdQtAOWnXs1abDodrcVoqOGyq8MiV9SsWxSFl43FPupUTFJYxNjj/qjhi1KVLVYrivBqIAlDE8M960RSshJpHvQzFfbU/wAFVdKul8FGwuneL8I2m7nHl4LhfTvrvkqAGUxMDNncHEeaxcTBOyL+dfM8Ft8n8k4jGkGm2G/Ecv16l1Xph1j09FcSHtZRtHGQdfEriXTbrmnqxkZ9gz2W7keJ+awdVV2Jc9xN+JNyfBXvRPq3qq4jsozFEd5pBYAeAKQ5ijSHOVIHE+b9HcvpWF5GwfJ7eerkEj8TsuofuV+Tc8xaRmGvqg/kTzCjOmJ7jMz5HnUMBP8AtaAP4LUPw6kAPaySTu9ptwB4DyXTurHr1gwVzJaPDoqmZuueoDXC/iHB1x4EL9YV8U9jJoUi92gkMB6S7IdS/I7XNkSD56f0Vh9H/wChXiGNyNkqWSYfhzLGSeVpa9zeTGkXufEX8De4+qetL6EmHSYQ+HC4JGVVAwzCoLftKprfSJ0zc7gk6HmFx/Ef/UsxmeM3p4WBpsGtytY3lZoYLhY+u+nzjznZ43Rxlm9jcEHdpAtcHay+XY7CelGOxTazXMpMY4FrBUtx2onakWM23AJt1amQWNae1vj53riOVrtCDG9ri0g3DmSNNi1+x3C0nR3rHqqd+aCaSN7dMuY5Dbi1Z7pH0mfUzy1sjY2y1X6xjNGhw0zAcyqumqmkOEjsob6JHpX5eS+kuw4qsiq0G1x7wB1HETbjmskslfRmFfTXxSma1j2Rz+LjYkc9ip9T9PjEHObkihjBFrZuPtaDgvmGrqntIcHCRpFhzZfwUIwi9xfNvfW39FjfwtyU87bsOyeg/SfsjMLgI2j2ld66b/SoxWqAzVIhbfLaI78jrwXPqrrLqXStNXU1Eo9jtCGWPHT+aw0FNc98mw1805pN8m4OuY62A4XWrh+ScJh27NKm0Dg0DsOaoWAkyZ6fErVDGQ4lpIy3Lm5je/8ArupVPiZjs3R7ZBq3fJ4g8B4LKww63yg3s3e2g3+Kmtoy/M+EERg2dGT9p4lnMI76LMtEsabdIV7SyRktJab3NzfQgerbxTTP2skkrYi1jW2yX0h/fb5qBRtvlDRc3zPDtCG8h4lXdN3pXsc/JHNCWNI9Q8GuPHzSrwGknhxym9vp0JfKQqaWueACHBzSLDS48z+8Fe100DoY/qwf9aA+3LtpRxt4hV+GQB7DEwARsJDjt3hpm15ouGwEgMaQJWHMx3AW4nnfkq1I6IPnaG7h1oTngSPMIlFiTnRtNjKYybNO0Y4kjmp5gLQGteLSDO2+4PEKHWVt7ztHYu0bVsGmYD9o0HgeKNg+IxOdaOKSpcTeAN1IdyJ2DT4oDgY2gPp+3GdRdDLSchY8O5WdDTyAOLWF9P6Ukb/RfzLb7O5WVkXsbC2WMOqKaW7XANzS0p9h4FyNdidtFMqeiUzSHYxMKOHRzKSA3keOZtr7hdOj6YNhcYsNYIqOUjtJpG3dK7jvx8Sspz9v3Pa3ke50bWrtxaDuuMrmjstPPGOjMcFYYB1Z1FTS9s3s6COJ5Eb5iC6oYdi4Gx05IVThGHxZfrMz6qoa4ZhHcMzcNBpZVGL08st4JJpHscQ+niJytzjWxtw8FZYNg2pLQxz3ARzxkAOY7YOF+A5pZxcJc+pAmQG2sd7jLt85CbBQa7GxsjhJV1F1h5HTOpqOJtQGgZ3NBJYOIHE21T5+k1TUGNj5X94BzO7lYbauZ7hwQsHwh8DnSOtNPEcsbW+iQdi88gpf6Qe4PiaGtdK7M7Of1b9yYTsQs9wpg+w0GI9omdOMmBnpqEs/E1HEAmOA85oNVjkkU3/s55254zo1xcwuGjhY7WKuMM6ZVTBE5k7mOc4NyytBZK/jY8OKoJGudmNMBExvclc7QyybODORJU2GlysED3CVjG52xH9Yx2+YHfRDqMYWgEAniAT12jdmesFCbUfIDXHfmV0Wg6/poo5xVUkNXGHZJoo2jOB7RBAuD4Jr+hGD4kWyU8smG1UgFogbNvuBk2+AXJ2Y7JMTRU47Srl1bKwXBjHqSngRtquk9X3VA2iP13EZBLV6dnHf7OHy8RzKzcRh6WEaXtcabzkGSS6wiWm2zM3Mdq2MKa1ezwHN3uGQ6bLoHRn6MEYnjrcSmdWOhFoo3ABmh7rsoFifE3Vr1s9MRSdnGXdiJzkgJFom6esdhoONkXoN1q/XZJYIzn+r2zSn0G34X20X0njP0bo5MIllIbXyyR9oI5LZLW1DCRpZebp4fHYusXVml/NN2i0QIabjZGXGIuvRNYxtGMOQM755d53dK+HH1jIe2lcXSR6NmLe8S47Pi308lh21Ja9hjlAfnztl4iMG/ZSDjmGmq1zIC01JpHNyUxLJ6FxBfCR60R9YDgNRvsqno2IntdO7s+wN2PLh37nd2XgQf4L0NEhjXOicum4sCIz3RIcIiQJXjzLT7Wfm4PjEKzxERV16iigME0TSKyivb6w2366A+0dwBvsqV1ezs4nZSKRxySAnLO1x0tKN7A81IcxzH5Gh0TqYB9LO037YHbMR6Q5tKs+lWHwy9hPTsvWSj/3Yc60T3AbtbtfyC5pDSGmdnS8xaRJnd7rjJafZINiOJDpLhfUaGdw379NVEhi7Usu0vhid2bZGN0aHeiD7VuKsaGdgmka6Q8Yctsok0004Acf6INRWz9nHMxwZGPseyYAGma9gXD+aPjkV4w2vAcxhDXSwC0rXuty4DiUu4yYORkQDJF72IuZ3EZ2uggtOp+3DqSYDSN7jRDmLZHBzWG79PW8QFbwXfIWNc6NkjXMe4ONrj7weryTMHwL6taLP2bzZ8EwN3uiOup4m2hCvK8G0kkTI4GkWlEhGacbOkaOHNIVqoLzBmcj153nqzuLxmugA7W79vPdKo/0DH3JHRtyQ3a9zHk9pbYsAO6PiMx2ifLfSU5SQWxDYeNuKq8DxOCK7oM80zDaJgBdGb+kDwurH9E1ct2wwSdu52ZjXEMDL+k13NngrOBDvbMAZbVuOROQ39Wl6tBd7oM8L/RFk6RTOEZZKSJWnLnYLFw4G44BVFP09qARE+oYxwfliY9jcpHFpNtlcV/Qp0OUVlU03s/sKYZjEWnvsBGl1Pw7DqB05bBTukbKAWz1B9CQDUi+2qpt0GtJ2Nobw0Rbi4DTcLwYRhzjZ23xwkk34Cf0Vr1KdKHVGLRwNjin7G75S6HLHAR6zHW1K+l8e61YKGQGQ6zvDC7geFj4cFy3qpx18naRubDG2E5O0haGukt7ThuFgOm+LGtrpS0Xaw9i2I+jcbvHj4ry9ei3F4kgt2WtaJgz1zAF53W1vdero4r1LBh4O0XG026ugLadcvUnBBUNxSmqhRxTgGSMjMwvds9o8fJYGelp8z3x1snaRhpc7szkufWV/0FrJqgTYHVWnLmF1NM/aI2uGXPLgsphVBldJRTERSQPLKhuXvStvpY8Qn6XOBpZVeSWARAbdhyORJ3QciQsfHBlQDEUaY2XZzPsu11A61aHDyRI5tVBMHAZnyNs/vcW87KvnwN8BDM8VRTNLXOcx9pHF3qnW9kePo21klwcrYwclx3C0cD4lHpcEhefQLBIC+OxsC4b5zw8EQVA38Uj/AKR9ouBu7LLIBBybfg4/eew5qa8PikBbE5kDvQB1Ga2hHluk/TDyQW0zpXC5Zc37R/tOHADlshdGqAl7YZ3ylvfMbXH0WjcjmORRJqGRksb2l7Gvd2fcN87b729U2Sx2drZMExncTnxmbX8lFM5gGOqxtwjoVlheJBzDYOicGn61nFg3m2IHS520Vh0ei1bII2xMd3GB2j5G+15lUdZTz1cpZCWSyUZMkcGgLoR6T5T6zm8irAVgqzC95cZWnKAO6xhHIeCVqU7dOesWkbs95yyEkEoskR9Tab335bhnmYFluMOqWRyFjCQ+2kTRmA/eJUzD8ajIk7S7L6PzDvOdwLDwCz9JQT5i4lkDbhpk4v8AAHgFbxwsZftJG6A952t/9PMlYFRjd8m2X7eJTTXOHAX0AH177BW7qtrGtcw3ZGNGHUF3s+JVU5zmPMzwDJUNIjjd6ULOJtwJ4JMPoGQMZO59xK4mCld6TXj9rIPZO4CrMbwgmUSyPc6WU5nSNPdjA2DRwAVabGhxE5zeM9Y6jmdchKu9zgATnaBNhOTukizQcp2jEBHnpuxyP0a6N2djfXcd7Pdvr/YWgxSQPjGKQM7OUWbLCR6PAvDfzuqalgMje9Z+U3zHTbj4q6wHFsk7cp7Uy2jmDv1TYzpflcKj3HpImdxGo6Dx1T2CqtZLHWY+OJByDxxG5ulzEKfhNQyZmYXyu7xlJ1Lty0e9WmJY4YYWuFzITZjN7jmVTdJujMuHy5WtM9LL3onM1DHO8vFWuFYT6Id3i4XlN7lnJreRWZVY1p2s26Dx3ce5Mmk+kTSNiNRrOUb50zi5dKuaMOe1ssn2r7d1g9Fp5HnZOwOR13B57xPo8G+ARqSrETC1vocOYXhNHpnJBcb34g+KzHOmYTTYEafTdMnPpNtwRa6Fuwd3gNuPko2HQOzCxsfWO5tyUYNEkvdaQG7P5jitNFHE0Zm6Hj4lCNrI7TtGf08n6C+qgiMNdZovbjxuealQ1QJDbZHc+aLTSAEm1ydjwVbVXF3u1cToPBAzRySPM+d1kWuh7WUNvYt9bgpk+HxvswelxKg0xztPqhu3MlGpSY3AkKCdFYRnn508iVEbh2Rzozry5I0NKAMp1vurCmfZ5dvfgnYjQkOBaO846DgChl5KMGAXjyVXvhybDyCBVYY9xEh1I4Dkp9fCWPa2W1ztl4eansrMosRpb8lXbLUctzHkfr9FTPkB0tbRFpgA3QfNSpaYO7+w2Uimocw7u43VC8RCO0XVDDCS8jiTof5IlVhpa5pOo4qynpshzDUjf+i86bMBfY6q/OmZGScpjLz1ppiuBYcUytpyHAs0PHkpjLbjgntGbQDTclL7ZC1aQvxRadtwLgXTZ3ctCnspzsNf5KdFQ2AvqUuXAGVpbYbmqmHCy83OgCsybWA4IxmUZ6oXF2aq55fmi5roRKaHpmZcAqhqJmXg9AJTmuVoV4UoSp2ZRgU8SIZahlqkiRKo4cURsioQhlqmRsTZWWTWvunPluhXlBgymNXnFKkLVKsmA2XhukekBV1ZOemFEchqQpC8DqvGP/hJdODk3RUoJYvFiM7XZKB/wvRYdkqdpRyE0hGMaY5qfdTIurgoRKG9FcEJ6WcbEIgQy9MLkjymZlmvMI4CJ2qe2dRyU0SJQqdiVOEyQyqIHp3aLlXYRJZFAq5UWaa3mqyrqeKaoymaVNVdfUb+9Y/Eai5V7i1V+ayNbU6legoAlevwVLVObJqtXgJvZYFk/eF1tOjUm3mnXDZhOYynDF0LDWrRUrFnsLk0H5LR0P8AyvQYQbUL57is1YMjRWtT4Yr6De1/ADxKxfTXrfpqKzWuFRMTYtYe6y3tFenAZSbtPMedBqfJWbRoVcQ/m6LS47h99w6VsayoZG0vlc2ONouXOI/IcVxPp/8ASGOYxYe2zBcOmd6TvFvJcz6c9YU1dK5znHs9mxg2bby2WawymkmcIqaN00l7ZWgkNPifBZdbFuqSG+y3v6zp0DrJX0rkz0YpURz2MhxiYPut6d8cbKRiuMvl1leXa3u48/NG6N9FKiukyUsbnc5CO40c7nRdn6F/RujY1s2JPMs5s5sDDZrBvZx/vzXWoY2xMEcDGwxgeiwWvw1O5SD2mk3KPOg8Y6Cr430noUQaeDbtEW2smDo1d3DiuYdC+oaCktJVEVVSNcv7Nnz/AL3W/nlvYaNaNA1oAaByACNIVEkXheU3OqSSfPnQWXhq+KrYp/OV3Fx7h0DIL8H4zG5n2Y2/WRuFntI0LSDsQV4j2e5p6L9yPBdE65+tmjxipM9FQjDJnuzSANDWSab2BOp3sduC56aXNZ7iHZfG2vJftKg972B1VhYTm0kEjrFjwOa+DP8AZPnzdQ85ke5rRbu6m+mm/morSHaA5ANXX0OnPwUx0bXNcRdpB73JvzVBWFmYEEuF+/zt4LRpjat587lemNqwsp1U9twfW4eyfPxUapaDe/puPdttbiV6KPR5j7zBsHekEHtM3kOHHNy8kw1sIwbCe94bsSCP/uKWBxIytIDnbg7HwBQXEX7wOmhHnsU5osNbEX7pCvFlbRSaQ3c3OblumTbXgL8lYGTLdosL98g+qeXkqqaK4u490Hh6Y+asmyAtzemxre+/i0cMw5pd41S1QTcIkM4czXR2zQPHifNFeLyNcC5nZtAGXfP48wocTQ1ty4W5jcjgjRVEjAHZHHP6Gh7yEW5wlyDJLVImrC4/aEicmwlbow32DrfBaPCo2PEkM7uwqImdo2/ozcbNKbUdD5JGZj2cLHNDnuc7bwA5qz6P1lBCwMqxLiEm0L4wfs+GQu5BZdaq1zPYkkaNuR/2xvBPEKmztC4g+e7h1rLT1f2jXm+SQW+zF2gjSxtxKu8F6LzVNmRNyBhzNll7oJPqniVpsB6wmU8M0MFG1vfzNdLZ2XNtz+CjVtJNI1we5xee8GMOVrG730Sr8Q/LZDdASQeuBuBvJS1R9NsF1/PhnmnUGGx0tQJq0/W5WDK6mi9AAj1ufvUlvSJ73ubTMjo43Hu5WjOzlrz/AII3R+nZE1shbczt7PtHG93Dcm/FWdX0VbCQCbuc3NC/cX5OHNZlSqza9u5iButnDcrHfJS78S4eyyw82VDGZTKJpnuqJmO7N+fUiPgW8ADzsr6spo2tc70oXGzmNt9k47Ee/wCCnigGaJoIL3sImNtAAPyIVjRwMaIy5ugJa0feuGxI4hJVcQDBjqFrXy3ZGI+iRc9zr/soFH0e7SOOKZpbNq+F4OpZwdcbW5KV+hpL96RjHAWFQ3aVo/ZH97xRKifI68rntjd3o3Ad+N/3ZHCM/wAPcpmDTt9GUDunO2N3oZjqHRniTuRwSL6j42tM8pzzie8Zdy4uPV068fM96I3G4gWBjTCWNPa5tWyDkXcDyVNidKKgMAY6Nt80Tx6RJ4XHAKQYS7tRYNilfZwOtncgeF7bc02Kv7PRjzHBGcoMgu6N/G4OpYeBUMGyZZn2+TJiL2VGgkW6x9/MJXVAYS+YXZCBeJu0rh+2b4t4jwUWbtMSnDMObfYVFWRZrG8Wt5uA0srbBehZxGojfG8x0MLs73uFjNIN2sv+zPHnqt10i6VRwfYUrWwsH6yRgGRoG+YjiUGpiBTcBTG1UjL8Lf8AqGp1idwMwAtehhRsirWMD6lNwWKlwiLLBlM79HSO1c53E34a+SynSvpc52d81xGNN9Ln1/EKHUVIkzjuuJ7zC8917OJaeB5LHYrKx9O7te1aGh4bvZzeHnyUYbCBz+cqS5xIkm5vu+iHVxhqDZYNlu7f0/WJ6V9D/QK6H/Wm1Jc1wiqKrK1xv9s0W1Hhofgv1LrMCb9WNGw9nGYhFdu4Ftf7C+L/AP05aFn1OmimN5Y2l8TctrA6gnxtxX2651yT4r0nIOHFV+MxLx/xKpYL/gYNnhnK9fRDRTYG7r9d46l8F9fP/p7viccQwB5ZO3M+WJ5JExOpzam+b37r49xfE3U73OmpZ6KYO7PEYpo3ZLbGaE2ylp3BHBftwx5GoVJ0j6B0dYD9apoZrixJYLkeOmv5ph/IGz/wn7TRkHkyBu2xJLdQHtJaRZ0WSVfBNf7gAnTTpG7ouF+QdFG0MZHFN2kR79K4m5sd2uO9hwBUyko2zNyNDvrMb80YvZrvaavu/rB+gNh8+aTDiaScXMbP2eY6kZdgD4WXyP016upqGrdS1LTDOwXztFmvYN3RHmePFeO5QwtbBn/NBEyQ6xBPSLGRmLHMwsCtSfRgObwzt0A9946FmXxmQFsgdC8ODnM2bI5v3fDMeJQa7EQwguuXT9z6vbM++2u9vM7J9aZJZmRRiR8dxlkeLGFo9OTMeI5cVdYbVw0b5TSD6wHgiSoqNXuJ0d2N9iOFrLGJ2RlJiYH3Jy7zaBa6V2dZgT177AZ/S972UY9H4WUx+szObWRuvSwMOYxsPCQj+CZSYY2R0bomyzva3PL2riGtA9Jo8Ch0eEiAGaJrqpklw4+lJG533p3DRzVoachrXCR0ccPelLRo5h3YD63JBc8jJxMk8BfMQLi+hNyZkqu1/SBlx6DJt3WhLX9Lb2MDYaKAeiI2AukeNCAeDiVm6jFJXGV7palsjLPY5jj6B0cHEbaK9w2NzzK2JgFC4h2Rzbyxg7ytO/jZW+H4IQDTxOZ3u80uIL5mcc/snhZU5ynRtA06YsTJgmd4M9MKHPe68k91+At1HqVHhtC2BzA53aRT2cS3vSjNrmvrx9JX2L0Zjo5XB7HMB2Gj3DgGePOyZTYfHlD4nhkQzRa6yQy+s0j2XcCtHi2BxPbRwxn7cuDsh9HINXOPMlI1q422kzne3w3vu3Ejp3TDKe0dkCJ7bnv3+Srzq6w80eGGV1yHtMn71nDRv+pc4fStYRJTule6ZxzREHtIieN/Z8V0zrGqifq9FESwuIc6w0Abw8LrJY7FM7M8MFKGfZyyeu+PbO3+Oiz8LUJcajjeoSc7RkLZm+UXtxWzyn7JbRGTANNSLns3261DigfL9i6Ts54vtGyR6OeW6tBcN7cQtPV4uMQgGI0sXbV9F9nVxtGsjW6F7hz0vqsTibZBG2KN7I4gLsqzvJxsDuTwstL0Z6ZS0UQqKSBsURs2vdu+rbsS1vlf4pirTJaHNiZsJgX95pyMPyDRdp3JLC1wwmnXPsOEO32ycP8ApzJsCMkaGubXlkrHBuSzuy2iLm7sd430QYHySS1HcayRwGaB3oNaNntPLyUasjhophUkO+p1n2kDWg5Ynu1OYD1r8FYvp3Sh8kgeyVtjHCB9rPGdvEM80sQG3b7hHszpe44wbO3ZzCitSfTeWuGWuhEWdJ3jLflCGJ3MAmkcKipa4RxiP0IG8Gu4EHirGGklIkIvHNK5o2zNYTv4NuE2nBkYxj2to4mus5jNZZHcC872Wnw+Yh+Q9yLUSA66W7r83NI1quzkBP2BsLW6hPEyURoDjc+T036zHRAVRgHReOOUsZnje7SplJs57jsGn2CdwrfFejWSQOc0COL1ofSJ4EtG/im4vELZX5sz3Ds5WcQNgfPmpMk8kIcCwjud+Ym4YznbiUg6q9xDpubfqD3AaZQisDY2QPOgjLjIIGZlRauBj2jNO7sHfrGEd4eLeRU6nwuMjuaxRD7J8mp04uHJZyixZsjWtFspcc0pGsjeTQrzD6s5XsbZkWwLt3fuHkoqse0RJF/OQz06M0NpnQedL6ccu5RaeR09QZJsuZzMrZb2jDW6WA2vyWiw8Rsh7Nzy8udZltTcnieShMYIYwZojJTvdrG3043jZw/d8FpJsKa1rXtLQCA/KBdwH8iksRUBjdpGVu2OjLtTVNpucyc999dJB6Z4WvXOoo4pLTvzTOFo6ePYci9Er6cOhLHjsX3s1jN38td0HEJGyStmYLPAsL+k4hPx+eRozuaHzSNyi37Bu1z+8gXJbv8AuN2kbzn1o3sw4DLWL2O85knJosOEAro3Vj1gxRsiw+a7natErtWhx9S/AjZUWM9VslDPIaasbeUl/ZSm5F+A8OSyPRnD2xsdGSXPPfBPpB29+e6kdK4p5I466xL4e5Lc+qNiVB98sabG0kCDmRY6E9i1KdYV6Ja5m0aYlsEggCARI1GfESrbDhV0zw+Qx1Adq5otp4q3ppaipLniAWbqRcejyHiqPA8cE0YfKMjTs4HdXBrTER2T3AO5HnzWdVnahzRtdFrdFkKlUYR+IDOzh2+0PuiDprBcNBLZHGxaRbJbgVYx1zW7FslxpY7FZAdGz2j5XljnP9Uix8/NTPqsQaY3B0ZNrPaeIQX0aVtgnjr4GyYFQuPvAXOci99faF+MQt3Rk2vJYBouPFRDT9oSRo3nyVPhuCtLC6WZ4sLRDnyJUHDBPC85j2kRN9N7JPmRfZcJHV2JyXkAxI4EEgb7b9LStdRtJOVov8+aY6Yh44kbg7KHS481xGUlmttVJEwLid7cRpdKFpBuEZpmwP6a9SnvlI9Hbj5o9LcnVxvwXsMiDhc78l6pl72U2zWSx3JsOyIPXl+31SjDM51Nz7RTIqQ5iwnNbinU7CzMSb34FFw+Ii59IuVS62aM0AaJIaDKbE2arLCWBpcB5g80EPuDt/IIFKbuLb2H98ULaJTDDCNVtFjb3lRqCksDfinzT27g1udUSQW348OCrcCN6epETIQmxi3kjUc4cbHu24cCvUsOt3bDdAkgzHM0bHTyXWNlq03Hz57FobCwA0H8VGmdy2UXD8TBAadLc91InKA4QbogbBQHPQ3FekchOerAJkBLmSEob5U3tESEQNRC5I2VA7VNEyvsq+ypgcnByhNn5o8b1UthVLVJa9EzcVGDk9rkIhBLVJaUZrlFY9FBQyEJwR3JzSmXSMchwgp7yhFFcUMtXBSEkZXivMK89WVtU26Fl/5RHFMe+/u4IrCQUQJweisUdpR2lekwT7hVcEUNQ5I09hXpF6g7JZdV1UQhCLUdyE5YdXJGCiSMUdymSBRXtWPWcm2lRS9NLkr9ENzlQFNAIhfZNM6jS1Ft1ClqkVrZRm0pU2eqVPXVnj70OpqlQYniHLgn6NKbLUw+GkqHjGI7rMVVciYjVXP8VWTvHDVeooUQ0L2WHoBoCLHUm+q3eADLlzEa7Aa2Hj4rnDZdVuOirSRm9FnGV2jR712KpmBCrjmf5a610ahzeXMb38lNxrplTUbSZ3gubsxpBefAjguUY/1xNpg6nphmlI70/qj/AErj9fiLnvdLI4lztyTcfAr0GFeaNMAAbWpN+oeP1Xm8N6PPxTjUrktZoNT4Dv4LpnWB14T1V46cmCA7hvpOB5ndcwlqBewuSeAu5ziePFa/q/6pqnEzeMdjTj0p36C37vM2X0X0L6pqOgDTGwTzjeeUXuebWnx2TNOg+sdonrPm/QLDgtfEcp4DkdvMUmy4fhbv/rd4yeC4d0G+j9VVrRJOfqtOddfTc3wG+q+iOifROCgjEdKwM0s6UgGR/Mk8Pcreaqvv8BoB5Dkosk3BaPN06QBFyNTv4DTpueK+eco8r4rlAxVMM0YMuv4uvsSySf8AKjPK9I9RnPXnMbUzWW1qSVyjPKI96jvkXhcY4EJloX4NVtc0htjY7346cyhRSeibXa42IB/M8kHtcuZpDbHnwHK/NQYJrC7SWk6a+iQv3Q2nay+JNp2srjsPG4JIc0cuCrBTDvg6tadLbhEE7zYt0yaucNWjzTZ5rMuN3a6esrNBC4Ai0qKKcCxdfbduluV0Wkc1wLXjLIf1Uo28n/NBdOLnW2m29/CyN2rywd0BruJ0RjPnz3IplNaw5++O8BY32P73kh1DBcNO99A3XXhbzVnhLacMlFV2j5cv2GTbyPgm0ULrtcwAOt3eO3G54hU24J4dQPRw6lDiG3JTcLw6WV+Rkdnnu3fo0ct+KuYcKFHNeZzZpAPtKdnouBHrHbT5KtqYXvu8ucb7627w8lOw+mBdc3Jc3V53958ErUcTmbRcDx8IPFLPqgAwjuxxocHRwRtYHZhGdbg8/JWb62WWQiQ2YAHRtiAs0EbfNQPqws12ZoEZLdtXDxRaafIwGxZIH3YdbPYknNb+EXyvf6954pJ9QkHZ8+fuvMwnNdxdI5pvYFxID+RHitDg8Ba0FjWxh4yy3Fy0j1mjhdLRRdoA9gb9m7O5o9a3E8FaYbVtLpZXNOWQWjPAcDYcgVn1qxII7voPv1LPfVLhe6r6GkvTVLjIAXSiNl9XEAjvKywlrg+zvtGtaGksPeLdNT5KBUYa/se1awOZ2oHaA2H+m3NaaAtbmLI3DMG5rbtOlxccCkqz7GLyTutkOlBqGwMed6ccMjGaNjnFuZr2k+jHrt/Iq/qoXMJMWSaUN1aT3YtPSbzPgosdIyM2e7NBIBnHEP4AHhqrOKFs7WxaxSNOWJ7btaBwznjcLEqVJgm41n75HS4HSl8r5+fPm6gSMc1jHRyMe5xtO4gXYTuLJTNnY9pu5zb5JBo1ltczf5+9NqejYMrsrSHQAGYX7s3EEDjfmplGztzkp3MgkmFnU8ujWtbu4HhmVSWxPXO7W8aRlpFjC7ZLvP0Q58UfJ2L3d7tW9nmA4DckeHEoNTQ5GujLzJC1wLZG6yRO4kH2QoeO1hsAT2M8Z7FrRpGG7F7b6Ov4KwfUgRNhiu10LbvPCe/pC/MrtktAI3/fOesARvOitsuN9eOvCPG6BB0kbldTucMg70cu7JnbnOeDx57p/QPB31NQKqYg04BaWuH6wDg4HSw4FV3RfA3yyF5hDKG/ea/fMPWHLyXQccxGNzBHS+g22cbZgNwFTEPFMmnTF3Zmx2Zz6HHu04beGwzaQ5+qOhu/xTOkfTxhz01IOziaLdowd1v7rbcR+SqKmjMLO0jdm7NmYxu7zJs2/afvW48CiU8kTpIwz9YBpTtFmkcc9x6Xmlkpy+VzDmjjLXd0epz8wkmtbThoEDMzmf34W3XWbXxLqrgSegbvPG/UssYgJCQCYHM7RzL/AKondsfG176IHTKsj7KKOOTtPrDmsYG65XEiwIGvxWpxemApIGMja50b9Ne9KziSfLWyw+FVObEoBFGyINfmsRcXaNXcr3WvQdt/5nwbRzF9nKdb7wOBV6dNtRwAOZGX089S/Qn6AUMgrqiOVwc6np2N0FrXbex5br7Yaf796+R//TwpY3w4nVtcJJZZ3B5GtsgDLDytsvraNep5DZsYNo1LnE2i+vevX4YeyTvc76wPojAIl0JpTiVvhPJrwuLfS16FNqMLfVhrfrNJ3o5CLkjkeYK7QSqbpzg4qKCrgIvnhfYeNtFlcq0G4jCVWET7JI6W+0D3R1wl8RT5ym5ozgx06Ffl5hfSKaNklNUuafroDoGNbldE7k93Bjiq/Fq98M0dOYwyobZzzb7JsfMHa5G3FSHYZJA8xSRumcHvbIZNDkBOUsdwyq6wvBu1if8AWH9l2bwaWR/efIPYdxc1uwXxEupsO3Ag7tSbAgDSIkRJ96cwvHsDnMEzYa24xOl8jPCMim09bI1/aU0bYo5G5alh1+ss4lnsu5cUyomicMkEg7E6GCYZXMd7J5i6tqYzXDIAyoBOr22BY4cmnkolfTRVLuxJbHNGcxLhlc544OvwSQeJvkNRe2hcDe2hsR0IBygjPKbcYBFuO49KraGplZJGGzNY4uMbzluxjTtc8QFbmCBoLGMmknjk+3qGmxlB1tE3g3yT6SEyOMbg1jSLOsBdzxsR4KK/C3MeXsc+GZmmd3olo2zN4HkoLw4xMGNNd0xeM7XixVBcRsjpibdc342JuJCsazDcPcSWw1sQcM0gbc5nN424ErZ9U/Q+GZz66KR8jG9yOCUfaQkb3PJZR+OyvikkEkYsA21hZ5239ongtl0Epn0eHzTuvnsXFo3u7a3MrLxT3iiW7RkkNgmc8xcdF54Lc5KaHV9pzRDQXExHRkemyqelFU19ZMaadnaBnZObK3RpOlmnh5rP4jRyskbBUF3bNZ9my+ZkwdyPEfwUmhjjdGZD3nkOfNIRlLb7Nc3iU3DqN/YNzFs0THGTMXfbQtO3ZuOtv3VdkUxG6BcCZjQ/Y3IOcrMr1BXc6obSZtJHWL9osIyVPJ0dEr4onXjAJ7jv1bX8APEqbWYk2hkDpW5DqHNec7QLWuG+I2UmwlzXMshaAYZMuUeIcfaHNDmw52udjHMmIALjnm03tfYeKPt7R2amUZZZ3tP3GiSLYy8fp4rZ9Q+KtlFVBWBhpaok0L5wM7ZecbDrlBtayqMH6PYkJqpkgbE6mJb9dnIaamLWzYgdgByUPEqIRtY7uPENjG8OvLC4bANCs+nXSJ1WylxGQuPZ/ZTREm2mmbKNifFJH2nlzQIfa4mCMouLuAh02m8ZLfp1W1cPsPB2qQlt82k3k393TUC0pBCWxmWSpgcQQOyt3iNr+NlGbCyzrzvex51DWEuvyI3yo2H0wmBtHlitmie4AEv5X9lW3Rehc4XJHaXOeVtsh9lgHA+KWe8MBJOXQOjQ5dqzfeMbI/3X7x4KLg80LwbfWJJmCwF7NYBwDeKjyhtRGS6eZznOsYsp7oHB3MK1q6kwlz6eMPqAMoczUlztCHDYW43UCCSWmmHbntnvZd3YgfZOd974DiUNpmXNz0BIm1zoYGW5WAtDgIGcAwJsNROu8JvYsdAWNka18Zs0lhDGDnm5rxppKW4e5tYyRocHwnNlfwzAbWVtUUBfE6O4ladcsbQGgn1nO8FFpqWCmDDC9zS0/ahoJDnHkdtFUVAQRnJyj7gAi/Aq5BGkdf2JIPb9lLoekUj2guc0OBsIgNSfG/FXmE4/kBbI4MsCS8i+ns/0VYyi7f1Dnc4Pif6DgBuXcwpU1KQO0EbX5LZg7UOcOPis+oKbvZiOFrbvC6aa5wEg/XrtvyNjkrTB6ntHxzOAZkJ7BtvT/feP4K+poC4St7ueQ5rnW5/kFmZZ3TTRyhwD3NGdmWzGW2DQrengLX53GxebEDc/JZlZvGLZboOX66p0EDK4nOQJkAFx3HSNBa5FyQvInGjWyNAzHg7wCtZrNkyOOaCsGR7L6Nedj8VWVWGZH3kBDdLHgP8AUU7EyXHLGA5rCH5/VFuAPEpc3Ijd5vwKYY91Nwc25DrC+V5EQMxIJPSVn8N6Lyw1D6We+SM5omjiw7H4La0GECOQO1LbbHXKpvSPHY3CGsiN3NAjnaRqBzshVVVqJICJM1jlGvuVMRVqVDJtIg7p16DqjvoU6TyKdxO03UkHKN8ZQIiN6JXRslJscr+e11GiwsZbHvHgeRQsTpTK4Ok+y00y8HeKs24W8sYNuJPOySJ2APa/TrV2tJcSRv6Tpcab7r2Hxm1nWOXmpEjrjK3jxCHSUdiS4k32bxKn0zRnuW5bbBKvcJlNMpkRv7+nh2yeCqYoDERmaJA47W1ClVdGXSAt+z024X8VKdMS4m3H8v5JXBxOgPn4KC8zOsJkOJbsuuM4Ofb73ehYXjXZkxyC59sK1jizuzAhVn6NJNxY23uo7YiLkOy8hwQ3Na67TBRh5B+xyPXBV/PVW0I0OgUnDqnIO9Y8lWRRyTxm1gGakncr1GwFt75iNwliyAmw1w963nQffJLJUOJIbfKT8Uemhc4ZToQpsVUANALn8k5tydEIvtkjNIGXff8ARJHTZTzPNNmhJv8A38Ed0drE8U+JiBtarQYSdfP0QIH+qeKkUMtgWH48EQ0NnXOo5qc+nFuAUEytNls1S19JY5gNuHNMpcQzCxPl4eanzwbnUKE+iAN9PHyVgQRBWgyCLpz3KM+T+Kg1eJWeGC5B/JOkn4I4pkRKbFIiOKO6ZAbUb/kgSTcEjHowZZFDEcyXTS9NukC4BTCMx91IjcojVKjCG5CcpIciNKExFalylnIgKI16E1OQyhEKU190uZRwUYHRCIQSE8FKh3StUQqwlc1JdeDkhUqUjghSMRbppCsFcITUeNyBZEBWthKsFS5Ha5Me5IXJhK9H6wYuqgLzkxyVxTCsnEV0UBDyoT2bqRZMez4rGc8uRgVW1ESgTuVnUhU1ZImqV1o0RKizzqtmqQEtXPZUldUrYpUpW5Royn1tYs1iuI32Rq6q+Kz9RLc8/Bb+HoAXXpMLhwLoU0191HiZmcGm4afScBctHOytujPRiSte5kQsGgufM7SNlvaJ0Tscr4qJvZUzm1Ez9JZt2N5tZz81tCm6LDo88Fp863b5ll37hpxJyHCbncnS4PT07800wlbbNEyPUv5B/s+Kp+lHTWaqsx+WKFvo08WjQBsXW3KzUk4BJA7xN7/LkrHBOj5lcMzsjL6njbkEyGim3aefPAJsYZtP/NqnaIyJGXQBqd+aBQ0r5XdnE10jtgAL28yu09AupFjMs1ae0foWwNPdb/qPPwUjolRxwC0DQwEau3e7xJW2w6ZZ3rnOGGiB58/WV4/lXlas4GnR9gb/AMR8Oq/Fa2lkAa1jQGMb6LGizQB4DdGM6qaebgpBlW3TxXsgL5u6ndSHToTp1GfOgvnQKmKVgxSXSoT5VF7dN7ReexWIlFDER8qG96a56YF47FVZsiBq/AySS48joDv7/BNJB3sCRe3DyCjCcki+oB95CNJLGL5WOz30zHQL+gezC+KbMJ9HmsRFex0kDtipUlDCAMj3uJ87MdxA8FHjpbjV25vpoAeR8EankMd3AA20y2080N3A/r0oTn7lIlrgynyNjYJGu1ldq4g8kwUNrZi5wIDieDfcgOiBzEn0hdp3AdyVg3E88TdMrhpJ+80IRke7qb9aA9zoEb7ob4BZr/SaTa9vRHJLTwkNc1oJ1JzcQPBLHIfRAOS+YA8QrJrWkhzL5ZNCzixw/kUJziM0u55A8+d6YyIkx5tAW2GXgeZ8UengsBrfvFtuamQ4cGBxcDfYM4gHcr1HS2J7MZr6ta7W373gUk6oDl+iTdUBTn4cGlrHsPZbue3ceBU+loNWPluacXa1wGw4DzUakheHHMSD7B2eeV9vJWcNU4sEbRu+2Vx0a7x8EpUc7Kenr16e5LOcbQh0LC093N9XJIdl9Ms5laegw5r47x5i1usXi07tI5qqw6Ps3ua92WTYxjVrhwLeGvgrqnBDXPaRC1pytF75nHw4XWZiHk5cL7/E8RolahJMBV1NHMWPpxbsoHiUM2JLtffZbLAIGjMxrzeUgyg6hg8PkslPhhDS6d7onOcLv1BI4WV2YsoYWOyjQMmOzncn+BSeI9sQDnuFptJ43vvUPdOvnzmrvEaGMh0dgX5gM2zTbUHwujGoBcJZe60tET4mfs7aCU+HiouF4tnL43gOIH2zhueRj5geC9iPamRjIWNzuFnO4Og4h3J1ll7JnYd2k8O7s3cUMOM+fPkr2LYllj+xvI2NwEtRfdn7vM2QqysZK15aQ2LIMsrhaQn1gOIPJBxJkEMoMJeaJvpx6nLON8w3LL+6ykYhizTaVjGzPcADE0fZsbwcLcUUNiNkHpy6juPcOMqxECB2/fj9VS11I/7MSN7enaLgO0lDSN7i2yuejWBGZ3ZxnPSh2cPPptcNcl97BMpHk54oS6XtrNe537AH1R/ALWGKKkp/qsTw2oLcwJ9HxueZVa9dwbsDM5dGriNCN+ue5auCY1/+ZW9xvedBx8wi1laJTkY7JBH3ZHcM42LvBUjsbbJePuxMiF2zj0HOGxv48kmF4u4PbE+ER3aTKD6Mo9ocD/VXRw+Fp7URXpmt1pg30ne0eQus+BSs4dER5JOk26EHFYo4h5eTEWjcI3eSq6mp2VZjDpWRzE2ZLELZyPvLbfFExPEJBJcNu9rxG94I7NwH8Uanhyl8jGMiilGWRlu+OWT5pjqBjWlsj3CM+i1upbye4jW/mo2htbxoN05i30y1tkki/fn2dGfXfqvmqLHcbBLodGvb6zdbA+yq3oHUiOqnmnDXdnAch4NFjq7xKbiVSKV2gaS5pAkdrpzPmoX6dj/RNY/I76xIXgyW0IFwA3wWy2lNLYaLPLWz/wBRueAsVqYRp50Fo6z3fXcvur/0jnPdhuJSkHsZaud8ZP7z7/8AC+7oz8V8nf8Api9GjT9GIrjK6Q5nA8bkm6+sV7jCGWFwyLnx0bRA+i9Nhvc2hqXHtcURq8mBy8XJxNSnJzJPz0tz/ohPfohxanXYak8gN1G1BXSvk36RXVzFBI6oa0u7Um7W6CMHj5L56nw6/Zt1EkRu1+8Za46NI5+K+i+v3p+2um+pU5DWxkgyciN7nl5rggc8g9+Ns0DiA3Zk7eFv3ivzKCG1aopH2Ocfsf8ASSQ3q06IJXl+UXsdWdzYkEAHpsTH1HYFHx2g7Fr5m3jmyho7IkNJPraaX5qFLjL5o4YamFshI1qoxllHnbUkJkvSHsnlz2nX06d/plx4x34DwST439XjsAX9oc0ZA77ATq33JxjHQARJmxy00PDPMgrH272NiLjPtHHLKRwVhFh3ZtuM1RBGe44aVDH+Ld3NCJg1UJpwZH9rMTlbHsy3OUHawQXYkbioDi2UNyMcBZsZPGVux96gz45Tta2GqtDVPeOyrKfUyOcf2jG+qdroYY54NiTwz421G/ZgndaVAc2YBjgcuF9CbwDIG+8LQ1+HdtM2kgY0AyB0zRtces3wXQeuTDH01DTXa8wucDM+LV7ANiWjWyXqj6r54XPq60tc/RkZj9Ex7gnxPFZHp/0hqX1kro3uaIiBHG6xjewb3adCsgOFSu1jHAhl5kwSc79kGLRcL0xYcLgXGoCHVLAagdFtJtbPRUdZL2kcGUte17w6w0lkYPbajUlMXvkaAGRP9F57uRw9Rw5Jk+NxVH/6mHsKh+kNXTaCO25ewbD+quYcNlnBLDBUxQC0sjXCMyAfu6Xem3ksEG2eeWcyDkd14PCF5y7/AHfa6M7CLg3Fr2kcZQsHEhvHmaY2g3fsNN2tG5J5oOKQCWMvYS4QnvPZo+Jvsubub81ImxKIGOQCRjmaMjcDkA4l3AlFrow4fWIXATP07NhGSb/WNtEsCQ4OiOrXWeka5DcQqgi7Zy+mkDgdMzvBhQ5sJy9nIGNp4ni4ne7NmO9i3mVI6G0clXWvgp47wSsImll0hc4bFl9LnhZMjoGEMIzzTbyMkJ7GC+5DOQTJLzsexsjwInXiEJyNzb3sNwOKuXSCDuiTNr2MTJ0iSBqAmcPW5mo2oBMaDW1xuvfIEjIlHwyv7F89JOHukiJEcNjmI4Ob4aKzoSZo2SGRtI5rrNibvKW8xwdZExKokqaeGujbnq6c9jUzxjNIIxoO6NzbcqpwysYcxEL3ujPaZuIceJ5E8R5pdw2gXAXm+ViLGxtBsb37k1iKYpPAbJa4S3PI5SRckXByHetV9TYDlpy8OqNZn31Ntw32SVIqqC0LWwgNEruzncdZSza19/eqaOqc/KGRzMc8ZyCNL8wVazY8GhgdE9j7WDr6Pd8ys1zXgiL9Y7+jTdC5gnMRusQOgWtrO+bqbPgTKZvYjtIwbdllNxJf1XngE3F4W0+QPMV3WuxoHcvxKTCamaoMjJnMpImNJHaayX4W5XWZxKiMmUOkZmFzcAkuA2zeaqymXOh7unXMb/1Ku9+y2WtjQZDXdPZYfdXD6l5kbJfKG91oOmdvh4KVI+V7LssIgcznX0OX1bKmnxV0EUcrnNqBI4tmZbvwgaDIORS0WMwvLo4ZMrS65DzbU+CsaTo2gLDWLWN+M7pVA8ZONzpN78bzbOMtbrR9H8QEmawyyk312sNh71qcad2kbXM0mAGdvgOIWIpqiNjS57rvadQ06eBVlgtc9/eaT2bTeSU7BvsLNrUr7bchv+ngtCk8xsG89HbwjUmwEyr6PFe0iyuv2QH2jjvpwHivUVUycBrc0cEf6uP1pDzceKu8Mog9okbZrNbRnY/vHzQWUFjqQCTeMAa3+SzC8CQBHn68dNE7suAF7anU7gL2bqBqY2tAouG0rIJHdubxz92QH1QeQT8NbFT1D6aO7W2zRPJ9IHW11PnwCzS5/feeB4HwWSxjD5JO76M0XeicNy32SpYRVlrnZ5/YxwyPBN0w5rOaAvct/wC5k6bWYjW2q2kFTmzMc2+u5/irGhpSWGxJy7rKdApHyh0krwC3QtPMK9lqpc12ABvE81n1qWy8stbsUUHS0GDrpfrjLrurQQ2ILtBbQ+KHHjXfc1wv+8oNNSafaPLvAIjaMOBLdA3a/FLbLdU1J4DhIJ8B2ypIqu/oMwPHgpjZnnuaBVdHUu0a4WA2Ks2REkHn+QQniEem8m/6IE7S3Y3PFVp0cGu1vqrWemIJHDiUyYMDRx/irNdHFWezz9emUSKG7SGuLb6KjkwSVjj2Z03Hmr6KAnbZHN4tRqDuqNqlhgXnQpoMEX89WigYTixHckFrHUrQyut3m+iqRkGe6VrHMs3dqHUa1xtY7k2wbj5+60dAzNdzvd4Ipj1s34qvpMSGl9FMNeAfPbxSRBnJajXaKeHi2v8AygyYnbx8FEmiJF9hupFKG2udb7/NQnWQc1GmxIl1uJ9EKnqMcbctNy7YjkrOqZYjiBseIVLjFILl7dHgajmOfmj0g0m/krWpAEgAIE9aL90eR4oAJ/moMdTfx8UaN+t+Gy0eb2Vs83sqSCjRNQYwprGqhMID7JGxJQxSGRWRmxpdxhKl6A2NFaxE7NObGglyEXLzWIjExqe0IZQynJ90xPYqIZT4909p1TWJ4KGUMpwelBSWSNHFVVE4JEoXiFyhMcV4JyRSrJj2pjXf0RT/AAQntRGOIyVgkzLznJt00uTnrDskQBOunEcTpxTWjmuddbPTzs4XMYcrtr31Pktvkvk/1vaqVDYZcTuT2Fwz8RUFNmuu5WvSDrNghdlzC9/gUyHrPgLR3xmPG/5L5lw/CJ6rNI0Odva99VDrMNljcA9rw6+lr2uvWv5Ew9R0FwDgIIEL6G30cwsbG37QzyX19BiAlZnH/KqMQf8A1Wb6sKp5px2lxpbVaF9K55s0E3OlgvGHDc3WdTbeDovLOoChVcybAqmrXKlrDuto/ofM69mgAC7i4gAD3rI4j0kho3f+4aJgDmAYRrbhccFu0cJWGztMIkwCQR06aLUw1QPtS9o7hEqkbg75nhrQ4XNi6xsBzPgrjpd0TpqGKOeplzPHoU8WrpvM8BzWM6Uddk85cYgyng2DWgAkeJWHFdLO7d8juBNyGjkCV6mjg9iS+4HV568ty9NSwGJqbLqrubaM2i5PAuyHGJ4GbrTYr1kTSxGBtqanJv2UehcOT3DUrN0tI54OQENHE7BWsPR9sVnTHOTqI2+qfEpKvEC4W9FvBo296Y5wZU8t+nVv+i2qTadMbNFoAmZ3nfvJ4ntSU0scbSA3PId3nZvkrPB6nUfmqAuUygmsUGpTkFdUZIK61gNVoP7K2+HVOy5Z0frlvMLqrgLzJ/y3kL5/yhQuVsoKnZSXTqjgqtlNEyYFcheTqU7qU+VBdIgGVMLkvUxCqGIxkSiZRXvXg9YuIqybq+wpHap7H8eKigojXrGcJVS1fgh2NtBraxuljr8ucuFyRZo39/mlD7Hud5o1J5jl7k+WIOBe02I2ad3L+h54r4TO9OjkII7p1Hw8VIvd2UXtbfnzXo57ADbifDwXn1Fzroy+hH98UE55JY3OSNUEBhDRaO4IJ9IHijswx7A2R7SGPGaM+0UN0Di7KQBmt3TyPrFWMVM+xizFwj11OgHGyWc6Bn09CXc6BCSPvaOtnda52DB4eKOadoeGNdo7d3suHrFLLT90ZASy+Z19yeV+SLUtY5zXQtIbl77HcHD+SVLuy/nwSu0M9FLiJYPtDnY4kFw1cTwt4KXhGFuzOLDlAac2bcg62A4FAqoMuQ2s4kOby08NkXFJM1qhzjmccuRuneHEjkkySctfOXbdKzItqiVgd3GuORt7tLvSAH52RcPyZ3Mlab8wfTvsQlnqdhUAEubo4cBwseY5KRRYV9m2N5GZt3xS3toNcrvkgF0Nvbo+o+/ahSIgq0GHlos4tyHVkh9KM8GniQpmFPJce4CGjNJnPpkei5g5+Sp4al7mPLgHBxyg8G8M1k57uydGDIH30aQfQcdgfBIuYTIJv53edUGJMFaPEcT+sZBLZxAIbpbyFuBR8FxxsjBFOASwFjWAd08s37yZUUbZICCXRzQkOLrEZvAcCCs7PioEzjKySISRgsdkOrh62yTbTFRpaBlOWnR0g6blRgDgbZLQ4fSGF4t+uBJiduxo+7f48rqwk6QRyekXxzBx7ZzP4NHs+SxeAYgxhIklk7NzrvFie9wcHW09ybiOKtDszP1jXgXGz4uBd4ojsKXPgzO/Lq6OF4zVovHn91sZwZg4x2zN3cNpI+ThzXsAoJC1woe7NvJTyW9E+uy+tuOn8lV1OLxRgdmcsx7zWsOZr7+rYcytf0PkNAH11WCJnN0B3aDs0BI1dplOwz91p/EdxGo4jLRMYXDc64zZoueHEKaWjD4bWElTLdzrcCd7+SzU/wBrEXvDpAXbN/WZuXPKP5KUzH46yb6xn7Kpv3WPN43N4W4XKk0Of6z2zgInHRoHoWG7jwseCVaDTkv9/Mza+4cNxCnF1WvIa2zBl9J6eBRcJqjYds7OMtxER9qLbNa7w5LUTfZQNnMxDJe66BzftGefGygx4cSHlxYWh2Zrm+kTyB5X4Kyiw4O9I5pNC92hAHBqzKz2kzxvH7W6c0mTffuPkyejLNQg5xAc1ge9zbNLzlYANtOazFXUvGcv0kIs8AXAHC3NbXHgxrM8tnR3DSGXuOF9NVka/ETG8sewGMi8Tnbhvj5fFFwx2sh5GgndqI4rmzMDTdn54zwWZd0UOQyPN7gi7z7WwaOfuS9PSaWlp8OADpqktDCBr3yPmkxav7Z0bWFzy17SdwzcWCtJJPrGOYWyUd9ssYbwGhGi3Wl+011S4aHvjK7R7PVvWph5Y19UHS3f+i/W/wCjN0QNBgVBTu9LsmuPPYbhdOIUDAoctNTDa0LP4KYHL2GEAp0GN3NHeJPeV7ClTDGNZuAHclITSvBJdMbaLshMcVieuXrAbh1BK4n7aVpZG24vrpda3GMajpoX1ExDY4wTqbXPAar4G64+sqTE6p73ENYbsibms1jNhIfMbLx3pDyr6vSOHpn/ADKg+VhsXdLrhvWdBOZj8TzDdll3HLhpP2HgCsqemDpJwHXaXAiTsxexOuYkKJiUrXxFthIInExkGz3PGzjxsCoOE49JT5oaQxvcB3nyC+fnqeHiq+GSQ1DsrWx1T2EtDj9g7/Sdg5fLm4cNMtsABF+8jMCDneAvHztwNqTkd26J16IE6KRUiSSESVWSWRtyyTRkjANmjnYKDTkvjjfSukqqljyX0zW3lYOduSqf0rPUPbA1hmrMxZ2IBAZrbOXbBove91rcE6UQ4B2sFERU43Ow9tUkZo6e+8Y4Et+PNPupuY3ZaJeTIaPdjUk/hZGoiTlN0akwPJfUMNAgu/FMZD4nWyJtrCn4J0BrKhj5sRljwujJN4327Z4/07gq0wPpBh9AM9JSvrZm3aKipF225tB+K5q+omqyJq2czvb3s79GO5x5RoDfTZWcvSCQRP8AsXNjc0sjaBd3gRbgeaXq4Z7/AGXERN2t9lvRPvO6z0hd622kZoNj+p3tO/K3hAniV9IdV3WjLWU0jy1oyCTuDYC2n9FxfGmVE95Ozc3LKRG57so30v4LTdR9K+PDqh0gLXFjnBo9IN8fFZmqq2ys7RkukZB7OR1g48QOawqNJtHEVRTAgOABuQM7Z68Vrcq1XPoUNskmCdM7fSMlNw6sAD45A1spsXybsAHs25pmGU0ZeZmi9nAGNpLGvt69hokjo32c+HLG97bzGWxjy20Ed+KFhGMl0ccXYkuzHPUDRpYDv7kwW2Jbwm+Vr9VrQV550a+ejjvkK6pXyEPlDmhocRkfYsHIE767KTBQx9iXuhfHVvNoWxu7jP8A6tuR3RuwhdK1sTXuYW3y+rI4buPIAqUJPRfGTLa7JDt/8YPC3NZzn7hHd0A9PHo3pgRF75i9/wC4Wns6dyifV5MoZnY1+U9pMBYuHIqC+lI7IxTxgxXLtLHXmON/Fa3CpHMJa1rZWFp7jxqy/qk8SOaz1dQU0GeSaRrQ91pGjvE32YLagj5IdOrLo7AADM8Ino0RXNAF/qYERrP65q36s+lEdHUSRtmD6irjc1rGN+xa8jQv4XKD0SpyBO2RrxOJSJ7nKJW3vdgWLi6OmeSP6u0UcUczXvq5jY9mDfug6nRdA6yKZ4q4paV7aiCpjDPrV7RxyN0zDhqiV6bS7ZDruF5ixbcC1rj8Mzac4TzS+rhbj/hmwvdrsze9jrEX3KfR4g3Pdr5JGNvlYdLcMt+QSzVti5hj7ScDPGwm7GA8b8wqyF0sOQSDtXC2ZzbBoadz71cU0xbGXBmdnaDsmg3eDxMh3yLIe0NMi+6+f0+070u121nbv8ct94Ok5QqfEjFne9hqGvH2j36Oid4A7tCe+pAb9mGjMO84jXKd3A8LKyqRHUSN7UXa4gTNZpkA2tbcKdPQZWyNjydmBltINcnIcQShOqNtIv3bh5gDJFDCegT07+m+tzFwskYGNIkAJitYOf654uHjdRaGhEkmV8DfaEzePIEK0ipGtIe2J7jb7KJ7vsyfLwQJMNkjdI+R5jle3NYej4MtwtsnA/MA3i179x01OXBCbbonQW7SIE5DWNd8GfCmQudI8ENvYsB9J3DyC6h0DZ2kZz5GRub3Ym+ieV+ZXLcShldEzM0OlNzkHplvtWVr0ZxEMa3M5z7aNY06td+95IOKpGrSmZM9OW7xKdw9Tm3ZQNdO2N0+6NdF036mWlpcXMbsW+HlyVtQUGe5OjR6JPpf0Vbh+Pgty3Ekhb6Q2b4HxCnRd5jezcM/IHfwXlHgzBW22AJznzH6N/RHxhmRma5sOe5PgqluIvp5I6p7M1hpHxcDxPJXtJTEEvks+Ro7rD6A81UUuGy3fI8h7nn3NHIDgFVjmtzjx4fqruBBDhM6D4Y/Ed53N0zccgqLphkieyuhzZZ3faQ8I3cyAtDTSAMbI5+a4vYHTVRKylbG4R2zMl0ffZt+IWebRvgkMDjeMm8T+BB4Jq1ZoE3He3d1d4RKpLm86G5mHAZB3xHg7sBkLYuri9pyi3JSujkTm6SOvqo9NROLeAIG3zRKauDhlt372vwWY7ItaiszBOenHgAFpKuFt+4R48lHjqCLg+4qGyQNsL3OxtwRKmd1wwAWOtz/ACSUSVoSJubjQX6twnXcrKCg9o3ukdgrb6IbS/bUWHxU2lluATw3CESQmWAKNLUCMWOx2Q3VYc3wO/gj4i8P0A81Fijtp+SqAI4o2z2fVSoAG2t/YRRGHA20USnZfy/grqWgs2+m3vQnZo7Wxcqofh9yCOGykyQ6abj8kfD23aVIfDsdFUuK0GSNc1XtqyBb81Jw0jfjwB2UtsY5fFBFASb7aqsyn6YAC9Ky+nE7gbBVGL0xDc3LQ+Suz3dLXvxH8FHqY7gg6A7KWnZMrQpP2SDoudB9iQdLageBUyN23h/eqfjmHG9xu3fxao1IdCt6Q5u0F6WQ9u0FaQbqxhbxVfBwVlC3RIuzWbVUiAKQGocY0RmhLVXzbcs5xSBqSyIWpqXlUlIGp7UgTw1QSulNcxPY1eRGqpKGSvWShqXKvZVSVSV5KvLwChQkBS5l4heC5cnJhalsmF65cF56GXe9EOuyECrhXCGQvLxXrIiMEsps1x4gLh3SzBY6yWznhrWnvXNhodV3Iu3HMWK4X1pdBpwXPpgS1xu4Dde75G5Rp8yzDGGkOJk2mcr9a9JyI5oqkF2yTkV0Po5htLTwhvaRbCxuAo2IYdSS378TsgzHUX05L5hr8Jq/Rc2Uct0OiwqpbctEocdDe5W4/kak53ONqwTuM95K9e3kG5qes3PQvo6u606GnZYPLiNMgGhPJZTHfpOOBApYmsyi13a+8LnVB1W1MpBLQ0O1zHh4rX4N1FsabzyF44Nb/NEouwWABh8u1i5McRcdoU+oclYe9Z3OHcTPcLdqxOM9YtVUueXTyku1yMJsfDRJhPQ6qqQ3K12S+7792/HVdzwLoTTwD7KJubi52p9y0PY6aCw5AWCRr8vgWos63eH6qanLlOkNjDUwBpMDuHiuS4T1OiP/APUP7QDXI3a6u66gbGzLG1rAOAGvxW4lprDxWcxqDfxWSMdUrvBqGe4diz2Y+riHg1DPcOxcrxAWcVUTzLRY9BY6LKVDtT+S9jh/aAK9vh/aaCk7a5RoJ9VCc9OjcnS2ycLVu8Bq9v4LoOEVv5rlmDzbLeYVLovK42nBleQ5RpAreUtQp8VRwWfoZtP7+Cso5dFjOqb14mrTurAVC92yhOlSGRKOqzkl9hSnTpQ5Qsyc2SyScJUlimNkRRIoLJ+aJ2qEWoZYvzn6U/QEZLmfhtRkyjM4SOAa0DmXEfxXyr0lwQ0tRLTOLJJITYvYbtPku8deP0p5a3NSYbeCm1u9pIc8c76E+dvK26+f6ajAa8vJMrjcOJ3PG91+1fR9vKTaO1yjUmfdaQNocXER2XXwrlKthXVf/Sgho3k3O8A3DRpJk5w1CopS5uQgAON7ka35eSSHujI5oIzaKwdFmsTYG2wQYGDOGuOXTjsV6nbF+1Y3OTPalhmzvc71tst+A5Kz+uhhYdS46Obxty8VVz9ncWvfi7hdTG1LQRG4faXBbNwHgfBBe2Ysejz+6E9odporeN5EefVtnaA+sDwKL2wJuAG2GYjn4JpxNzw6FwGYbHg4jYhQKunswhzg2+o11uPVSIbJvY/YrPDZMOsfsrOXFjO6N1ssbDY5dSpVMAXlp0F9HnYDx8VU9HZZQwyRxjs9ru2ze0L6p+FObNK6OpkytyksDNi72SVR1MCQMhuuezernDmSBYBWmIMHdpoT2pkfp+47wPIq9xHobVua2FwiY6MXc7MPR5/BVLKgCNpjAjLTZpGrzY8UHpC6TMx2eQv9c5jYtO4KT9okBpAzuRJnfaAqN2BAz4qXiOAxM7oqHyaatZ7XEKRRthYQOyLnSWydodnDj4KRhmFmIAua0FurT7Qd48SLo7MFbI8sc4uDBnbINmuOuW/CyXdVGTnEjf8AtHBBOIziB1eKuW9NJCHBwjDGiz7jvC3LmpFX00lfGxwax7Mpa0uaLgKiqYB3TILP2I4OaOJUsRiRuYXa1ps1jdW+azzSpWOzr5/dDdXeTMlTYumkjGAdhE+Mi1ywWv4lJ0W6ymwue59DHI2xbK7hlPs6IsFC6Rj4w/utF9tLqkxaJt4qZt2vk0uNgeJcOSq1lF8sLc84LhbOcwrMrvLo10m/Suy9CMBwuohdW0sT2TRm4a+5Yw8SL6aIuD9IaKufUOqXZjE0tib6jnWte2x12VpJA3A8JiEbW1HbENk/3b3PBc9jhhdJ2kURpw4ajdtzuQvNgCsXv2n7MkMdMkAG43rUxlcUGtpANnNwjOcuFs+lCpejUOcFrCTm0iPrXO7T5LQhoY8NbG6SO9pY3ekwW115IFSXNDGu70TO82pj3aT6ruSmvw4NdmExcJQO8Drfk7xV6lQu94zuzPnfvXn+m3RA+u/fkn0ODMLnmNrhCXDIC4ixG4Hv2VqMGYHDdoFnPbfUnx803CxcFrWOf2Q3Olv3vFArsVGduYDO/QcnLPc57nQCfP6KA2026Yt9OqAoNe58T5HNYA1+zHa90+s3xWZxkjIDO8EC4Z7QvwI5BafpBjbmkRy6OaO6eIB29y5j02qy8gMbqCMzuLh5LWwNI1HCbceHSjtBMjKN9j2ee1QIsfd27KeECzTmL7aHwV70bxw1OOYXmGV0dU2/jYj8io/RzBG2fMywLGm4PNQeqKtM2O4dmGvb6+NiNlvEMcKjmj3Kbr6yWme1am1GHIE5O69J4da/dDDHfYQf/smf/iEcOUbCRaCEHhEz/wDEIxXpaR/y2f8AS36Bex/T6LxKQuABc4hrGi7nu0AA31KHWVbImPllcI42Al73GwAGtl8U9e/0nf0q80VBIYKKNzmzzDR01tC1hG9+Y24cxl8pcpswTL+08iQ3h8Toybu1cbN1ISxuLZhhe7j7rcifADUnqui/Sb6/G19S3DoSWUTDaSYHR520I3/kFw6pooc7o2yl8mWzATZjx7N9vBR4DEdHNeIG+i+QGxdyBOpuVW1URe5sYY3s82YvBtlA5Hmvlj3PrVDUqOO0buNrn9AANkZCAF4d9U1ahe+5J/QARk0aEg9d1LZ0kLntYYhTzRd1zHCwkj5tdsVWdIOlREb6cAPfK8Cnt6eY8ARqAEDGK5hLnVV3U7e5GW/rmu2BuNSLrUYB0VOGQSYrUGOaYx2o4Xaua07SZd81rElE2adMBxF7bLd7swAeH4pyGpsr0aXO3n2RJcdQ3o45D4jGSv6TpacJpWUUMbKjEamP/wBzUgDtKZjhsTvcDb+uvK8Nwjs85JBaX3bU7yZydc/Eg+KFRV7f/wBQ972y1D7yPN+84+oPDhZamnkB7R4ifFO0WELh9nK3g8Dy1upbS9X2rSXH2jvM9wGQgQB7wuur4jnY0aBDRuGfWTmZuTkbJ1A247CwBd3rOGknEvHJT6N0rGzBsoIDcwLhq0D1WKjpKa+XJMRNqSwtuWnixvhwVlWSSdk+5ZYeiw6PLuPjZL1GyYkXIzGs53GvmyU4jjr3Z+emV0Xql6SdnQVM7M0j2Nccr/W56ciqLCsfdLZzqWB7ZQXAuGVsR43KmdCKGQYbI5vpkElo2drspGGYuXQujc1g0Aew2GnP5rCeGipVIaD7cZ5DqjXwXoMWXNp0GX9ycpE+fFUkssT2EubNmjdYBjj2ZF9cqmVWCtc6KOlmdC2Vvoy6jMeF+V1MpacBhdEe1YzTs2jS54eNkrcHaGGUuLXX7pIuAT6g5WUmqBkSL63ueB3ZrGAG4ftmQR2KXgeBzZuxL4mPjuZHNf6bR6rPNS21jy4tp4uwbIzL9oe64jQyN8eKr4cHu9jnC8bb3dGe8Sfa8Ekwe1wmfmfGwlojBv2cZ4pR0POYNt2vbfryV8jke3TpI3TMZ6q0dSvkDYJZWtgjbnmli/Wv/dB5hQ4Oj7In5oIe2EmoEpzkjg48ARup1FS9sA2C0cDD2nf/AFknEtd+6q+rkdqKeQxmR13AjuxgcQ7gPBDaXXaDG8ZDpMa68MkU2iAO6eABOnZnN0esw/I69W/tmudYxtN7B3q24Bqk9FcJfWQ1WFUveFO4VNKb8dyw+CqMP6L9qzKzN27HF7p3nuSxjU5B7Ssei1e6nxCmmik7N0x7I07PSka7u5rc781c+6QDLhcWtLbgwN4kfWEbBvDK42x7L/ZdqSHWPtHcYt2Sp+EdHq+pB7d1NRsa4NLHOvIcuhcRvbwWgwigfCJGwzwP4Zzu8csvCypMQwB0FfNS1F9XGTPcl7Q7UA+CVz42T9swB7mNLA2LvDkHPG1+az6svsIgiQA23DMk9pVnhtGo4FvukiS4zbo8Lqxq+jbnkOkrIqeO17RC73OHqkbgIEdEZS5ss7ha3Zho70g5u/qpvR2hyP7WZsbiAX82uvsCNgQqhmLRtkfUjNGbuzBwuDfQNYOSCC4y1t4FiAM+yb7/AKKXQANpoG8HaP3A6vqrHH8BfTRsmiqWyEvDRA8d5h4O/sLNy4lWTPe17oiXaCQ6WHPyCvm0hiyPnZ2zZWmTtAfRB2aeRCqOk7iW3DMpFsmu7T7SPQdcNIBPxQP0y1lS+WydkjIxLt2eu+3Ykp6t9HIA97X1Lm5RPe7BGdMrb6XQsCeKaUl/fhlJdcC5zHl5lQekPR36xA0i7ZmW7MD0B/qPmrboHI+APdVBtRM1to426saeDj4hMvDeaLplxs4ZE7iNwHYLqzCS8QIbMyZIbOfEk9ZdkYi21wHC3l2a/YskPdb65HO3C62+FU4hY5jGnMTrIT3vcs30KtI0yPu6Qak75RyAWpLwS14uRfQcb+IXi8XUcXlp089fWtvDwGh48TGp3D+2N06qdPirRlaAbnccT5p7ibX2HEIbQ6zpA0XG5P8AJS6LH2uZqBm2y81lkSJWk2MiYnK3m5/ZRqqRuQhzb8hxcqTG8EEkTWA/bNdmjbyHitA8aOOhePRHAKhqKZ5BI0eDfNz8PJWokgggxB89W9F2xTJ2m7UiCBo3du2vhGTY3oNBWP0Dzd40cwfzV5R099bZQOHFY4UMjJRUEkA6PH81vKPGIw0HfMiYlsQWXndodQrhkOLMm5jiNCTmZ1GQKfTUNt9jxUlsgY9pI0Gyp63HhnAB0HjwU+EGQt/vRZ7muF3I7C0ey3RXb58xuPd4r0swA00J/NQXV1jlGnDyR6eLQnfn4eSUIi5T7SDfz54qTREC53PG38EN+vndMgqMp00A4c0Z5uSfeVQo7YOaEAR5c+KK2pJ+GiY2TMbfmeCfFJa9txxPFVKdpt1OW7U/brTsPcLkHe+yuGkWWaBIOY7q6pqkusocIunaYHn7qawk8LI+TlxXi+w58wokmJjfZdknA0nJHLVHqKX+iqsQ6WsZu9rbc3BZLF+tuAA5XlxGpaBv5Jmnh6lWzGE9Sap0Hk2U/pPOBbnexVTR054eeqyX+NHVb7kZGDZvE+J8VtMKfcBar6DsOwNdnqvStaadOFOgYePwVpCOCjU5UuF44e+6y3uKzKplSWBFCGE4FJFIFEd4phan3SXVVVIwJ4KaE7KoK4ojjZNaURjl5yrKHK8xyITZBDV6MqCFBCJlTSnByVVVUxKV7KkUrl66Y9PSEKQrBCCRzU9zEisroZakSPKRxV4RAnZkCd44p5eoNXPuiNbJTDGyVDr8vstJ8gqh1te63XwClVcmigPetam2Atqk2AmuPAbchwRooUOJqs6SHS6I90BFe+AnQUfE/wBFLDAnRsRXttuk9qVmufJVfWxrK4tEtXV7LP4i1PUDBWnhHQVzXpLSbmy5/iDLG66j0jh3XM8davfcnPkAL6Tya+WgKqc9FidyUJ0ik0zlvkWW8RZaXCnWstzhM2ywmGHZbDCjt+a83jRK81jmytrh81wrWKRUFDIraKTReSqtuvE12XU0PSF6jmRIJUvspbYUkSp3aKKJU8vUbKgsUlsqd2iiZkocq7KoWL8U6ciMNtfNbTkByCDVTC97XUJ7jJe7g3KEjG6DMbNB1K/egZqTdfmbm4Mk3VuHZmg2OnH+SjV93d540Gmm/giNxBxGRlnDcnmgMhLyQ/uDmdkNogyf1QWgtMm31SsePRO29kegsAc9tduYHNDhpnSEhgMjoxrl2IHG6DQSAuzPbmJu23AKxEg+Srlkgq06Pw55ckhMUGuSY8xy81YYTUQtldma6ZgJAc7a/BxHLzQG0EhDY399o1jaNvEKXLROymze8fVA5c0jUcHE3ztY9++d+iWfWbNk76rJI6Rr3EBpu1rNG2Ow00VrFgDHRhmUNeRcO4hw8VW07LiNzCS8giVvG44j+/5q3pKkZQ4X7p1J58klVc4e7botw71n1qj5sVOwyIuNiwB4YW67PAGrh4r2HxNcCbnIAW5CNS7wv/eyNTTkvHFw7w5AcR71dCi7Qi2VpccwtuCOPvWXUqbOdkk50aKujgkkYMwBjiGjfXPgFFpcX7I9kLsY8l1yLkH2Tx3XoK14Mjnm0jH2YfVf4crpKyV7ntlcGl59TgSpDbkOiPvn19KtEnhv+it4JAWtN2vfIcpbbYeCMzAXR2MVxr32Eae5AmdcsuxrZAL9w7BHwbrCMRfnAkLu61p35ae9JuFQj/LE7x5t9FUAzIPnzuUCo6S9gOzt9u99i4eib7NUiOb6u8mQdpUSCxcNRCDt5FVc2HFjnVMzSJCbxxO5nZ3uUzo/d2ftCGSP15h3IeCO5jA2R18TuHAcLdS02j1ZnOQC8iw3cTx3LY9FcbmeJsNmd2v1hhdA4n0TbS3Io2DPkYGxy7QuySs9YAaXHMWWJxJ00c0czNXROa67OAB4ldG6ZTWnpquE92qY3tBwzW1usmvTAIiIeCbfE0X6JHeElUe6owOJuM+g+B+qWOnc6QxQns6V/fudQ529jyuryMBxGWMNMej2jUPA0DgEHDQC8h36vW7W738OSmU7HxvEkQykaDProeBCw6j5tw8ydT5CVDwLHLzl+4m4KnU1I5wc9slmixeBocvEW5qpq6BhD2s7x3jed2olNbM67spPePsuPJRqqrcHjRpB4N0QWAg28P3XBs8e0/t2HgqDGsuRsmcmf0XZtQQFSS0mdrnO7rrK2x1tpQ4tsAdQf4rOdN8dGjIzcne3Bb+Ga52y1uuu7h0IrZN467+ZQqBhigmkzd19wo/UXFnx3DMu/bX911WjHLUzojrrcK5+jLSGTpDh4cfWvbyutlzCyhiHO+F/ZskLUfajH9J71+5GGn7GL/8AZsH/ANoXq6sbEx0srgyNgu5xNhoq/FukMNFSfWKp7Y4oowSXEAmzdtf7/NfDXXD9JGfF3uZE0swwEta1pIklG1+eQ8TxvwV+UeU24Km1jRtVNlsDQWEF32bm7gJK9JjcazDCM3RZvDe7c3jmdAUT6Un0hpMVkGHUTzHQ5ss0jT3ngaEAjnrc/wBVyCtw1lO2NkDRkZbvu2cf5olLURxyhjWtAeMoO+S/80OrBbE+Nwv2T7t19Ib6L5tUrPqP2nkkkySc3E2k9FmgZAWFl4l9V73Gq4y45ndH4RuEXH1mUPEsRnIBvHJC42MVgMp45fFUk1VExzuxz9kwfaROJzZubeYvyRhi2YG7BGOV7e8KJ0fwz65OyV32VNSuD5J9g5rTfJ+8UzTYGNJdYDOO7LM6CL63VQ11R2znM/vJyGpm3QrHCej73xPxGVhbBCfsYX6OlfwJaeHuUGSknqnNqZHh7jqI792Fo9TLtay0PTnps2tqWOa4ijDMkOTRpcNDmbtc25KpnpuLPs3DjfuubzPiqse+A54gnK07I+Hp1cc5sbK9ctb/AJVMy0a5bR+LhubOl5kpafAzOXTho7OAgvgOmo/aMHEA66Kzhxh8jmzSuMgYLNLRbMzg0+WyZhMBLmTSvyOjP2bGnu1DfZcBzVkImzyTTi1MANKXTvPHsH+IS1R9ztZARO7SN5n4h0HJAgusM+nPXa6vhNzm3MhCw9uSVspaLvu4ZfSjb+8FOqKbPHJIGggE2k3JvwyqHT0weWPkk7N7vWG+UeoWo+JT9179Y3R2ETm6Rv5lw2ulHXcIzsNd+XnpIQokZeY7uvqK3PQWnfJhlRHBd78pIA0d425FYDCMDkNnPjla1ps5z3ekeIPmuz9BMBk/QtTNT5u3MZdmaO9trlC5T0M6cRPb9p2shYcjmOv338SR4FZtGo+azqYkbd9/2tuXouU2AMobRj2OrPoPXHUtDQPk0YAyCBx1yd57f3tOasaNvfP2rTA3Roe2xc7iRfiVEwSoEL35Y3EEg5jcht/V9yvsYxiMnMI8zmtFgG9wX3P+pIVSdqA3Po7bzfSZWS2IzuOn7R2Ada9R5w7ZkVrBrb6SD94ePNNfhz6gyuL44i2wdA3YgcbrzY4pAyzy15sc7hsfZV7R1kLH9nlt2mjngXJI9YcgUi55bcC/Ru6f36E2xrTYm3Sd3nh0qNhmH9nlZJb6xIM0dyBG9oHok7XVVXOijZIxzsgkdmlYR+rI4NPI8kHGqT6xJ9WgbK5ubV7rgQ29drvZCO3o8I3Xlca7s7ZA0fZPI3zO42RAAPac65vGvDgOuN8kKHSchYGJO+L5Xceic4IBgrN/piaXKYPs8jtJngthYzbjuSFdUwbFnmw8B1W1tzPKLlsm96dnBpOyPWYu8yiKURPiyl7GNAbExp3YbbuHC6kPlEDWTtDYybtEh9RnBobxPIoz35ANichmDrDsicssuBQ2+zcHK5cc9JI0H14hQMaxd1fSxYjUvMVZTyCCrY3R8ovZrnDgD5WV9hJZCSyLK2MMEj3tGa99Q1x5lZvq/YHYjL9b+yo6thY6WT13n0HM5G/FX46Gw0FQ+knq3PaQX9nG273NOrbnyVcSG3pzxAAkQbkWn3DMTvGULSeHVqbcVIB915kC491xy98RMZwVPw6Myh8g+zido+O4zHk4DfVUVRUmFstzHOw9xodqYx4DmrdtFTxhvZNkMly4SPfYOb7IbzVj0UbCDI9kLGl3dkEpubnYtBWdthkugkWtYZdc9fUUk1skDaA6JPdAHVkM5WVqsVhDY4nvkyus7u3IBtrc8FTYjO18ckTHnvelIT3WMH73PwW9moxAJAeyIcdrDjwb5clgetIiSFkbA2KFpzuZGLGTmHHf3J7CPbUqNa2YJz03zEZ8O0qHsDRfdkBc8JkwOPcqPDa/KYqV073xTOyxkDvF2w15XXQuivRWpilkpJ2ZQ3XtRrcHa58lzTqp6OCrxWINLnR00fbBnFhGvwX0Szpq5kjnvGdrjYjjYfJE5Xqmk7maYBJbtGREEmx0vGa1MLQZzW0+xLrETEAQRxE5br6qHN0dnpvtKXVrhaRnE/vBWWH9OIWtHaH7Ru4tx5WWtwfpJBVNyM7r+AOhHgqjGejUY+1LGOLdHNtqfFeNdUDjs12md4segytPmCz2qbhHWW8SAIIIzIvvsgNxaWS2zI36g/NXlPg4bYtHmTuVmaaAzAxHui92naw5BaqiLmARuOgHdPE+CRr2sLcPoU3Skmbnjrx6B0b0dzg7RoIPFFpogAb224qOZiNTofDikqajTX4LPIJsnG3yv53fWUmEUcbpXidwERFgSbC6zWI4FFFI6OOQuF7gX4KwqsJEw73dY3UAcXLMVAMErJHatvlPOy1aAmQHXjL6KTUBZsbIOzdrnTkT7W61/ZnMXV5LgcTmd0u7X+Ck4VC+O3euRpbwVjhzQ49o21jr5pWU4L3OCVdWMFp7/ooaxljst6pHXY5p9dVBgu7jurOgxNjwMptYbHieagR0geDcX81WjDLuuzSxSuwxwgmCOxaAMXAjhn3+K2HaN4+9B7Ik3B0VNkc1pc43I28VPwzFQ4ePEJU0y0SLp1vskTrca+TwVmx1vJGLb6/3ZDfID4FGoqgbcP4pUrSYCSi0+H5rcFOc0NtYeH9USmkGW6H9aDjbQLoTjLKaDp5Lk/XHA8Q5mOcA11zbRdVjcTpa1tlR9KMJD43NPea4EO8AfknaFTmqjakTBTlAw6Cvlxzi7UlzvMlOaANbbKbjGBugldE7gSWHm3h8FAnPAe9fSGuDgC3Ir1VIixVr0en73hddYwh92jyXIMIdqLb3XTsBqLNtfVYHKbJumHiQtXTyf3z8FLjN1URT/wBfPwUyOdeUexZNRisWPRgVAbUI8UvvSzmpJzFLJS50HtEochwgwigogeo4KI0qpCqQjMKLdCjciPZxCEUI5pRqkQwUQPXQoIhKCkAS2TQoUJ4XrXTO1/onZl0LoXiEi8V5cuSOQnBFTJVYK7UIhNenOQZTZFCKFHmeq2qmUipl/JVdRKn6TVp0mKNLJdB3TzqnRxJ+wWkDARqWnVpHGhQxKfEyySqPlZ9WoiRssEKoKMSosrkFpSzblRagbqhrW6f3sryUqkrXaFaFHNa2GzWNxtlwVy/pHHqV1bGBoVzLpGN17fkx119D5LcsiQplK1RTup9NwXqnmy9W7JXmGjbwWvwvRZnDRtotTh7V5rFFeZxhlaOh4K1a9U9HwUwuXm6jZK8nUbJUozpn1pRcyaXKmwFQUwpwnTxKq3tEolXFi401ZiRK2VV4nRmTKhYhmmvxXkjBdcDu8fBCfKCS3YI8MpF7et6SFVQAC50PDzX7rGcHqX5ZGcHqSkhov6NtP+E+hre+zPd0X5nwUWnBzNMgzN5eCsqRoubjQ+gOS58AX89Cs6Gi91MZK+NzpILxscbW3JaeHkrGkhDdLBp0eL65r7jyQ4nHJkcOGjuCLg07splIzmPu5f3eazXmQT1dO7yVl1HucD56Fe0u9gQGts8W38QF6PEdXZBq7VriPioWBRudG57h3QdOYvw8kV1UcrGWyljr5ubTwWcWe0Rn5lZ5b7RB0UTD65+e4b3mkhzgOB4laUvba8lu7rYbOVZSUskEjhoRO3c6gcVOpaDtBa1+z3vsSFSsWkzpvHnfZVqkTPBJg1QHuFszYr948fd4KzrnxtHce4P9VxvYjxVdg8zi9/dDWkWA5W8FZYhURsYQQCS2wd4+SUqf8QD6fdBcQHbKgYfiB1MrdODgO7m5qUyVheL3ykHvDcOXsDjtF2ZItqTdepcPikd2Zd2TtQ0+qSocWyeG76q3s7VlFpgZH5gXNLCbE6AgcFFlqmyzMv3S1177ajiOYurHERK9gpo2XLfSkaNCPEgKo6P4A57ndp6LdBbfxRmFsF7jEC2+P13JzDtY2atQWbkN53LQYhi5mlHbm4boC3awVtLhLXZHejGdMw2Pv4KrGAOjLhGQ9rm6g8AlhppWtEZuGFwOX+/73SDg0gc24ADzkk6rzUdtE9q0GFYdlMjQdHixdvcc1rej1EJaGWMPbeldnYXbnwWGqJTHIBq1pbw1F7LR9XZb9XrGOBL3atPMLKxLTsbc6tPfH0VKEbRaciCO6fBXvR6vPZmewy3F7HW44hXMXSFri69y0jTTYrJ4bhH2J1LC03y62coT8SkALBbKePJZrsO2o4xv7kAFpHjdbKsgBGYkBo71gqTEMS7Qad1zTcFvFGwyqEf2krc8eXKRe5B5qCzEI2gyWOhu0cvAqlOmQcpjLw8VIBibffr4KDUXffOe8eLiuc9Kow1xI1PP5LWY/XZtbEZtrX0WRxthPctd1t9/ivTYFhaQT2Jqm43PFVv1N7Yw4gnN/BbnqfxYYbXRYi4AvhHcjPFYbpJ0nFPGxpILxwVV0QxN1RMZHu0aO63+i16lB9ag4us0gg8RuHitRzHFhdpboX191jddddj32lS8xUsViylaTaS3F/McbKJgdc57PRLSNO7sByssP0WzNAe46AXDDsQr2mqCX3DjE151A4eK+fYmnJLRvmbnpnUk7zO5Yz3hziSSXEyXak9fdu0Vs6FozRvBYT3mnjfceQTn422R0bS7K4Ns519NNjyKi1FS9j8ucTNtYu4gHgrPB6GLEp2YdKBCGDtDUxcG7lrj80gWgDbdkBJI0EQTBvusuptFR2y25MAAjMzYSLDW9gsthPRd+IVT4e1McUd3Pn9Ww9UHbXzV/T4kZI+wibamgeWE8JnA2zOtwTulrWAPoqJ2WliOV0o9KR4314g+ar+jj32yt7rfRffS/ijPcajNs2AjZabR/Uf6joPwotWo1rTSYZP4iNY0H9LYz/F0AKHHR5HvDrCF5Gct9CM+03l4q4bi4jtE4Z2W7ko2kvtc7aKXUUGVhZlLwCXFo1BvxJ5KPK1jYuykcTA8FwAHfid4HeyGagqRN+j69PDI9KU5wZHq8OjfmRnlZSYa5kLWk2MpvYHVgB5cinx0TpAOzaHNf65P6o8XBV2GUkk8bXsyTQQmzxtIANiRurN5Dn5IXEAAF97hrT4eIQHjZJjO88N05RwH1VNkiC4WOXHoN+v7Iza8gua9rZezblZINHl3O3EhAjo3TOhpmyjO83fHIMpFzw8VIpaU5+93XMuRKOJ5kJeiuFuqq+FpLXZHZ3yjR1hw8kGQ0OcIEAmeMGOHG0GdEzQaalRrDckgd4zOfC8jiuy1PW6/AW09NHGJnEAuaPWZ61x4qj6w6hsrocZo44xRyaVEMbBmglOhc4Dx3XPumeLtmxKV8ji1kPcjI1zW9U+aP0d6W/U5u1Y17qKp+zqqd3oAHQvA5jdZTMEGNa9o9siXbnbVy3gYyI1sVtYrlAVarqDj/lzDSM2EWDuibOGouMlusK6SFsbw8h3aEGNwFwQdrjwV3SyyNc1mdgDhcuyj7Q+yPJZvpD0Ndhojlhmjkw6qN4JT3nNc7XsvCylOlY1uUyPdKbEgt9AH2VlVaTD7VO4M6dWUWjUfos54q0XGnVsR/V1iDNwRkdeIlaeLo21wbZ5Lg4uuRYabjxRa3CHPzPziJjh+sI1dbcN5LKhwLH3nlZlt2bXixc476q6lqi+NnaF7ooR6Ld8x4FIuY4EGe7r6EYVQQRw0d1XvIAud6t8QphHHFaUs3zc3R21Jtv5KqqseLKUsja4xknsnRtuTzLxuAVMo6LLGSWExvFyXd50Y4AeCnRYaJGxvicWO9EgDuuA2JGwS4c1vvXv1d36omy587Nrdd4GsTobR3KiwGga+MA08gvq5rjo4+0TwCPVPdnbLKI5RF9kynbrGwHRsj+eVR4Kp7ZJGl0haQWkg3Fxw8kGbHYaaMPMgMhN2wt1LvAhMbLnOsJnICTnnfTpQQQ0TlGZMdVrdN7cJutE7Be2a9jsjnBpLc5AAsLjsxwssr0lqe1ghxGEdo+mcYKlwHoAaC54qBXRPqc75pfq4kbnZEw/aPby09BXHR3pC80wwnsYoKOqBDJz+sdUbgvPG5si06XNw4mSDcaBsHbHG2jd3UncK5pcaT7B4ganakbBPwwdXb+tPpMOEkDXyOdIJHZ4ZQMpjceFuSWp6UikYWvYZZCRZ41Of1TYcOd1X0bquBjqOZgidEezdMR6bOBjHlxUrCcIaXODHENDe8Xd4yHkDwKq5jQTzhBbMiMo0uMp3a6gJMse07J9k5cZyOf8A+RyyEqPiJkmyumaYHizxY3DzxsPHkpkNCalzXPa5kANpQR9obC12N5J8VRNKQ0gAMNoT6xI5+AV+ekJjOQgMedDKbZWk73vpqg1KjmgNYBN8jkOHkwdEWm1rjJnQ+Yj7Ai5K5Z0NxxuDY2JmG9PWXp3B/pBr9ATfQW3XYcfwd0Mj4nkB3ptPBzHagt5rkvWr0FNf9nE4PLO8XxjVp3zXHG6f0G6+I42RYTjjXsZD3KbE23MjNbNbJxLOHgFq4jDvxtNlakdp7Ww9v4oHuuAtNrEZnNaOGqBwNFxi5LSbNv7zZ0vcHIRBzlbggscHxuyvbqCP5roeE9J+0YBmD5CO9zBWSr8CjgyPlkEkEgzQ1EXehlHAFw0DuYVl0GqoBUt7Jpc9+n7rfLh715XEsFVkgExkY7pWrhmuZU5t0AkgEE3E5EC++28XyVnNIA4M1EhF8w4eCcJ3Ne17ySxu/O/iEmOQBk5zXABuTuUaPE4y43BLOJt+azCLAxNrqSCCWOgQY7PsNf0V1UYyMoezU8G31KGaiR9mmwJ1P7oVVQYfHmMjXHfug7e5X36FzHM1x038Ug8Mp2+o7k/TLiM7ncYsfue4dKV0xaMvAbBVGOYQZGkkd22/ALRNpBoXaqfiAb2eU7OHw+SXbW2HAtTLKcGXZDTxPRZZPorVAR5L6tV5TR3JtssrSYIYpQ8nuPNv6LWAANIH/KLidnalpmfJV2MLbHIccxp5lEbTG2h4osMNtt+adQ2sAdFLjgvfgFnOdGafp09yBEy4IP5qv+q5HXG3BWUsVj/BSKWjuLu/4UB+zfRM0wD0ee9Rjilxt4eKkUEHrb3/AL1STUQtYWzJtPIWePNDMEeynWxN7wr2OcBuup8EGjYC4XVY2YvIGwJVhLAW6318EAiM080rRmQWtoq6sPM6W2+appqgnjqqDpR0ic2NzYz9o5pDSeBsmWB1UhoCZo05MArm/WxiTTOGNsS0bjcX4FYV8drFLJI5ziXm78xzOPO6lA6eS+kUKXMU20xeAvVUjACkYayy3WCVoyjXzusHTOsQtLhdUBskcWzbCfBlb6lqrhTYpVmKSr5FWkNRcf3qvMVKUJWpS3K5EnFGgk4/wVN2pGikwTc0o6mk3UrK4b57pzJracFWiqUiGVALN6VczerNiMwqPAUdoSjkk5HBTuB5oYKI13NBKCUQW+KaWFKWckgceP8AyqqiYJEVNL0weClTCdIxO80ztCvOkUQugp5XgkY5KuUJuZNlREJzlIUhBe5Rah26kyOUCsemWCSm6YkqvmcoE5uVJqJFBWowLXptXgxTqWG3mhU0VyrOGJVqP0Var4slhYpYSNYkISJMpAmU0uUZ5R5GqNIiNRGqNUlU9YdFaVJVLXOWjRC1sOLrM4y7dc06Qt1K6JjLtD/Bc36RHde05NF17/kwLLcVPpBsqwP1VnQHZeqqZL1lQWWowoLU4edlmsNatNQLy+JK8pi1dQnREMiFANE4tWIRdefIuldIhOnTJlHLkRrURrZUnt0vbqAXpWuV9hX5sKwZMjslVfGVJiahOaEFzV+NFDh5kfka4B1iRc6FOdh7chdI4mRrsoYOXNNo8NLXcSRy3speMMuQ9gsC23v438V+3S72gAbefqvyYX+0AD1+d6mYZSC1nblt2k7eSWOMg5cuj9G8w5OwOfO0RvOrb5D/AC8ldSUTSWB1221vxukaj9lxDvPFZlR+w4hyq/qz2gh5uGHVmxVrhnR/KA4PymTYHa3ioOIVBLyXAllrZxxA2V1gs4kjbmGjbtBHBLVXODJ7YS9Rzg2e2FW4Y1zJJQX6N1A4O8lPhqTIHEDutFzzJSvw9rbm1ww3Lj4pX0eUtdH64uG8D5oDnNcZ18EFxa4zCtWyWiY7VwOmX1h/wprWGKzmascLkcbrPS1zg0O2cHWLOFvBWssjpXRlps1ti638Ek9hGeV58/QpcshEwuESPc/NlkYbtYdncwpesklwzvcWHYeIUeans4sIuT3mvHqqW4ueWtccrwO7INM1uBsgON5G7sHh3oZ3qrxHC3sdrfvWuBsFY4jTMEV3EZmjugHUuXqzFS4OJ0LRld4jmqvAcNcT28t+yae4PaPBWElu08xG7Xgr06ZqHPJXHQ7pfNRxvaGh75tA1wu5o5qXhsGYlp+zkN3EnYk62/NMpHiSQyytySfsyPRI4e9TcweHDKQ61zfe/MHkk6pG0SBBOZ4/cBXr1gTsj3R56kWgZuSLltw+3LnZS6OcE2sXO1DRzHzVTS1ZbleAWub6TfaHitBRPDmiZtmuvdruAPLySdURn5PndokCF6gw0d4P9K+jT6TQrPohK1tTI0XczsyHW4Hgq2jme9zpnkCQaHk4Kb0McY53lmudhzX5+CTqyWvk6dU+ckWiBzgM67vOeqlUJzkMLsrbnXwUwUALxHFZxO5OxVXQOLs4I0Dz5hS2MdcZdMp1I3KVeIOaAYnKOjzClztMRySW8BuqitoQ93aE2iI9DmQrDFMTijDnVBsN8zj+QXN+mnX1TRsyQDO8aDkmMJhq9Zw5phJ1IyR6eHfUMMbN/Nx+yta2kuHPuGRC4GbQ+YXIOkfWC2IvZCe0JuM54eSyfSbp9PVE53FrfYboLLNL6RgeR+bE1zPAZdZ1Xq8LyVs+1W+UZDzuUmprnSOzPJJJ4rpXVjVMa4OduP7C5fDvqt30GALtt+C0+UGA0S3IRoncewc1GQX0dTYtdgDsoD/RI3WjoqE2aXagfm1c+6JRRlpZOHNHB3LyW+6J9FKirJhpZGujboXu3Y3iT5L5Di2NpzfZANyco4G9+C8UaZd7LPaO4XPZqon6cc+U01LGXOfo6TdrGnS5PgtNUdIYcLppKOEGaapFpawa9k4+qCp+IujoGHDqZzZJH6z1QsSL7taVlTSMAytu9l9QdSXe0s2WVYkHYkGNXRk47hub2q+2MOdlsbUGTmGzYtbxixcOhu9WvRqP7BsL2ntG94uOgcPa8VOfQN7smt/RbG3Z39VXvr3yNDH910I0yixezkrXCrBva5hkP6u+7XeXmlKu0CXbzl08eOaRjQTvndpccMtxtIR6mkkiaQ19w8d5p9Jg5c1Fw6Vzm2kAcHO7rwNQ0cLKwqKu7ftBll9V42f4e9V9PiJc6+UhwGVzAP8A7mhLtktMgTv8/XtUEgWFvN8+vtkGAgHDgHTujc6C9hpoCOZC99ZbE6JhPaNcPtMo1A5lWFVUhxIYHyPLcuTKb+fuUemppAf1DiwDK4lvevyCIHSPa+w0jM36FXOdn6SDedLX1Vlhzg17pYX9rETYtdo4DkAea2PVHgJ/9/iMg+rgNc2NrtGjT0veVzfHonxt70MgzWDMgPHYmy6d0zrjTYRS00ziDUWL3WsS3gCs3FAlrWNP/EIbOZ2Rc5WPctjk2KbqldwjYaSBcDaNhncZ7z9Fz/D6PNo8Nlc+R0jnjbU6aq6gxQR5opAHXBJba7Q3lfmlwaVkcdiGZHCw52A0d4WTafD25XBriQ8311cR4HkpqPDidoW086RuWQQYnf5v06fRXHVtWMqWT4bUHJDJeShzm4ZONg2+2vBC/Skp7SOSzJoz2csj7C2XRpZzB5hCqiz6uWuyxiMh7JdnscNRbitTXUlLXUlPiszZHTMIp3MjNo5CNGySfNI1HNDi8tMExvh0W3e/HtbiJK1GAV6WxPtUxMnVmoOd2E2gXaSBkotLJntG92YlurrXtbi08ytFQYsX5WQseDH6OYWbNbfNfiosNAI8rbtZYhxAsXFp1AaeKiuxKSWoMTJLxM7w0yOJ5ArJdFSYyAm+Xdv3SoA2bXk2sB9SZ0zjqWnqK91ie1awbSMGuQ8WkqrqsShZ3YZ5M1xdpBsSeR4BWzXxtAf2RbfSZjvX5OB5pKvEszo42RRtibo6UgZgD6p89gkGQNPoMuozwTTxxv8A3HrzEDfpbKFS19PVhxsGU8ZAc1xIcZhxc1V9Lh4ZHJIIbyxu7R8r9S5h4RtPNaakwRzXXc4l2phDzcNZxY0H2lOxQPORzA0OYRkj4uLtLPHs3RPWAIaIi2Vst+pniYHUq7B94T9TfUZARnYAxAmSqDCGRuYKnIcua0jTrIHkaNA3ylU3SHoTUVT2BjhAyI9uxpPeu3WwHMraPwpzZsxZkmNg4t/VAnc5dr8lWdKsOfTzZ2PLpBZzW3zZx6zRbmppVyKksImLTeOG7XPdoqPogM9oWBvpfjrplkDqZVb0gxx85hxSNznQgtpaxr94nt7twP3ua0+H0zmnKxoLHWeeJaw+t5lW3Vd0fZUvq4qoMo6esjuKd5AeZfvGNPHimN6uIIR2EGLR5gS2Z0m7W8Gb7hBqvYRzeUWGtjcSW6tMidbcVtPoPqhuKGbvekhp2hYwHRAeIdGlydFRYt0rFI4R5e3kcfso2avY3962xVS9/bDPWghrjlbSxn7S52e88goeP4wKCUQsY7srnNiNs76i/Bh9VvJWVPjsbmiSNgcWAl1yC4g8XckYUdhoe1uf4pufs2fm3wVkPlry15uNDkPu6PkMQJCs6ajFLGcndkaQbA6GM+q48SuUda+ExSPJa3tGzAZgRoxx3st03FxHS1Mjg6QuOgvq0H5JmB4ZBLGzNmLHNzEn0g/gPJM4V7sM813SYMSNbA9NtEW7oAOmul46L9FoC5h1fdbEnR0/VayKSswWdwLon3c6ncfXjcb2t+f8PpegwKOdgrsLmYaKZmbO304NNWuG4IXJscw50Q7GoibUQSGzW2BIB58VgujmLVmE1Mgw8htKe9JSSG7JG8WgHTby9y0cTQZyi01KUMq5kkjYqDeRo/jEHXUrXwuJDIZXEgZEe83hpLTOQM/DBsvqyv1giy2kGxlGpd4nkpeF07DGTpe1iDzXMOjH0h8JkhL3zfUZcwD6R+oD+OUn1broOHSQ1YEtPI1zSLnI4fwvxXz/ABWDr4eW1mOYJNy0gduR6QYWzVaC4OaQZAyNt0g59RAO+6tMHwhs/cvlcy+Wy1uAdGnRNIcc39VQdX9CHPda4LTrfiuvUEAIsBtxWRWlziybLUwtFrvbIv22Fh3Khp8DblJOvgs9V4cXuIb6A35rczUpvZuyVuEBrTw5pIsI93RaPNzYjzx4cNVybpNhRaGkXDWm4HNTMOrg4Bw14EK96Tx6czt/wqLB6URyWcLB23K6uH7VODmJ/VLlp2raR+nZkFc0kI3dxUh8ZAsOKjOmFyEehB1J2O3ks905pynG5LTUI1v6Q/JOintccP4oVU4Ai2397pGzXNz8FEE3KZbn5y60WOLXNp5JKh/LXmiukFtPenOOgtz1VZTTRCiT0zjY7eSMybTVWUVSCLO0QewzXHwPgumbJprd5KgR03EG+uqoeleDHIXAba+K1MNNlI5DdFxNhe23Mb8PJHpVCx20E1TMGV8zYzQ5JTydqRyKBELaLWdP+jToy6TgDrZZKJ39F9EoVRVphwMr0dN3BOVlRT6+XwVYBrqjQmyI9shaDCtRR1XFXVHVX+Sx9HIVaUs9vmsitRTEg5rVMquamNnt4qho6j+yrKIX9yyn0wEOpTCs6Yk7f2FZQkqvpmfHgreKPb+7LNqlZNYqZTuUxoUGJtlNas16y6gUhrPinmLRNgcjJYlJkkFC7MpcxG/uRF5RKrKC99+Fk1HeU067KQVcFDDktr+HJKWJzWBTK6Qhx7oiWyQqM1BMpCUGQckVwQJHKzVdqBKVVVUl7qZWy6KqnkT9Juq0aLFCmdqUxjV4lSqWLj+S0CYC0ydkKTTwWsFawxbKNTxKwDVm1HLKqvTXFCcjlR3IQQmoEh0UZ4Ul4UZ6Zam2KBVKlrHK6qWKjr1p0VsYdZLGTuub9IX7rouNu0K5n0jfr5r2/JouF9B5MCzvFWmHt2VQ12qt6F2oXpauS9PVyWtwtaWkGgWbwrmVpqI/BeVxOa8ji81bwHRK8pISnErGOawjmo7lHewqQSmkIoMIrTCj9mvWRHBKyJXlE2l5gUljvhxTWQqTHEguKA5y/HYVhDo3FpBOhPtA7qxraJtsgPdccwcfVPJJW0T3RgNNxGb+LR/MKHi9aSG21BGp8t1+zh7RGzx8QvxyPbI2eP6IFCDE7tC0uY05SeF+CuPr/aguOlvR008lCpJpDE6JtuzcbkEfmpWFTWY6E6kd4O/ldRUv7RzH03qKsH2tR9EX68cgBF2ZtRx3UuuxNjJG9gD2bmjM3k7ii0NN3HB4s140/dPgodIW5XRGweCSH2tslfZJNsuy+vUlAWmbTfyepTDVteS0HKTuDsfFWFLV3Y1pGsZsDwIWPMpLwD6bTYW1uFPnxk5sjBl5l3By59CYA6Vz6BMBq0vSSFpYCCBzHHVR6SZ8bBodR3fEKlipXPfqS4jhffyV1WVbhDYuAcz0RyHmlizZAZM3Q9hrRsuMqE7E5bFw2PdI4orKMvZZ8tnXu2x2QMF7zZCbk8QpTmMaAQLjj+6eSu6xgCDwCu5zWmAF0LoR1cQ1rQPrIE0YvI0m2Zo/vxUPpLkc5sFOfs4jldfYuHJYzCZeya+QZmvdsQbGx8loMIltEDa+Y6u4grJqUnteXlxImwtYnPp4KtV2yyGgSc+jvjjvstCydj2tjfo4beBGxQ3uscz7aHKD7Xmq2WOzmXO53Vkx2d5Y7UHY/wA0kW7Nxl5mFlRAnTVSqqraXsuLNtZ1vyR2vswxjRt7sKWhphchwzW0AHJSBhYkOR3dG7bcPBJuc0W3eZUEzbROo4G5e9vxHPxU/AsRZHK597FrdG81Go4yHFpAsOPNQY6dpe8u2Gx8UAgO2gTaFakYeDx+isIMRN3Pa30idv5qdh+I3PI8b/wUXCYAG6EqT9SDnjKgP2ZIS7jNyuJfSGnqDI1tndjwLb2P98Vw4hfa3SdzY43SVDWmNjb961j4L5C6XYw2ed72NDG3NgOV919H9HcWalHmgyA38QyJ8V7TkauSzmtiw1VKvLy8vXr0qJC+xW66Bx2eDewuPisPBHfXcBbzoPIL2/is3HH/ACjCysef8swu7YO/QueRa2g5+HmtnheHS0cJe3NFJU6AA2OQ+C5j0bp3P77j3GG7RzIXQ5el0lZIySbumIZYmjQEfNfJsbTdtbIgt/F1ZCOnPcvGOhgLp9oi33PZZu8lBpsJ7MaEuue/fcHzVzBhUjHEMc0teAQTuD4IjnAts6wcNXjwVkaZry11rC3dN+SxqlZ2vnckJ0j7EaR9vMI2D4oIpGvnaHvaLGNo1eOaHDS998ojPYSONh92Twsq1kln3AJlvZp305Kyinc77I3a30pAlHti41F+jgPp2LtubdMdOVye8Za5q0Y4lpYGXDfQc7a6fhOIGlf27rTzeg0W7jCdr87c1Qz1ga5obI4xE6t4qfVVBLA23ZtcbtI3PiUB1PQ5HP78ekBcKhaZbYjotGR3dBPUFenEZs4qGFgmGrg1osAfBV9dis7pDI6UmxzWZx8CE2hxexaz0ZXd3tPVI/eSSwCPNI9p+zd3nsN8x8uSA1gabtG4WGXnLVW2nH8ROpud31jM5birLC+lUnbwZX9q58gDopG+rxC0XWz06NdOKQRMyQAaO0cHeB5Kl6qoG1NdJUNsWQsJadrPtpfxVNTVTp6iq7YZZy8lht3coPMe5ANJgrbWzBY0HiC47hGQWm576eDAk/5jzxs0deZPRZTcRwpoykgxAgNu7VpPG3gpNDhj25mRva9zgQ122UW4KnqcXMrmQvJyg2bf0dN9Voi4izG5RbeQ8ByB4qKm21oB/Tgd/UsiQTI7rfp3cVVYX0cvYyEzOBIc0m0fv8VrOi+Isgl+qzOP1WrBYYB6r/Vc3lrxWapKbMS1slmX7zTo4nm1JiNBIG532aGn7OQ6v02uUOoOdOy92fVB0I4g3tdM4eqaLmvGmesjWeBFjJjRXjsVEJlp5MxlgeREDuIidDm46LQYTisLMjnuY++rGnRwP7xCpcSx3LT01SGRzdr9lK9wu644XQcPpoiJS8xDS7GncHw8VnvphzZcCL3jUix6L3601VaKVTZYZFiP+kiRO+1t0iwstxPjwM4zBszcvoh2jTwtzIXhRCzbl4ke7Rp9EjhoOIWS6J0/aEGOEPkbzflLv3rHktVT1Mbs5c6UFn60jvCO3Fp8FmVaXNnZbpn+0n9VLXl4vr0jpuQPra6ssWlOaNpBkc3QyHutY3kBzUxlcwkMjDjKAe+b3563/JZ2ob2mXspXVAFi1tshktzPGyusKLpZA6Rwy21bELFhHqPtr5lJPYA2+k7x3fsE2x5Lo3ngem940vc9AhT6yVziwTONiCGsiN3vPN54AIOG097uiBY5mrnzHM5tuDApcjLPyxZWyOBc1/BrePv8FGZiIc7s3tIIByys2ldyI4JQExbz1a9/YmXQCDxz1ndtZjqAGkyVG6RYYHOhrg7vU72mR2YnS+unAKkx3BImYhNox0VW1s0Q5uOp/Naipo3Mgeajs44Hg3AcATyzLL9I8BkqKGmr6csj+py9kbnSRpPdyk7p7CvMhpdAuydBPtNE/wDUOqV3NipTqU4vapGvsmHG+9pnjCs6jCdGxM7pJzFknfisODb+isL0n6tY7maKd9G9xs83LoHnlbgCdlr6WeoIf2vZt0ByA/rPBp5qFX9G5qt7WlghgaztHtJ3A4Dm4pnD1X0XzzgA1NjOuRz4WPSk/asAJ3A3G7q4kEHgs9h1PVMeKYwGVxAN2HM18ftfDVbbDcQpQzI5/ZOa4XYdHAjceSm4HJ2TGlgeJD3Ge20bankl+qdk8GSGKoy3kkMjbFw3IvzCBXriqSCI/wCkxJ1N5HAJikxtnXE7/aAGmUGczqqDHekQmcagRubTw9y49J4HEDihCGmxKAmNjoS30ZHmz3EcCOF0uEdImQySvyOlpalxDJLd2E/d5fDmrbCsPDWveRcO1ja3+Jtsru/ygNkFpEbJntBG8GZnsTAtLSQZuTnbQzoDps30lfMHW71bMlY9skAZNHcteNC8cyRxXA+ivWZX4dNlpZ5m5TbsiSR/wvv3pXgTayCQNv8AWLG9xsB48F8WvqmYXjEU8jBURMeBUNcNLX1+C+s+jvKIxWHqUKrNsgEhhvJjITMA6LYwLx7jr2kZeencvuf6EnXDWYi50FfTSNd6tTYhptz8CvtWGly6C/8AfNc06hOsOhr6VsuH9i2MgHsmZQ5pttpqfNdRdUr8/wDKtRlbFVHto8zf3L+zFjnv3L1mDDWskun7DdvtxuvMituo9TVNF7lJU4iAsxj2ItJAvrwXn6rwBDU458WChY3iDXHbZUFcJHFpIsG6sHzVlTPBcQdRvrzRsSJDbi1x/eiTa7ZcLXSwdNibaxr+2ir2xvt2hFuJRv03nA0I5ofRyZ0r8shJHIcuS2cVCy2XKLfmpfYw4Jmm0GzSQNZg+Cy/bBzddP5pIALr1RhVnlt9Nx5JHRZdtkO2QTDZ96VKcRY2/vxSwAga6qMyUc1OjZdCdZNNuUSFuhT4n8lHklDbotFUg77clUBNB0qfTxZhrt/FekpT/eylQDa2yz3TzpUaZgLRcu0ATlOntQ0ZlXa4zZV/SPAw5rri4cDcb+9cBxGh7KV8Z2B08l0uTrKcQe0BaSuedIK3tZM+38wvU8l0qtIua8WXpaAOxLlCbr/fBPYmRvTmFbxTbXq2oGmytYGeXlzVfhLLi11eRNv8FlVnQUwKglTqNmnirSGPbdV0HBWlJfbmsaqVZzrKzpG6fy5K1pv+VApYeCt4m2KxqpWLWKcxqkNTGNRAkiUg4orHWRQ+6E1EY5BKA5Fzpua6QLyohwlsmvKUkphcpUgJ8Z96JkQY3o7fgoKgpcqY9qdm9/imSSBQFUShSlRJpEaR6hVk1kywJum26hVT/iq2qcpMj1ClGq06bYWvSbCZE3VWtNDfyUKCFXVPDoq1Xwq1nwjQMR7JAF4rPJlZhMrxeorijPQSrtV2hBl/4UZ4Rp3KM9yZaE4wKJVrP4k9XdWVn8SdvzWphxdbOFF1kccfoVzTpA7UrouOOXNsfOv9/Be75NC+i8mBULRqrihOoVOFaUTtQvQVcl6SqLLY4atNQnQLKYcVpKF+i8riQvI4sK+jOi8UCF+iddZELDIRgxJlXoynAXuqqhTAERjUojRWRqpKoSvMhUyKKyHEz/lS4mJd7ku9y/G2lxd5ba1m3yucNz4JJ6cOddmwGgP810jrn6v4cJaMPY8y1GftHOHIcCueQVzJMoPdI0dZfs/D1212CtSHsmY4jQxx0X5Ge0sJgbweryRwTTXAN0GX2v6KTh+HXjdI3Vu3iCh1EbACCdz3LfzRpKjs2jsz3T6TTt5ohMiG6lLk29nMleoca7oidtfRx4IUtBme3Lqds3MJ2E4fmkJfcR2u0nQE+B4qOJHOc/JcN2vx9y6AHHZtv3X85K2wAZBhHZT9nPlb33N1A/NWU1L2jy+SzQ7cDcKpjdkAeLiVpsSfWC0FOC5oeLHNvc/3ZCqkiDwifPahVnkRGWSrqOMtc7IdhoeY5KXTYmJD326i9/75o9KGMvn0tqCP4ITIAQXs1124+aAXB0yOtLkg3I602GU7x2BadRzVng+DGqlbHG0kk3eOGmpUCoZ7O52tz43Wn6M446jMcrG3labuHNvFL1nODSWe9p+qlgbm7LXz9FE6QFhqcsenZDK5pGlxopMZNgPVOumyZ04xyOWrbVRNDRKB2jbevxRoapoNmnhtuB5JO/NssctdDr3oWJjaN5Gh/dEgoM3HQf3+Ssn02VrSD587J76xrhG1rS1w0J4FSpIhawG6QdUMiexImwgo0EVgXNvcjdTqN7rXIu62yr2BwaG8uf8AAIkuIyEC1gR+aSc0u3KikMqCSdC3XVXuHUMZpXuuC++nNZWprMrLu1J3IUugnDWC59M2+KFUpktkbxlwVqUNJO4H6QrjDBcAAXPgpk9Q2IZ5C1gG9zqLLm3T7rZbh32cBD5CNt7H+i4B0i6wKipcTJI7W/dB01WtguQq2M/zCdlh1OZ6lo4TkqpXG1MDj9t633Xl1tmqd9XhNoWHW3refNcdXiV5fTMHhKeEpClTFh3nevc4fDtoMDGLy8F5eTqZUmifrbgd10zoDgokkY5wPZt1dbl4rmtDGCbldR6E1jg3IzRrhZxWLykTzZ2bLGx7gB9V0T6xmkD4v1DTbLzWmhkMjgRoBsOIPgsrg0RiFiDY2LTw810GgoA9rbOAfbXTUL5ti3Bn0B8fFeHrul0n7dmnUj4cwF7WT3DXm3aHhfmtRSUfYufC89tGBeN4OrVQV1GXtAc4DLo397xVqKQZGjVrgPSGx8F5ysdrXq+hH6JfaA89x0PWNM1JwNtnPlLSWg5WvI2UfG3vD7MbnBsXEb2Ks6GvldC6FwaYxqSNHKspHEu+xflk2LX+z4X4pVvvlxi3ZGk7lJdoD3AHjGc6RqVGZTQ5hq4OJFidmnxHJW1ZK55cxkkYcBoSdDbl4qrxptzlkHZuHrW0dzJKhYPh7C4vJGUaWJ9LxCPsBw2yTbrVQRr4eY87lKjkkYC94s6/HVjrcQVYzSdx0wkBaGkljTcZvEJlJM+F5cMstP8AdP1t5Hgq+uwqGocyOB5p5ZngFpPccCdgq2cZNhvAkRqCMxG+6kMkgDPcc+mcj3Le9AmCmwiaoPdkqXkAjTc2FkHK+Fod6RLLvcdTY72V11p4NCynpKFsoifE1rnNGxNtL+BWH7aYOHaDMQO4Yzdpb4jVZNMc/tVZ95zjB3ZNjetfH7TKjac3Yxoscjm6esxeOlXgxKN2RhY2SMkXI0c2+5vwRaWohzyQBz2t/Z5hcX8XclXYRU5Q9rm5TMdLtsABvbki4rioIbBT2cT3XvI1ZzsVxp+1siembb9rdw4rKDpzv9d0ZyRrnZE/xAGvsIy+SH0cjb9ofHwTcT7WoGeo+zjkuOyj9Jp5OHD3q0oIJGMyQuDez17Qt7zjx15I2HyZC+MjO59nCS3dDjvqgl7WnaYBI7Y+g36nRXtl+05dJ3aBQcMgJpJKWciJsN5afLq5xG7SOalR0YqII2siytIzPl9cEfwvySYpghjAn1kIeAf3c2+nIIZwiWlnfTxVDLStEwLuIOuTwVNoPlzXCZLtYkRtZdIN9dE++kX0RV1b7DspgyW56WItlvWmGHOsBLmp3Rs+ycz0pWjnZXOG0wMBc53ZtNg5u7pXcARvrxVRhWKTxgPeGTPG9zsOQVrPirnubUNicWi2cAXaw81iVQ82tG8EZ7r79J6lVsATv4HtJGcbhHEq77SzBCWiI6ESNFi0jhcbX4qZRSFry5gEL7AOkNiyX/UNru5qOcUjcbxhznvFnRkekeYJ2CBQQPBJlLBG092C93Fw2ufA6/BZJBgzbgderxtqnmyMjPHTrOnV7Wl1ZVfaNJM0UkRPfaG6k/Dg7koeM9pO1jQwUrGuDiXHv24kDfXkrF8ji0PkmJkcQW3vdltgRytsjw1TDJlqbudo5sgN7n2eQ8kEO2TIAkbp7gc+uehFLdrIkAxnAzyBIy6BHSqd/RJksocxz6lrBtK4sidprod0mHxyVLpcOc6NsRBfDGwZWRyt1DQfWutVBh4nkPaObG6IfZxt0aR++Roq/pNRM7MS6RyQOzN7PZ4B11G6huIJIac7RrsnMHj0gBXpjmjzn4ZMgW2m5OB3awHEzayg0NKZ4WGojYOwJic1hs/MDbMT5aq3biLBaN3oNFgfW02817F4oTJTvha8MrYw94LrAyjQ6cLlWLOjRN43RDtLaa7Djrzslar25ukC8DKL310MorqBY8saQYi8G4gFtwNQRA7FR1WKlsg0aWu2laRZltgfHms3jPS6aomELAwMbcPffQN4knjfktZiPRRssMjYY3sEXpku0ceNuamjAofqsUUMIY0d6SQm73v5OPso1OtRZDi2TkJ04557go5uoSQTbPWXaQDA6yb9y5zh+EmF7pGvZ2YuGRv/AFbydyQdL8lDo45oy8Uj87Hm8rH6lpO/ZH2RwW8xfoc2VzBkLge8Ywe7YciFCxnG46SMdlC7O/7ONttb7HXjZPNxfOQGjacYsQItlPeZ71OwafvGw6dY93cchHRIS9FcPAikDS2QO/WkkZw72eYAXxf9JfDGw1DnNaLuJ0toQvpfFugtRFJHKx7skus7WnUOOtgPBfM30iIHxTSAkzRu3kI1YfZK9x6KsAx22yoHbQyyytB06N4yWrhh/mNFhHbHRw1vG9c76sOs+pwuYS0kz4dc3Z5jlJ/kv0K+jh9OZuIvbSVzXCc2DZWjQnYZuGvP8l+YVPBe/E8PLwX6f/QY6LYZU4YJoomvrYiO1zek0WHeHvvflot708wuCbhTiKtIuf7oc2xB0LjqNLyvSlhkGmQCew75Gv14r6crq0tFzqDt71RN9LM4b8FcYw3uaC9tvLkq6jZ2g8V+XTZNRJjXz3osrCTcCyHUUji25uAOKmuDmtvbQDY7qtqsXfKMrRYbFUYCVcwLd3nJConiN7Sz3+K0B6QAcO9w1WWromgBrTd/G2w+an0VJoHE3P8ANEeBG0SmQTPsx1ZTqP2Uw31cUrBzC82Mj0tkkslhf+/clUw0zZQ5qIXJGh5J0dSctra8/DwRaefN4EfmifVr3BNuSKTo5MNKfR0YeNT4jx802riy28OSiU9RYkKXLEXC/wCagiCjCCFVdIesJlKzO7M4jTKP5LlWNdaH1l4c5hEbdWtO5Vz1mei5vh/ZXMIm6Bez5MwVI0ucIv0rTpuIdtA7laYtj7piDlDWjRoH81CZdIN+d/y8UVm/96rdDWsENC0A4k3S24J4b/wkjHD80dgVSU016tMFdqBxWhjCzWFP18VpIHLIxA9pED1NpG81fUkH/KpqQ8NytDQ8P4cliVyrl+isqSNT2BQ6ZvFTQ5Yr81nVDdHYbojENoRRGlSkingojY0sTUS6CTuQS5D7JNc0oyR3golVBQsycmuakbIrK0LxHuXi9euCmuUqU8SIL3J2ZCc5WAVwEOR9lWzSb3Umqk38FWTSc05SanqTEGSVAibrqlkl5f8AKkUcF9fz5J33QtD3QpdLALq1jYhQxKSAs6o6VlVHyvEJClLk0lCQQmSoEikFqBIiNRmqO/XyUWRSpD/wokpTLU2xV9W5ZrEwr6sk4rN4jJqf4rYwzbrewgushj8uhXN8ak1XQcdk35rnWNHVe95Oavo/JjbKpB1VlTKoCsaM8FvVBZehqNstXQS2AWipJvcspQO08lfUci87iGLzWJYtFBUFH7bmqqOoUuGZY7mLDfT4KzjeisUOAqXG5KuEJJ4hTIgEVrFGiYpsYSrrJN1k+NqmUrFGa1TqSP8A4SzylKhsvyR6a4uaqpfM+7pXE6ngCfksrjmA7GLe3ftxPFanEsMJEbnGxI1/qql9RkDgeB0dzC/ZuHdsNaKelo03L8g03FkbJmO9ZQ0h3N7DfwKssPwgvidK42jGgvxKDjVcHFuTQcRzPNQ53PaMr7hhOaw4+5a3tPaND571qNlwBPYtE3GQ+AU0rbBhzMkaN/BT8MuxoygODt78lXYcLgbOa4aXHo+Cm1FaAA2xas54/C0ayVmVSXGApOL4eHNvaw0Q4KcMsWE2A7zfFTqWW7Lk5mg8OB8VDra8PAsMutjbj5pdpd7uiWBMbKmPoc8RJbufyUOhw0tBaDZo18/eitrXRlrL52ncckengL5DEDa4vrw8FSXNBnLNSA7LRSMIew5i4WcBpfj4+Sn0MuhcdzcW8FW08FyWblvLjZWETmhp5cfclangqVSPd3KqrMJvcjYG9uSuKGlb3TcEEd7mFV0sxaJCO812nlyS4bSlurjZpV3glsE5KHCwk6Lc0gaG20IOx5eHglacp3B5eXJZmma4u0v2Y3Wlw+MNdmOrTt4LHqs2NZShbBzT5ahzttDsPmmMrLAMdv8AmTzRq2axGUabgqNVOHpHdCaAdFQwpHZF72RniRryCuulGFtiMbd9B/ysma8ekDq3ZR8PxB8snfcXcGk/w8lxoOJDpgCZHFEAhh468BnbjvUbpj1SRVcck+fs3saXDxsL2XzTURZXObvYkX8jZd264Om/YR/Voj3n+nbguCkr3/ILa4ol1V0tPug6D9V7DkZlVtL2zI0Xl5eXl6VegXl4LyVoXLlY4W3M4C2hXWOiNFls0jQ8Vzjo/TEuHn/dl2bB6P0W8wPcvL8q1YGyvKcqVL7K3FBUZ42+iez5bkBaTBMVje45ABpYg6fBZamosj427EkX5Fq22MxQSvaIozG5rRmcNiV80xOzMXgyZGQ6eleVdESTfK/k5BWVJAxrgJRdtu6PErQYXTtLS1w0Ny08hwWShoGPac8p7Rnog8fBWlDjsrRlDcxIt4rCrUy4WN+zrEobYbn4/S/6J5zNech0Byu5FqmVIjijcXAOc4d0j0gfDiq2Ga7XB92vvcg8Qgy07DJG65IO44BV2JN+7WL5qBl5z6FHh6Sve3s5Q17WiwuNbeJQZ5IXFrX/AGAOgePR9/JNxOAtMtuGo5AHgqT9LNALZG9qSLNjbrr4W4+S0adIOuwR0fXd2qszmZ6fHPsKs8RJpntEgJgvYTMOZjgedle9WeACrxJuUXjiHaADUC2t7jiqroR0YqycswEGHSG0nbkd1p4tvrfyX0BgnRKlwWgqKyglFRdpyucQbki2UW/kkMdim0Wmk0y9w2QW5X37ncJK3OT8CTUFV4hjfaMxMC9hYuHGBxlcX6YdI2S1VQ55Acw5A4ndrdLIeEszND43mPMbC+t/IcAoWFVccrnvq6awlJe4sNnXPGytcEw3LJenexx/ZwTaEjwvxCu8Nps2LiAM4LbDffXesh7tt5dmScrzfsnhC08ldJljMhbnZo1rm6OHO/io+J1oLxD2LIWuGZ72bg878lXRRTRyn6wL5tMp1awc2nw+Stq0xuAY7NI23dkZ6TT7J8Fklga4a9GXVpbj1LtpxkHvz6N9+GWqsMPxFzI3BusY7vbbj/cOCNV4s2NjC9zRANS0em8+0DuqavjLqdwZdspsGU7f2g5uHipMFFTNMDoryvLMtQ2XVkMnstuljTafaM5nIbhnOQnQ5TldEvBvoM+nIDM7yDeLmyXpD0mklhyUzS2Nwv2zxY2HDxVnXSQ9lQ1TCJuzHZVLrah3ID4oTIZIyO1yyNv3G7NYw8LcUXAMHD5ZaZrmtZO3tYm8njXXhYoRLGttYCTbUGzpOcgX0Fsk3RJeXUiDLoAnMOF2wMhJtqYKug1skjnxgdnGAcju7cHjfir/AAync2Zjqd5YwNzvY7WI/uuHFZ6KQShscxAaLxlzBY5hpuN1o+j9I+LPEzvxgXe+Te3DKsWuYbnpkcoymcieqbq9G5mOzOc4gZDeZiyv6yV0xaH9nC4gua5gsCPZB4X4JaKljc0iZj2hveBbrnttdyhRziRgYz7Uud3oiLFgG2V3IqywmYxB2W7srgDA7XP+77ljukCMu7z124rVYQ520b9/79RB0IU+nw1xHaMYJRIRZx0DRsG/1VjRdAwM4zWLxmMcmtj+47gFRVeMtOfM8jUOELDYRu9kgb2VlRdJmkAAyzyHTLlOa3Icx4pRwqAez53cLb7Jtj6JMO+u/O2d90niizUrhEWNEeQGznXu+Q8r72ULE2RwCN8z2kAfZxtF+97LgiTUErH3sxjXnuscbuaeRHAp1PRxl2YObNM3drhpGeNhxPJDBi5NuGfbeOnsQ3NJMRBtnwygWJ6OsqDhVO6SmmdJZtRFIJqeE6Pcy9yGjlZaqjxl9Q1smkd7aDV4IGoPJZrpAwhjZm/rWPFnE94sOjhbkApOH1MsB7KGIlslpI5z6Li7dpJ2sV1Qc42REyerfnpkRrmnWZCJ9kAHMkgzsusM8wYIAGzdX8WHufI0gyZG6kbNdzB5q8nwgCNxYAGvHonW55Dl4KipjLo2aXs7nZmtz7IR5cGfYN+slt3XDbXdbwWa4aEjv+wRWWmG9pA4b5y0Uanpvq0OYuytJ1LtXt5geCy9XickhMzYssQ7kTnjU33kAOy0OO0xFxPmfDbQ8S4bXHK6n4X0jZPAImtBeBltawa3hZMMdsjnI2pNzoAfv05danZl2yDG7fI82jPPRcyq6wOcIGucXnXNwvzXzd9I3oq43cDt6V/RkK+wemXRohgETLvAuHtHeaeRPJfNHXpHK5sfbR5wBYtboXO5+S916N4r/wBSx9MgbwSJ8nuVRTNN40M57vOpzOS+QaXCQxzSDcnUs9nwC691G9dE+DVgqYbiK4bNH6rgTrpx8Vh63CyJLhuUg31/gOa0mI4ERC1+UgcbiwN+JX2rHGliafNVwHNeIIPnsK9LTqNeADr56uC/VTob1jRYlTRVVPYte0doAbljiNQrgNEdsvH81+V/Up9IiowGoA70lM9wD4zcgAne3L+C/TnoR0khxKljq4HBzXtBIaQTG7cgj+a/M/pL6NVuSau0PapOPsu+x4jvzTgJ9x2f14+I06Fe1df3cp3P80ClgOQjS+55oTmhmpOYk8eCfWVlxppzPHyXhjKIJ87vOaoK2jJN9gOSkYTVDba3NGqqwNHe2PBVopTo4WseHJND2mw7qV2tjITGdt6uqir/AD38EZhuBsbqmko3DmnMe5o42QTTEWKZDjckKdVd0gt94UxlRcW487fzVNDimoHElaTC5w7SwuquYRAKM103B8hVz6SxvxU+jnsCNx/NWU+F32FhzToMLA1O45KQx0plo3LkPWvhWhd4LkLI7LvHW5SfYP4clw+IaDyXteSXk0IOhhaLRFuATWRorY/ciRs0/mvNi4rWLk0xyaxqeG6rwZ/wngKpTTSjULrHTVaSmkWbYP8AlW9JLsPf5pGu2bq4K01E7bmtLQH81lqF2xO60lE/4/3svOYgKS7VXlM/gpdtFDo5OY24qwYsN9ilnlPgF9D+Skubz1/vigNHHjxUhhv5pVyUdvRU7KvBKgpdNLUwN/v5ogTZPBSFIQmtttumZhuT+SIWac0Mn/hXCKF4t1SObbRO7TwQpD/wrBWEpHOUSaZElkVdU1HAphjZTNNkoc06rp5UWaW6ily0WNhatNkJ0I11VxQR/wBhVtIy5V3SwoVZyDXdopbQnEJrUpKz1lryaUpTHtUhSAmOdyQXBPL0Jzxz9yKEwAgSv1Kh1DkaWVRZ5dE2wJxjVW1ZWZxORaGteszir1tYYXXocILrGY3JusDio1K2+Mya2WIxJtiV7zAiAvo3J4gKmLNVOpHKE96lUjltvyW682WgoZNlcUsqzMMnJXNLNoFj1mLFrt1WjjkU2nlsqKOZTaadZL6axajLLQwSXsf4KcwKkpJ7aKzgkWZUbCyKjVbQN/vgpsYuq6lntorOBvwWbUssupZHjj/5U6GOyitKnwj4JN5WdUK/HnE8VcMjJRYDTNz8VQ49WB47NugGoPErp/SnDojCY3/rCe6R/Bc8gpszhmaLM08Sv2hhKrHN24iOzpC/JtEtA2oyVdhmAZoC8nvNNiOI8VI+qdrlbu5v8FdRURhPakXY7RzeFk2kqmMlLwMrDqAd/d4Jk13OJIvqPBQ6s4knrHgo8FI6LubNOv8AwiwVQdmDuHG26nVFY2e+oA4aqtxqQMaWtF38/wC90BpLzDhfzdBEuMOzVJV1hiN27HdvgnUlZmIGpBOg5f2UWna7M3OPiN1PlcI5MzW22Kec4C0XjNOGIg5/VSqSgmafQPAi43Wnr8DMLBNILPeFPl6ZsMTHmwcBbx0VLN0idUuBBzsb6v8ARYJfWqGS3ZAz48FRrfZc/d2XRcJpspBGt9SkxVneJb6J3by8lMoYsoLuHHhbyQ552OuwbniefgqbR25WUTeVDdbK1rRYH0kUQ6gHb+AVlFhuQi+tgrKOEeYQnVgMlz3EGCh4ewN0Au0i3hfmjFhbcfABeMRI7nPZJWxOA8d0kTJQJS/XLaH3INTNdumyHVV2YDS1tFHbWNs7ysERrNYVgy8Ar1Y9paAN9rKFX4mKaN0nBoNr80lAy5JI8iVznrb6QXtC3Yb6rUwuG56qKWmqcw9Hn6opjL7LBY7i7p5XyO1Lj+XBV68vL6M1oaA0ZBfQmtDQGjILy8nNZdE+rG11MhSSAgosEdymGNTcLj7wt71VzoEqj3QJW36E4WC7vG3Jde6M4QS4WsbbH5rn3Q3DyCHWvyC61hLA0F2rSbaDivnfKtclxgrwOOrbTytHhU4iLzUNzXByOGtjwR+j2P7sc2wJJuePKylzRF0bbNDgRtxHj5pcOojIGtc0BrfW2N/HwXh3uY5pLh35RuCyjI85zv8AHqUuWkjzB+gv6PmpclS1g0uJPBRTg7RIGE+LHX0CmVFW1hyvtp62likXXgCT4IZt2+f0UCrxp0gDJG68JQOHikgrGtBjcC+47rmi+vDXz/kmyzGV3ZQbP0e47AeHuVwMZjoofqkWSaR2rpjY5DxF1d1gGtbc3gWj+onTo1V2t2gXOMDKcyeAGvE6alUf+CpZI+1qpfq8F7ZdnuHlupVZjUMLWNoYQZG/t5Bcm3nxWc6QOfI9omlL+LPZB5Hgq+bOW2zAFp0I/inW0TUANR1vhEhvi7jPYp5wNtTEcTBd25N6u1RemOLVEwvPM55ecrYgSA032sNF9EYNW00eFQYPUu7KepYCx5PouOoB9+i4d0Twj6xWwRyi7WEPdINdBrcqy6yHNra6XI/uRgNjdtlLRpb3oeLpNrOp4edkNBfLRkcmeMZlPYetzFN9Rwku9m+oIl/HKBOk2V5PgLad7qaV5+sx6NN+45nA/BNq8MZI5kbQe2ZqJGHY+KTDWsqqN3aXfX0nG+skQ4nnYK1wh8fcc1uVzmjvN1tbcHxSD3uZJJO0CQd0xmP6SLgdKQrMAPskbJuN8TkbZjInr1VvK0huS57ZrdS83a73lSMKqGTNyzM7E+iZItr+0QhDDmSOa7OSB6Vx+SnS4YchfE9jQe6WH0iOYCxnObEZHfcQfPCFZs5gAjdIPnpF1DpsEYxziZS5wNmzeHkrF9I0O7oAAF3jhN+95pYYYmBhAcJALZXC7JHIGJQSPmYwBsUh3a5wyj/lCLi91zoc7ZcN3cOBVi06CTIyvnp+8E6yEb9IMke1oikeGekCTtyHko+MYp2LonsAGWQWDdZMrj6J8EanoXMkcXyhjWmzmM7zy7wI4FTsIxOMte2NrYX6gyS6vceBAOyGSG3AkdJ13z9gUQSDMweqdIy/7iMupWLaZ0FS6KZj+ymYJYHhtxci9j4qbhz3MJka2olmOgjscpHiOSrMM6eTS0mWR12UktpH2u9zSdMvgt1Q075MskcxiD23D9M2S21uaycQXU7VANxuYMdWogkBaZa19TapTBhwEC21nrBgyJNkWoxi4u+F8UhAzNYPR5WIXoTJwcIm8Mw+0kv6zPEcVX18dzaOdwPoyB51cBu7XYL1LWl0fZEPe9r7QTHgD6QHMLL5sRI+9u39bdCNtwbn6X10v9L2NipVBQZQ5gZe7rmd/pO+a0NHnGR/aZZAcjHtaB3eQ+ahxSFzWAyANj7ocR6J45ueqk0TAwOGf6wXGzGgWEd/WvwSVVxdfz32+gTVMQBHcYiOgyeBudd6Iyrs+Qva9zwbGS+YD97zS00EcbzIA9umYOHF3j4Kypsg7rD2bmi0mbUOvxXvr8TGlpcZHC7rtbcAeyR/NJl5NgD3ouwG3JHdn3E9kyEkIDr3jMjnC7n3s1jXcfcoxnndTujjOdlC/tAWbGMm5DjxslgpaifvPtTU79mNN3yN5W3F1Ixmtkpo2ugsxgOWWEa5mHTPIVws4MsTa0yOie61r3KaonZdL5DSCDaCQcjGcAw6XXMWEK0pMeZIWvgIDcgd3hcB/EfFMp4y6dspfaTXOD6IHAtVVQ1IhBORz2S6sZG24N+VleQ4Y57m5h2Wl2Qv7sh+PBKPbskxYebIrQdrZdmDlcDp3AHSJJnJW9dhLKgAOcTca5eNv4Kvb0XbE4Pif3nDL2QGrSNjfjdaB9CRGOzyMOl2t1APK/ip2JEaBrQZGsFw3cG3NJc44CAbblqtpA5jrv8Av5yWIkbNle0udGTdpFtXX5HmuJ9cWBuiY3TMW7Bx1ud19KRQufGTI9pyG5PrNPslc86z+iwqWkt7z7cePiFrcl4wUcQ2bCVStQdsWue/qz8D0r49wnoj28+YtBym5adr+HNanp30YcyHI8AZhctG4HCy6R0I6MdnMO1bdrDo0DvX/mpnWj0W7R2f0Hbxxk6uHM+AX0R/K+1imMn2QLefruS7AS2dx7PO6b7l8N9KaMsflOoAtt/FbXqc6+6zCHjsXO7Ibx3u0jlbkm9OcIkfUGJrbuJ4DdMwnqUr5HANiOQn0nDZfS6tXC18KKeL2dkjJxHavW0S19Mc4bb/AAX3l1QfSdp8XyxOAhqLAW2BPvXXK4hgtfUfxXyx1E/QtqGyxYhNOIyyxEbTa4BvsP5r6mxCkaHBzjewtrxI4r81ekGGwFHE/wDoXFzDmL2O4E5jiuIiYytBOd/rw3qtMV+8/XkFXfXXNdYa328LcFYSyXJHBQ6iPLrsOCw2biqg5XgXE+KtXYo6wB4hBbUaXOutiq6VjnN7utiiwULuNyePJV2GgaKZvHepc0l7Gw8Fd4HZpzE+ZOyrKPAi/QmyreneMimgLQDmd3W/NUa3nHNYzMlatMH3n6Dz3rodN0nid6L2WGm43R5MTbvcbb3XytDGR6zhfU6nco7a+Qeu8i+guVvO5MOj+79UZk5kd/6LpPW1jbXRFlwSTw4LkUTdNeCsql5cO8SbePFRRD/Va2EoihT2J1lPGo1xtbRMyovj+SUN2SgfkmSUcOQyz4p4CdZOaFEo4K8GosT0MJW/2FQ3RA5aagl2WroX7FYXDJ9vyWqw6q4brCxVNStVSv1Ct2FZynm0VxQz3FjwXnKzNVQqxjdZGYOKjsHNGLtkiUu5HD9NU4vUclJcKkIeypAKY9+vlw4prSEN51+e64BSAiOm8NUJ8qR0qZ2nirgIoanGayA+VJPJYaqBUVPBHYyUZlOUtZUfFVkkqbVT/wDKr31gK0qdKy1aVGylTS38kFvggCW6lQRceKPGyEzGyFYUMWquoQq+ibw96tYttFl1jJWPXdJTgvJCUNz0vCVhemOiGbpZJNEAy80RoRmtsvSc1GeE6SbkgSO5phoTTWoTvFRJwpEr1Ank+PFNMCcY1V1a66y+Ly2utBiM2n81j8Yn3C3sIySvRYQQsri026xtcdVpsWqN1kql691hGwF7fC1ICgSO1RaZyiyHVGilC2CLLSNUQrWKayuKWTThr8Vno5laUZ4rPqtWfWer2ORSYJPPyCrWI0c3isxzFmPfotFSSq3ppVmKWfiFcUU6y61NZVYrR08qt6Q6KgpX3WgoIlh1hCx6rlYRFWscd1CpYNf4Kzp28eCyXlZVV25fkli+BmSUgOuHag+KoavCDBI3MCddxsV2aDoG99mRMe551bYFdE6G/RCra1zXVAbBFzduv1aOWaVGGvcMsvxHoAklflFu287DGk8AJ/brXzxEQ8ZSM0btCfZPipGJdFI3NZmtZotcbkL6m69fo5w4VhrHU/fe4991uPH+9F83vpwG5XXGnH+SrQx3PS5gLYdEHPIGewoNem6g4MdYwCYO/KePQudYx0bZC4ZSSw8RwRsawfO1mTca3P8ANXDsK7V5Zf0TceIVpSSNB7N4Gi3DiXDZMyRmq7bgAdePmyyMdGSRnboBbQb+Krqymc4m97cPJdO0tdovZZDGZhI/I0d52gA3vwACtQxJc7L9FFJ5Oi5/K4maOIHcgEcNV3LBujsFLGCNXO1N1oH/AEY/qtDBiM4IfIbgeyqHHa5mQNG408Vn4jlKnjoZhyS0Eh0akJrF1HMimBFgSDxuD2XVTX4mLnswLHdv81UtiGYOAuRrayKywdpbXlwUkssdLIzQGCAswBSDiVjd38NFa0QDh3deaiPka8AHT+adhcpacrLJN4lthBQXHbkhX9JQCM3I15KvxN9zc/BWjKdxFzoQPiqrENL33SNMy6SZKHIIlZ/FYdLg+5UL5bbWVjX11rjgVmIg50mVlzf4BekoU/ZutGlTgSrPGukoghLjwFh5lcMxXEjK9z3bkr6TxDqjkqKN1hd2640OpqsLi0RONja9ltck4rCNDztgOBgyV6Hk006TS59j9lhgFNo8Lc86ArrOF/RkrXNzFhW5wH6PdSxoJYfw/wBE1iOX8HTHs1Gk9Kdr49rR/lieorhFD0bcdwbeC9XYTlOnFfVEH0d6pzRZhIOm39Flel/0bayBpd2RIdtoSsil6R4ao+DUb0Ssz1yptS4EDoML50koNdOPAq26NYDZxLr2P5K26R9DZaZ4bMxzL8wRbx1Wu6OUwDA11ncjzWxXxo5raYZB3K+IxkU7HNW/Q/DiLEC4C6RQ4W5/e0sNwVD6IYYLEDYcFdU0oDyNf9N186xuINR5jReTqVNoyZUqjrHWzWIa3c8LK5p8TY1hcHB2YbKmka8gtae6dC0/wVNSYSIC6SQlzXei0c/JZBpNqAyYOgGvBDEEG8fTu8FIxuRwy2uXOPdaPSt4L0EMj3M+tAsjYRYcStbhXR1jKf8ASErwXMN44tz5WVViGPGqIlfYOdo1trBvK/ipbWn2WiwkF2oO4dWq5zdgCRc3A4aE/Zue+FZ4k8PH2Q7KIixI9I+Kzb8JaSWsuS3Uka5h81pI6O8eV5vzITTTCFuaIgnn4cQladTYs09HiSgl0mXXPV3DLsss3Q4YXkkDO0bDi3+qBNXBgc0M/wBTj6vNaSJxaM8RDXOPettrvoqrG8LIhks4F7raefAf38E4yrtOh2Ujf3qsypfVw7I2pqGEEBha3NzI1sq+giZcWBL3G7uWpVyWNjpaWme0sc7vPI0uiUtPZ5yZex2N/SagGp7T378uhthfjcprEEDZpfCO83P2HUhxURpqiKqBDmXDZGt4sOhv7ls5sPigmIiIMFQBJHrcNJ1I8NeCo6Wpa1zmtGeMggg7+5HwDFI3QTQOY4mMl0RG7fDyWbX23jaM2AB6CbW3tPcq0jtAsPEg8QLjWzh3gLQukH7rSdjw05r1PEc98naOA9Jp0A8AqFkBLWFwtpca8uBVph2JtaXA54nkWaNwfes91MtB2b+e1V2pN+/9RCtO2Dm2c6zb91pHeDv5JazomCLvL2vIuJCT3vAKM2Atc112yuOpadFYz4lLlDuzJa31Drb/AEpQlzSNg/bz15pgAZubPVPXrlpFwo+FHsmAx5dSRmk9MHidfyUnA6Id4PYH5nZnTONrfuhVkry9+Vrc7vSJPdDPD3K2fhMOUOkllkF/tGxjRp81WpbPM7rnhl3TAKhlujjEcc++ASN4Uvo9honqpaeFzcj2FxaNwWjbxKtuiUUc5LSXxdmSwPcSLyN2AHIqHF0rFBJTy01OxjS4AyPN3ubyPmtNXdLmVVRM80haGgWEVhY+2QOPFZlc1CJAMECDLZkWMjWbarXYGc22Xe0HERDoIPtCDEiL6XmxVy3o9FJZzmky2LZH3sCOFk+eukBZGGtj7EFsQI7pPNx/ndZyKsyPzwSGVpF5IX914PC197KVN0sLgfrAIdpZtiC+/o6+CxzSqE/EN15HV5Eao3OtaN28iIP9w/eVdwSBzftcsbWH7UfeOPrN5hSMNx1sd+xidI3a5Frk7a8rqFhdMD3ZmiSoIDoor91jOBJ4m3BW1WAQM0gyAWexoy5D58wkqmzOyb/Tqi54EwNyaBdEgwe/dBJsOIAJ3gEoUNE+J2WdhkrJdcjDeOKI7Fx4mylwG7y0hsZHdJYL3HJBw0kgtic572jSU7ub7N+Ku8MAa0HQOBvZ3pX4k3SlV8aX8xbQbh2phjQfdMDtmONpO8zGUCFAwPBSXvc17yGXa7Mb2B4gHayWsjMjJYrEuDSCTpnbwuVpImN4NNjuBpmdzPgFEjcQXXIPMmwsOHmlDWJO1ujuRuYDWwNZnj29W+b6LN0HSGogpacscxvZvMfZ2BewX3cryurpKi5lBmktYPb3XAfu2WSxno/9s4iS3ai9jp3m6iy0GDzyvYxzHNDm/ZnL4aXTtYN2Q9sXMnMZ+SFcVahDQSYA2YkES20wbXEFT8Exh8DXRMtKHaFrj9pG52l/Gyf0KxF9O+SGocWuvnY53pSX9W/JR4sHIdlYMzybvlJ0ueIPgpFdSd/s5L1AyWD9pGPPsniknOaZG+/G2v6WnpTNIm2kZfDxEZ9YkcIWwqMjSJCywf6VtvNVOOYI2cd14htqHes7wA5KtiDqWn7Z7nVBiNm0x3I5nnZVjsZbLNFM0kF3pA7MPFgHCyWZRdO202E34geeC0jUEQ7W8T3yPoL74lSsCwJ0UzrszAC+ci5/5Vf066BMqoXTPLo5G3tc2OXwWjd0qy5r7DW+91VO6YMma502jRo1vE+5FpvrioKzQQRFx9OtT7GzsT4Dz2lfLkeDCKvhLhcZ9HuG4X0dKzlYAgbCwsuK9YYaZO0juAx2YA8LHh4Lr3RXFxUU0cuhu0NPuXsOVnOqUqVY7oPTmFESzrW66s+kX1eTsXuPZv2JOgvwXQuknRnP3majkuKysG3Dw4LZ9Dus0w5Yp+9HezZNyBydzC8ZXo7ftDzxH3Cfo1Wgc2/LQ7uB4fRWlXgBaARrb8lQVlcXdzLcX/NddAZM0ObaxGhGxVLN0XFyLW/ve6zbsvmtA0XGzTbzHV0LEUUz2WytvwI5LQYdKXmxbY+SvMHwlodYj5q++oNGtgFTmzU9qE01sakTpuVFFS2G2264t1nYwJagRt1ZF6X+pdN6zelwp4srP1kmjRy5krhgYQSTqSbuPMrV5PoQ7nTpYePUrvffYHSfsPuUMjdCAKM8oZct8IjXxcpjoR5+Hihu/ijB/Hggzy6oglMNfKR4Xnnb+Cax90ryrJhtRevqlCGXr1lMJprlIYmn4pI06yomJUugm11Wmo32ssnTusbLQUM+yRxDZRdqAtZSVF7c1bQPtYrN0s2g81c01R+S87WYqLQ0899dlKDx5qigqPgpkVTZZbqagtlWD5QEGSqsq+eqUKWqspbRlXDFby4jbz8FGkxNU8tf/wAKBNiibZhuC40zuV67FCmOr/FZs4mhnFk0MLwUsaSbrRyV/iq+oxH3qjkxUb7BV0+MDhdM08JwW3SoiVb1eIKO2tWdlxHx3ToK3xWiMNAWmGgCFq4ZrlXeHvWRoKq60VBNY+Czq9OEhXcMlqKWTS3FTTIqGGtt57owr7rFdSMrFc0Eq27bhx5obpFW/XUM1YUCkVIphWRnAUcyb6/34KC+qQZalFbSRQwBSpZ7IElUq2et10UZ8ycbRR2i0qdUVnBV0k+9v+UKWVBlk0TbKcJlhsoOJVPisji9Vur3EZN1ksXn3uvQYSncLZw7rrMYrULN1b1d4lJos7VOXtMM2y9TQfZRnuRoXKJK5S6Zy0HCAnHVLKbBGrikboAq6k4K1pWLNrFI1KilZNNOCVjuSsqaAEbXQpKMByzecGSzTUvCNQcFeUkF/D5qtw+PZaCih4LNrvhJ1am5XWFQe8DiVpKOJUuHxaBX1FLawXmMQ6Ssd71ZwDgprNFFilHgpLZFmFIPXMuj7o2W7OKNum+UXW5wuqLiLknw4Bc8wWTQfxW96PakWX0bkysWVHNXxdt2oHXD0e+sYZO0DM5gzC/kvz2xehGUteO8CQD5L9P5qTtIJo7emxw99l+e/WH0c7OSojsbiQ2H817zD1tjEf8AU1p6wS092yvK8r0PbZU4EdhkfVczwTCASTa+nvRa3owB33EAb3O62vRHo66QCKmYZp3m2g7jPMru/QD6Fr5/tMQeddcg2HgAtR+PiqWiSfhAlxG+NBxJAWOzB1q7opNJOugHSch0Z8F8Z1eJmMOkDHOjGmYNJH8F0v6JfVAzFq81Tv1UHeLSOIK+84fo8YfHB9XMQLdr2CD0R6pqbC831QZQ++YefkmX4mqaZYWbO1AJDgTs6gjeRa0i+a9FhOS3Unh1UtcMyATnppcTE5LDfSYwZsmEyZbMbELNHDQafwX5xVVNmGZfqP1j9GfrlM+nPouBuOei+RulH0THsP2DjbWwSmD5QpYWrU50wHFpBi1mhpFssskDlHA1albnWNJloBIuZE6dC+caGktrfVT2aHXTl/VdJZ9HarY5wte26kt6lpWtvKQCth/K2FOVQHoWHUw1QD2mwOxc3pKJzzdoJHMbK2wmhJfay6r0Lw2CG8M2pdo08CVnemnRh0EwewWaToAkf8RFSoaURaxOqUq0NlocHA6W0/dUVS5zDYn5eSoMckv/ACstXVx3Zc781j669yB5Ac03hjJlL0qd7rKYhT9o4Nbq5xsLLqfVX1ROBD5RZo1N1P6quqkmUTSi3EX4LtOO1TQ0QQ7N9J3teAWfyryyQfVsOek7ltspgM2z/aN/HoTfqjLNYwBrALG27vNWtHAwCwYzzyhZ2laRa3/Ctqas1sV4Oq06FW27yczqtHS11hls0DgAArijrNALDysFlmSg7Kzw9/Dis1whTtFbGjrCBpa26tGVecWeGuHAELNUT9NToo3THpoyjp3PeRnynIOO26G1he4NaJJTFOo4DPvXyX9MECWrY1jWgMNtBvZcvwvCbgOA2tcLQ9LsXdXVD5Se6Cct+PiolLLYgcuXHwX2/Btdh8JToatF+tYdas6oS4kmTPHzC02D0hs1wdYcR81ZVLWh7HjTYEcwodFK1zQWm1txdSa97XW1sBrfj5LKfJffisxxurURekQ6w31QKDDi8maQ/Zs4cP8AlN6J07aiQtlJZENnc7c1YznNKY4tadnpX0zWSTiWEs1i53DdO8q4EDb42HHUxuGpyOW9CkcHd5xs0+g31fO3New3Be/e97ahvFTqvC2luYnu/wAPJXOE4SzKCw3dbTxCVfXDW2nz5uggbXm99fBRqGjvmN+Nrf3xUN1AM7m6tBG54DmraKnHaWHEqZi1D3HB1r295CT56HdK7Ztbzw4eNlhsZoOwezJK17X+sDsfFNoujk0tQyIEFtw8m/BS8HwmMTsEn6onvE+qtviFNT08j5InZosmjmG+vJO1cSacNbdxBvGunWmaFIVHBxADQb34EnqtmqXEcfMkr45YczYm5I5G8woVFECMpzC2vn4FHwmuOWzRma91z7QvzV5HUN7QNIAba3mUm53N+yB37tY4pZ7jUcXOiT9/Duy4KlxOoaWjMBG7YeIUUsfTvjeB3ZNOYN+at8SDM7mvaX6aeB4WVRW1domh9wWm7fAcFekZAEWOY6d3QqtN53fbfp0K8c9waQ4DM07cwVIo2vc5pIAJ57AIWJRu7OKdha8SgDU6tcPBR3umLSzM0Ea3/klI2haNerQ96YewscQQeHEG47QtM94NiWEMGjncb+BU97C1gDS4POrDfugePioHR+Qhoa77bTVuxv8Az8FNljcBYsc2MHQP0Ob5LJfZ2zu7+1Ha20xn5zFoGl5Gcbq2aBzQZO883s+w487clo6SlzxsjbIzIRmLgLEn2ShUYyRukc8B7u7lPojkVU1kzwy7g0sGgdFvrxICoSalhoc/O7SFOzsXg5X6OME58RbtU7HaXNT3uCyN4y2Ot7rR9HGFjw5zi5r2Nc4N3It6N1muyElPlaMrW6uIOrjzI4LYUMbJGQMiDi57MrhzA5HmksQ6GbB3u6rT9pTlAFwLh/QenMW7YTsTp2zP+yBdl1DGiz2f6nDgFb4PVuY1wkaypiH6y4HaMB9h3EtU3DYMjcjLM4SgfrHDxPBTadtvVAaNGNbqR/q538Vg1K1tmJAy3+ejpM5LQptLXbYME57uiDnxnoAGaBiEDImxZXB0bznheD9p/oedxbkVNw2IFzzMMzJNAAPW8bbpkmHtfIMzCICNWt9PNxc3lqtBgWIthzMc3Pp9g4i9uQdyKz6lT2bZ/r9d6epsl1oA3XOkZatInZ7DvI30lwxjBaQEFkbBY2HF3NWVZlky52i9w1wGhBHNJ0fpH3dM5rmE37/H/ahUzS2+5c52viPHxWa86bk40W6eyBYZ69xGWSkNYyJzg5zhmbrl7wA81UYk1r2kkPcwHuyt4f6hxWkoWMaSNw7Q33T6inZA25Fm+wdS/wAQ1CbUgyJJ8+dUQ05F4A6PIjXQ7rrF1NNGezlyvlMR719BlPFW2HMkgkc0NayN47Rl9i08kF1GZWyEgsG8cbdHO5ZvBQ6DpDJM+N8zA00/2Tmk90M2B8U6Ze0jOM79Y77WChohpGRkOECMrOJtOUGCZtNls8KoXytcGkAbjKNDzuU9uFtkuwXY6IXD3G13DfVNjxcQC8RzZjo0bEFNrz2zHZ9G3uQ02I5rKmL5XTtPZAjWL/WxvHVOiHJMHNAvcX77xqb8vELIdIMGEUzXRem83EYPdlb+6ODlsHPZGxpIyRgWa7g7/V4rFY7iHayMlj/Yn7Mji7mPJOYTa2zGV+jgD5srvcAIN5i3DU8OG/oMKVS4g6SQxtj7NvrNkFn5uWqbWYYx7srrNt6RH8k84aa3Wd7mSgXa4aEu56LMOllgcY3sMoN7SD0rp+mwOMMMOGn3BOa6dkZSO/sGXVIWF6ysHyyBrNWP35kBXX0e8RMkVTEd4nEtHhdPxHoi+RjnOeTIb2bxY3kRzVX0AqG4dXBubu1LC1wPMr073NrYJ9EHacBI/tue6yYwZBfsPEB09Ui3WCOrJdTc/wA/FJm/4XuztceJTb6/wXlVzbq/6KdMpKQ21kiJ70Z3Hi08F17AemsVQ0FjgT7JNnDwIXz69yDLMWuBaSw6XLTYoL8OH3Bg9ydoYh1OwEjd4bvovpebFWBwOZoPEEgEqBjfS+OKMyPOVo5+k7yC+cKvEHvdndI8ub6OpsbJlbirpCHSuLyBoDsPcqDAPJu62sD6LZdiaeyObBnjp48FadJsfNTMZnbbMb7LeF/FVTio5k0124IJnWuymGjZGQQWugKS93wUcuQy9e7bmjhqttJ2f+ia53P/AJQy7imuk/4V4Vmugo4A2Trf3zUR9Tb3/kldUflou2SnqbpzT3JpKG88TovGS/FXhOtKOJEaI32UMjROZP8AkqlqZD5FlOicNlbUsyoWy8b6qxpp9uKWqMsjtutTST323/vZWtNOsxSVFjyV1Sycv6rErU1Yq9hqeakNmVTG9E7ZZzqaiSFLnrLKorcQ3ttxXq2TRUNXUaJujRBRmCUebEeWqhmtuock9tVVy1+oIPuWwyhOQTbWyrqbE7eKgyYqqeoxfVV02K8SU7TwvBO06GsLQyYiq6oxa3HVZ6pxi+nBRHVv/K0GYSM1p0qcZq8fiSPT4lsPgsvJWpIa3W5KZOGkLqjgAumYbW6rRU2I25rmeH4nsbq8hxvxtwWFXwhJXn6rzK2/6ZKQ418Vjjjg57p7cUHO6S9T4IAK2AxpPGMfksezFP7CeMTCqcJwVpWtOMqJJimpWdfiY0Xm1i4YUDRWDloBXX2TDV+KpxMiCpCnmYVw5T31CaJL81EEqn0jdL8VUjZCu16rq2nG+qymMQ6ra1h4/wBlZHHDe5+C0cI4ytGhVIMLC4vFv/BZiqkWqxRtj5rJ4hJrZe2wtwvTUaqiuKmU/JVzJVPpzstB4snDUKuaJnH3WV3St5qrpD5BXVG7+qxKxSL6kq4w9uvJSaimuhUR/opoWI8w6Vnued6BRx2PJXlC66qcikwzW2S9QbSAai2dI64FrabqwiesthmIAXvuVcRVunNYVWkQUo83VyJrIpxIqjOJAqLNi4tvsbJcUCdEKJVL0dOngF0Po+3isV0fpbNHOy6N0Zo+7c8eH9/xXqsCdrEGF8Soj2QtfQMtY/kvnDr/APo91FXiEU1JpTzEfWLbjmPBfTFPH/BSYwQvolNgcBeCJg5xIg5+QQDoorUG1W7LpiZtn5OR7rrB9WnU3TYdG0RMGYDcjvE24lbqWX4L0sllDqpdCm6Wxh27LNczmSd5Op8hEaxrRstAA3DLzxN1Gqpt7KgrpPirSplVHVye9Aq15VSwKtriszik1tf7BV/iMtlksUlXmcbiNkGFR5hZ7EJz3iSuY9JqvMSNwTstr0irbAhc8rqi5KTwFP8AGV5THVA52ystiNFc3A1Go8FtGYWKumFvTa22u9wqCVqndHcbNO/mx3pDl4rerl7mAs95tx4LMYG7UPyNj49SxGMYGWaEWtwPFRuivQjtJQ9wvrtyWv6SVglmBaL5vDQK0w+nLB3Dbmf5J44yo2lGRIROZYx1rgHtV5PUNjj7OMd7YnkPBV1LRaaqRC3id1MhhXn52Aivl52nbvIUZtNbX+yiimHD+ypkcCJHTIJqKpZZQZIDbQ+aJQV5be9/BTvqhshNpdVXbBEFLvYZsVLxHptFRxmSWxNrhl9vNfIvWJ1qyYlUPDXERgnTw5DwW569cDqJLkEiMb+I5eS5Fg+EtDS6xBX0PkHk/D0qXrJO085f0oeJcGjZi31/TcB0qTTwEgaZQNBb+aJT0lnXNza2nMKypCcoZpa+hU+tw4Zc17ZRw5r0Dq0GDqspxVTXMGjmEsvz2urin6OSHL2h0OxBv/d1UHD31ETr2DW8tx/Va7oNP2cQDiXubo3Nrb3JXEPLGS03BiPpdQS0CSL93TCvMOpzlZGW5Q0i54uW2iwNukjQACO80bLKmucO8WXHgtBhvS5hZlsQ0i3vXksTzjrtHTHFU2gfe7+7z0Ksq52h5D2G19htbwUj9JBzmiNuQcPBeZWNBu/Vm/ikq6wPZnjBAGl+NvBViYBHXNkLp+gk+d6mYvWOjLW5AZSd+Y+aqMTfLmu5rmnkU+hnLnN7xcRq0+yfHwRsVxOozBznB4HG2yljdggQJ4z3LpbrPVBy7L9HXdUNfWtEbmOa7O/RotuTxCdh+FGNscOt3d5wPJXFJjRmqYo5gxwaQcwABCL0hpHmeR8YzsAsC3WyY50j/LIiRtZ23BHDBzRcL3jKDvM58AodMzspSWns3ngfQPh5qykijdld3u1B19lVtNKJC0O0LT3g7Q+5aKsqGs0bYg8+HvStVx2gNUo0SJ89I7PFVddVhps5uYuIy5d/ekrogQQR3yNLqaWNIBad/W9lQYKB2a73drl4t18hdVaRnlCkN18+J8hVOF4W/UkkiJ/oXNhfitbNWC4FhwuomBYkIHTZ2ZmzCwv6p5pMKhaNSQ430udlFZxeSXDLLjOfYUfZENdnaDbcbdohaunhj7InN2co1YTpfkpeDwyvYXzntL6NHO3FVUlOZLB2UObsbj0eXmrXCYiHZRfbuknQeIWHUs03vn0dBTbMwIPVbtF7r0UocX5m3aB32W1HiECLEYhZoHZsFzn5keoR4qfmdC+7gHzHSw3cOGiL0dwJrnPkqA0vkv2UbdmO5u8UEva0FxygRBz6vuVdrHGO8m0cJ3n4RebyAVV4dhAqs00znU7RoYGXvI0et4X8lqm4i14hdRRyNZTnK7i6/MlDpqRzHkbycRb0mcm+5FNBLG17KZ+SNxD5PaHNpSlWoHnO2gPugGx4m2RKcw7PeGzEgyQJeS07QN7DL2gIA45rXYZNJrK6M970zxcFLwnFzFISW5Q/QZhs3n5qgkxj9XHG4u0BJB9F3EHwWhpMEeNXEy5rd06gDzXnqrQ2S+BOQutCnJMsLra2PTlHdxOavoa4do0wgOO7nHUNB30UytwcvzSxus0frGkel4t5KiwiiAe64dE+9gPVeFoW4C+djh2haW8BtbxWS+GuAB89/ctimxzhbjF4jtuOIMk74R6PpoY3Mp5heMi7HgXt4OCm1FS17hG0tGlw46aqqpsDNmsHfn4luvd5olRgwDC83cWnvDZ2nBLP2DEfvxTRDhY2G46ADKf0MWuUsNfo/s7SPYcri70QeY52QGwPa7tn3kdtmPot8AFcU1MyRocG5G20aOJ8eZUyWMtYA70Ts3iEA1NmQB0+fPWrc2d+Wuk7xOVtbu1tKiz2Ia5oyhw1PElY7pZQRiRhbmIf3XjZvmfELZVmaMNdGWuHEO9XyCj1ga5nfA72/PzU0appuDh0WVXsA4Rfd5nIqtw2ZkbHBtrRes46vafZCs2yfWI8rRl9a/GyzMWBZmvkAc50BvrsYzyHGytMLqwe9ETYjdwtbmAPBFqsHvNN9/H9c1QeyQPwkW0tP2yMdJN1C6SPE4bTNDzrYg6BtuPkjR4ayEsE7g3KLMcNj4HxVrggAc50huSdH+HJLinR5lVYXvY3aP3uB8lHPBsUzIaMznc+YTTWm5ESYtkIG8a7x3JIsLL25szQ32tnEcrJ5oSWtLWi9+6T/EpMAonxydnUuD33tGI/RAHByu8TgLdGnXlwCVqPLXRIP0TjWgtPk/v19a5L0t6KvZK6dj++LdpHweDyWA6ZYYwuiqtnxOBc3w5jyXbq7DNS4kEt1kB4jkFX1fQCKqikdGLPynfYe5ejwnKIpbJebC0jcdDw3JU0yXezY5777/se/eorMVZMyKaIhzHMANvVI3B5FI59tf7CperHCjTPmpKgBrnDPC3g7X+Y5Lu2EdE6aWNrxEBmGoJdcHYg68DoncNyY7E1XUqDm2EiTm06iAcsitF4yfltSY3HUfccCuM1DRuocnjuu/nq9pvuh8XfNCHVvS/dD4u+a32ejOL+Jnafyqo2dV8+PiQHBfRR6tqX7pvxd803/LWk+5b8XfNNN9GcZ8TO0/lR2PAEL5zI4oL5F9JHqypD+xb8XfNeHVdR/ct+Lv8AyTLfRfF/Eztd+VXD2hfND50J843X0yeqWiP7Bvxd814dUlF9wz4u+aZb6K4r4mdp/KpNYL5kFSE11Tovp9vVHRfcN+LvmiDqkovuGfF3zRR6J4s/iZ2u/KrDEAL5UM9yiwVnBfU46oaH7hnxd801vU3QD/p2fF3/AJIv8JYsj3mdrvyo4xTRovl01243CQzC1+H5r6pZ1PUP/bs+Lv8AyTh1NUH/AG7Pi7/yUj0PxfxM7XflTAxzNxXy+yo0205lA+tX4W/kvq5vU9Q/cN08Xf8AkvDqcoP+3Z8XfNQPQ3GfEztd+VEbj6Y0PnrXyuCOHHiplLUWX0+OqCh+4b8XfNPZ1RUI/YM+LvmqO9DMafxM7XflRm8pMGh7l85wzbFXWH1VvH+S72zqrovuG/F3zUiPq0pB+xb8T81n1PQXHO/HT7XflR/8Vpbj3eK4eyXiNUQ1K7mzq7pfum/F3zS/5dUv3Tfi75pM+gGP+On2u/Kq/wCKU9x89a+fampVDiE9ttbr6bk6tqT7lvxd81Ek6qqP7lvxd/5Jmn6C45v46fa78qIzlSmND3eK+VMQqTbw2Kz9XVW+a+wJuqOhP7Bvxf8A+SiSdTFAf+nb+J//AJLVpehuMbm5na78q0KXLFEZtd2DxXxvLV6qHPNxX2a/qSw8/wDTt/E//wAkF3UZh3/bt/E//wAk+30UxY1Z2u/Kn28vYcD3Xd3ivi18yFLV2X2i7qKw7/t2/if/AOShydQuGn/p2/jk/wDJMt9FsVqWdp/KrH0gobnd3ivi2StuiRV/kvsc9QGG/wDbj8cn/kvDqBw3/t2/jk/8kf8AhfEkZs7T+VLv5dom2y7u8V8iRYja2qmRYtzJX1izqEw3/t2/jk/8kZnUVh3/AG7fxyf+SA70TxJ1Z2n8qUdyvROh7vFfKcWL+NkQYuvqwdReHf8Abt/HJ/5Jw6i8O/7dv45P/JLn0QxO9nafyoZ5Vo7j3eK+WIsZ93iiNxklfVLeo7D/APt2/jf/AOSK3qSw/wD7dv4n/wDkhH0PxW9nafyqv+K0dx7vFfK8GJKwpsTHNfT7OpbD/wDt2fif/wCSNH1NUH/bs/E//wAku/0OxZ1Z2u/KqHlWnuPd4r5kbWckeOq9y+nWdUVCP2DfxO/8k8dUlD9w34u/8kufQvG/FT7XflVRyvT3Hu8V800z7lWjZ7eS+iYuqmiG0DB/ud80U9V9H9y34u+aWf6EY4/ip9rvyqw5Xp7j3eK+aaua/wDJUWIjTgV9XP6rKP7lv4nfNRpOqeh+4b8XfNFp+hWOb+On2u/KmWctUho7u8V8PYsTcrH4g/dfetf1I4e7enb+J/8A5KjquoLDje9M38b/APyXp8P6MYpmbmdp/Ktuj6RUALtd3eK+E45dVa0TuXwX2Yz6P+G/9s38b/8AyUym6gsNBv8AVm/jf/5J1/o5iSM29p8E2fSXDx7ru7xXyLT81dUkmy+sYOozDv8At2/if/5KfF1K0A/6dv4n/wDksqp6KYt34mdp/Kk3ekdD4Xd3ivl6nkA0U6Ny+ooup+g/7dnxd81Jb1S0P3DPi75rMd6G4w/jZ2u/KlTy9R+F3d4r5bsnBfU7eqmi+4Z8XfNeHVRRfcM+Lvmg/wAF4342drvyqDy9Q+F3d4r5XzJ4xXKF9SHqoovuGfn80B/VJQ/cM+Lvmu/grGHNzO135UI8u0D+F3d4r5flxUnj7uagzYhvyX1V/lHQ/wDbs+LvmgS9UNB/27Pi75orfQrFj8TO135VH+O0dzu7xXI8Iw/ULo2EUdgAqXBMJsblbbD6SxXkuSsOWDadmV89a2FOhjAHO6HJIPLwT5Dookr+H5r1wqAK2zZCmmP9FDqHojpt1BneqPqKhBUOtlVRVSqZVScFT1kqTfUgITnblWYlPdZHGarfwV7iVVYLA49iG681iHGo/YCzcRV2WrLY7WXOnvWTqn6q8q33JKqJ4tbLcw7Q0QvKPBMlQsqZkU3suHFNFNondpD2SMkGljsb2VxC3h7/AHqEyG3zVpTx6fxS9V03VmBSIWcFJjZxHBNiYj5FnuKbAT2FS4/BBb4KTDHzSripKlMFxY7pIowNXaBupJ2sEeCBYXrs6YClpHtBs9w4b2UYak6vVbSZmTCWqNGZXFutvp+Z6p0ETu5e3gBxWW/RuUZRYg8RxWX6Osc5z5nXJcTvuAtBUPy8SL2sF9mbhW4ZraNPQX4lYlU3kdfDgFZsoWtbcnbcf3/BNwqmM7nAEiNt9/BOl6PyFge83aeR/ir3DqJ0cThbuO9biPJKPqhrbGTMdH6oJaQfbHj+g47ln6fBHBzspOS+oGzir/DqVpNiLOHDiQpGESNjBLtWHQcyrXD8GbI4yNNrfn5JKtiDfay3oRkwTn58hEpHuc4NHeaNP6K5hwezCdLA6jl5IUGIMjIIFjezr8PFWstW2+lng8BwWHVe6bCAiG5k+fv0qC7Cs4uNQB6PNVuI9pl7NtmAbjw5BaSnGXvagk6Aqj6a3cYyAW7ajiq0Xlzw05IRMCe3r89Cj9G6R5LhHqHb33aVNrqswNLHuaLC+vFW2HYeGNaQ6ziLkc1k+nDGyGNnpPc4C2534q7HCtWg5dF7aqC0tE+ejt0lF6O0AEU05HpXDHefJMoZpIS0tcW33vqDddL6d4GyCgpmNtqGl9txosRWYXdrQ4gg2t5eKrTxAqy45EkX3CwTWKpGi5tP4WiSLXdf7x1IdRTtc5j5NWk6uZv5lXFRgrHXZEc7bXB4qPUYblYALjlyIUyhr8oaxujzpcID3kgFhy7OlLhoyI69ejj1gqmxSmeyPsy2wJ9Ljb5o+HwuYy0bfMnc+K1EGGdqCxx72+vBU0leIn5ZDe2gA38Lqja22NkCTmRv4rnMgybabo4dXALN1zyBdwcQHAuHG3FTKHAWSzZos4jtct4gqTiFa1wc4AnTRvPwVyylMUUM8bS0yCzgUw+sWtEWJkcMp8lS1ogxeIJtNpjo1RKLC2ta6+dzhsb+irSOhc5rZBK0hvD1vgodGMzSHOynfTf3qf0fbEQTGC9wPevw9yx6rjBPHdb9EdjQRBAvxg9guevRFnsHBxcRJ6rzsBxCtIoQxpezvtf6RGrg7mm1kZdE49noNdd/MKLgtYAwXGjr7c/FIGXNncYhMgQb7rWOtp4zkT0K3wWWUu7R2V2XRoHpW8U6lhjlrBHI58LXg53+qFnMHndHK82Ja42Jvq1XjcPc9zSA5zGm73DXTkShVGbLiZiW2It5umsLJeyASA4SMwfvG8jILWYZgDI8zoy2ojDtADZ5txWvw+ozjN3mjQFh0c0f0WTwWgZ2eZhLSDob2stBSukc8do7Jp3ZLekOTgvMYn2yZOW/Ps8Lraw+yANm3CbdpgjgCS3iFdz0JJDWuvlu4OG/kTzU3DWlzHMYXMLxu7jbxQ+jkjWBzHkZvE6HxB5eCN0jx20Tja7WNNnM3vZY5knZG+y2qYH4rb+HTut9lO6ucPkbLJNwb3DfXMRvYrTYvhAe7tGDf028/wCqpeqqoJomE7uLnfE8VqzKr1hMtOhPdb7LQpt/y2jr7brnzKrI8sYCGgki+/iAvVtfI5zezFx6zjwWtxjCGuY6QAZh3rjfzWWweruTc2a46eaSNrxkgOpxr5GXh2L0mDdnZ8xc8vPojYIldRCRvC421196sqmDtXBoIBbtc6FQ8RDGAAayE962qEHlxB1Q3UgAco6v3ncszj+LyR9mWG0wNrD0C3xHFEwyvc+J7TkL7lxsLZeYTMZwUzEGO7Q03c47+NvBMgqWdqY2Oy3bbNa2YjgfNaQDTTAAuLnhfXwSwe8NN7Tqc5ETfiBdAwjEQ9wY4GnPDN6Dzzv4rUxSGMgOygj1mHQjjZY+rYZpWse30dAPVtz81r8NawOaXMIjb3PMoeJAsd4y/XO/Wpw7p6Zzy6bRFupXFNWRSGzNDf0zzU760IrvdYt2vvcqL+iQ4PyttEPRvoQeapcOondoAcz4xrc7NP8ANZWy0yZyWsHOFvPZw6elFxbCGus+QFod3m5eXJytKSE9kMgA4A+0PFW88Akb3QNBe2/uUjB6uCNoMrgHXtl1s33KBtVBs7r3yTTaYBvl51XMuk/V7Mx8eIR3fJAQ4sOuZo1IA5eC6DgvSxtTCKmmbp/1EI9KN/Egcjrf481tKaujcO65hHgQs7WdFOxkM9KRE536xotkf5jZes5P5Vdhm7NQnZt7TQC5sTETaL3EwRIN4LS+rRIbcHTjvH3GqFF02ZbZycembOTlzybHWmZ7LZHg6j1T4t8P78pzH3Wwz0ox4ESPlHasisKlJxa5bM9MGcnJp6YM5FZABIEb+KuUPib8oQuectl/i5vI/wB+5K3pczkVjiUoU/xbyiPxN+UKeectn/jBnIp7elzORWLuiByn+MeUx+Jvyhdzzlsh0wZyKcOmDORWLulBXfxpyoPxN+UKedctq3pczk5Ob0vZyKxrSnXVx6bcq/E35Qp50raN6Xs5FEb0uZyKxTSiov8AG3KvxN+UKecK2g6Xt5FO/wAWt5FYwFPa5XHpvyp8TflCsKhWxHS1vIpw6WN5FY5rk4OXfxtyp8TflCtzhWyHS1nIog6XM5FYwFODl38acqfE35Qp5xy2Y6XM5FO/xc3kVjQUoK7+NOU/ib8oU84Vrz0rbyKaekzeR/v3LKgp7Xq49M+U/ib8oVxVcFpDj7eRTTjg5FZ4PTg9XHppyn8TflCnnnK+OMjkU39KA8CqYPT2vRB6Z8p/E35Qrc+5WrsQumGpuq8OTg5XHppyn8TflCnnnKWZknaKPnS51cemvKfxN+ULucKkh68JEAPXs6t/GnKfxN+ULucKldunduomdeD138Z8p/E35Qu5wqYKpPFWoGdLnUfxlyl8TflC7nCrFteE8YiFV50mZV/jHlL4m/KF3OFXDcUC8MVHiqfMkzKv8YcpfE35Qq7RV43GByKX9NDkVQ517Mo/jDlL4m/KF22VeHGhyKE/FxyVPnSEqP4x5SH4m/KFPOFT5a66hTG6YXJpep/jXlMZOb8oVxXcEnZosclkMuTC5T/G/KvxN+ULjiHqYysR24oOSqnSJuZVPpryp8TflCp6w5XTcZHIogx8cis+XpMyr/GnKfxN+UKOfetD/iEcivf4ibyKzZckzKv8acp/E35Qu5960Z6Rt5FCf0iHIrPlyaXKP415U+JvyhU55yvT0gHIoT8eHiqR0iGXrv435U+Jvyhdz7kegoLbK2bomxx2C8UzTeGhOEBekKg1BUuYKsmdYogrHRcNyFK+yr6mdSZFDnfa67b3oZVbVOtf+wqGtn3VlWz3/mszjVXpYLNxWJ2AlnO2RKo8dr9/Bc+xiquTzV5jVbpoVkquW+vxSmFpknaK81iqm0VBlKgObqppN9kEwrcaYWbCjGO/96orIuPJPMaWMcFclQ7ZSOjvyU6ni4IETLKVCUF5UMaJlSoj8VIaL7oMakNCScmwiRMUyJm19lFaLqZCUs8qHRCmU7ADvYDX3L5S+kHj3bVwYCSwHYbWC+kOm2ImKlkdsSCAeK+QsTkLnukdqbm1+S9h6L4eajsQdLDpKQxbobsxn9AigsY27djoBxKBSQOkID9jt4eSnHB2OjD2mx4/IBWsXR1xa07bf8r25rNaM7zqsM2zz8d/gV4xuAbGXnIPRad/f4LaYYwPjs42sLBZh+G6Ak6hXmB4bcizrg/ksXEkFszkqXJk3nz3KcOjbHxk+sNfPwRKVrGNDrGzdwF5/ckAB8+SnVNHZpPPcc1mOecnGxyXEQOHm6qqrEI5MpZexPeHyVhiFBHGGyROd2g1ynZCnjDQLNAvvzQpcbY0ZZB5W3XXMbExu3qpESTF+GXRuWioMb7dgDgLj0uaqektU6NzI2ESF2w3t5qqwHo4aiRx7URNGwvYEcyUyfGoYCWC8kzDZrh6N+d1VtBoqQy/9MZTxVthzmhxsDrqY4ZnrtxUvFW1DSwSDI3e/Cy1XQeOga500j+0kaNjwPIeKyFdi75Gl0zs7raDYNvwTMFwxoZmsA8nT95WqU9qnDjs6ezke26NQe1j9trJi4275WGUD6q1q8Wl7V87rvgcSOyOuRvAhSsTwghkcscgdE/1SdQp0cOZtttLW8FUdgY7stmF9OQ8glWuBPs2i0bx4jehD2gdu8yQdxz00O7fdWEEj3ENdw2J2Vk8iI3LcxI4KCyYPaNLEaFS6d4u21zbnrr4eCVf0dSswjTq/b9UPCHvke55JY3lxsgzULZHEmxIOjjxWipQNTpfiOSrKrCCX2bx5fwQm1faOlkQ0zAgTfrO7yFDoqfvF1mgWtzVhPi5fH2crg3szePkvRRZe7kJO3gFXyUnaSEAejrrsps8ydNVaXttczNrwfpkRKnQSPFnZQ5p0Nt1e4Dgru/laWE666XC9ThuVp9YDgrPCMbJeWvubizXWt7is6tUcWnZCtSY2RtHwy36T2KxgbaMiXXkB/fFVGEYc0mS2YDgLaBSqrFDfsstyNnBXdCTG3vDuv0uP5rMLnU2nj5sm2tDnXGW8b9+/wCixEuCyhxdGQ8HS2y7T1VULvq5jkjyucbOvsQfFZ7CMOudAC71V0joTgDix4JOfcgHT3LK5SxnOU9i2Y6V630cYKeNZUIsZbwvbXx0WfpeibWOljztNnXDQdQj12DvY1r87C06FpIvbyWdnojR1rpZQ90biTxtZcS+l9isoZHiGGyytbGQJYxmygcSB5K+BwD8biadEVAA/JxFtqMjunetfE8nsNepRpj2mmA3auZuHAEXG+MpX0RimFwdxzpX5bd4DYX8VJqMTY2EwMvZ+jHnUkHkviro11+4hVMgp4AyUOsXEC5d+X819ddTvR2olyS1zMmQDI3+idx/IFfBwKzgTNgDfOxj6zoszYqB3NlscYy0IJ3RlN5ysV2LonhHYU7GeF7FWjnJwOiC9yyq2HaDbzx681rgwICRslvI6KDjmEMMYcwAFmpA/ipbihPfy3/j4LMxGFlstzHmF20JuqSPBWTAOa8sOxF9SVLh6PiEH1r+s7U+5Gw+BoOo3O45+S0X1UHKBqOK8+XkjZlMtpNPtRfz2dSzAqGRkHKST4aH3LGYrCWyPvG1ubVp4jxXU6qJgubXtt81hMQhvUCV7rtaCA3cHwsj4d+yT0fsk61PJp1PC02m+fDo3qtZURzNt67BbMNLlajD6V+VsDcri7Ucx4rGPoBnEoGUZ/1bdQddytzgULmyGX1CLgjWw9lFxAaAINt3FL4amSSSJ3kfUqxlweRjCJHXsNbclV9G4ZS463iBOnErR4jiwcw3PpDjuPNU2DVrYZMrn3Y6xuBoCeCREGQNVoENDgdBbPf9eKtJcT7MHKy19Pes7jdDbK8+k7ce5badsNi8yNI33Fz5DdYnHcV7V+mjRoPHxTtDDvaZeLRZRiiwUzcTaAO8qqEfIlvkSEeOpkGgkfbzKGU9qdFMLJbUcMimugvY6E8yBf4p0Mdk9KEUUgMlLqrnWJTgEl15eKvCGlCVqQFKChkKUt04Jtk7MqEKU4JwTAnAKkKyIAnhMaU4K+ypBRWlODkJpT2qwCuihyeHITQnhWhSigpwQgU8FWhWBRgU5qDdODlMKyOClBQmlEBVtlSnhOCGCnAqYXIgKddCBTw5XhTKIEoKaHJVKlEzJQ5MXiVZSitkS50EFKphdKPnSiRBDk4FSrSiFyXMhZl4FcplEulzId17MuldKJmXi5DulzKZXSn5l4uQ8y8XLl0p5ekJTLpAVC6U8uTbpuZJdRCrKfdIXJhKQlRC6U5xTCUqQqqhIXJpKUlNc5RCheJTSUhKQlcqyvOKQlISmlyqulLdNJSEoZKiFycXJhckumFRCgrRhyUlCBRGlexpVNoLXLUyVqr6iFWjiodRDdMbYC5otdVE7VUVt7eCu6iPdVFe3QpetiA0IDmlZauqLArCY/iO+q1+MsJBXMMcJBPEc1iU6nrFSSbDJY2MqFoiFSV85JVTNIp1TIq5269LSEBeefndBLU7KiOXixMylzvQwF4BFLF5saiVW68AixhKAntYhkq3QjxFHjb70BgUlrUs5GmykRKXE33eCisKPFLbx1SrkQOiyyPW7XNdC2Jp7xGw3XGYOreRxALTbyK+gHdFWGqjqD3msNyw8V25nTChLGjsBew2aFr0OVjgqQp0RM3J3Hcpq4eliBtF4YQAIMmeNl8U1XVy5seVjXF3Ox0TIKKWNuRzDoOI1X2sektCTpBr5BYHrCrosjpYYQCAb6DZFp8u1KhDXsmTv1WU/k9jDIqjqB+6+Q8Tr2Oe1pJDr2cP74IVXihgORl3NI4cFU4xmlrJJAMovtyV7QQtPdAufH+K+gFjWNbN7SR0+CxyIs3wT6LEpNJHA5f5LT0mPAm7XB3Np4eCHTwBzcrhYW+KzGJYayN4ym4v3gDzWdDKxgiDpCrBWt6Q4sGtBBF+XJRsJw5svede51A4qBS4OHvGS7xbjsPDzC0mERfVyQ4XLuJ1t4JV8U2bLD7SgkA7+8Dx+iHTYeWgsfcN3Abu7lcotf0bbIyzGZXjUEDc+av2U2bvaXtdB/TBDHGwaBx4rO595MtzlTE3duWMHRWWSVkYBOX0rbe9bCiw4Zy12gjFr/vKLhnSd8Zc+OxLt78/BSsOp5CC54zF5uQPFEr1Kjh7UAAW3zqiANDQMyTJ3QPdFr3zRosQDiW+zsRxUatdq2297e5X9Hht291mt9br0je6WuAB8B/NZwqtBsFbZMZ38OKoqpj4fTabPGhCsujEwuA4aX105paWtfI3I7vBp0J3A+SuRRZbbD3KtWp7Oy4X4IgEu2mkxxG/RW1RhkbdWm2YLPmwkIBtydwVw2buFhAJdsf5qtMDrljgLc/5LPpSJkpmpsmNkR1Hs/UJkQa9xaHEePPmnxYN2kmWIEvtrzKscPnitlbEe1G54IlLWOp3mUAXdp5XUmo4SGi8WmLqGtbLS4yJvANhuuM1WYZFrZzXBzSQeQPir+nnAcMwOXkBqVIpXANLhbM83cTzK0FAzKMwa15trcbLOr19470SnRi0x1fYKvp6DMQ4MIYeJGoV3EG6A7baq5oO8zUC54cAFXS0wjeHvGZh0I5eSxHV9skHTJajaMAfWMuoaa8OKeWdkRYgtcdLbhWdb0/dEA2EEFtru5/NVBwcOc5zCTbVjXKfhTTID2rWtkG1ttEB4ZZzrx1dyap7bZAPC3C/vacI7QidJOuAy04ijizTN1e6RvpDiGhcr6ade1DBSysfC2SWaNzRCW6B1tT8V1SuwoSsvducaiwA05Ln2N9BqKdwMkQY7YvIvc+HmtHk84PaHOsdAM+yb235W3RdbbcXiWvbV24LRad28ZwRkSTBz0X569BeuSXCsUdVxMLIxLm7K2jQTcgDa2+i/XXqi6xoMXoYq2B4Je0Z2gg2dbluLr8+Ovz6PBjD5IWXYTma4BVX0S+sqowaujilzChmcGPaScsbibA8rG+q+z8q08Lyvg/XcIBzjWwWz7wA/wDybm3fcapp+I56Xn3h7w33z6RwzC/Voy6BBkkUVtY17GPjIc1wBBGuhQ3zL4rWcGuglTO5S3SIcjlGMya6VL84ChkpJidx71psOnu0DS5G/wAllnSI+H4kGmx9En4HwXncdh4PON6/FMUKwaYK0VfQdzmeNlXNwFgaXO5aj+at44S8XBs23DiqbHnZBa/w5f3w4rLYRN065/NnnBE6SsDJSOZUZmOOQH0bX05eK6j0YoRlkOtnD0TsFmGx5ntMYuLbEcVq8JzvJL+6bWtwITD37bhwEfuowTzRL6YPsuN9RvzVZiFCDZ2lhe42Fhqsa43JPjst30xpQ2MAaAm3zusI4aouHpESSkuUnM5yGZLyckCddajWrHXgE5qa0JbosLkQFeBTAUt1JspBT7pbpl166GSrBPSgpiW6oSpRLpQUwFKEMqUQFOBTAU4FdKlEBTrobSnBWClEBRGlBTwVdWBRQ9PBQQU8OVgVdGBTroYKc0qy5EBTgUMJQVaVeUUFEa5BBShylTKPmTgUEFPa5SpRAU4FDBSgqFyICntchXSgqy5Fa5OBQmlKHqVaUUuSoYclDlylPCXMmByXMplcnXS5k268FMqU669dNXgulcnZl66avXXSuTrrxKaluuJXJCUt0l0l1xKhKvJmZLdRK5OzJMyZmTS9QulPJTcyYSkUKsp1026QlISolQlumkpLpCVChKUwvSOKYSuUpXuTLrxKaSuUJSUwleJTSVCqrmil03U5rln6Ko5q4pXeN0ahyiyM16ypS1UsIcgTyUxyrW5Ypt1Xcw5QamPfTTn4qgr4LrUvhUKsw7deer8qmqYbkierrnuMUOh5LnfSHB9/FdorcP0IssRjuGXaU9gcVslYGOwdphcKxenyG3BVhK2nSbC9/BYwx2X0bDVA9krxFVhY6ErSiBqbHqjAo5KDEpmRFZGnNRI2oZKrs3TBGiNYjNjsf4JzWf8ACEXIjQF6nYpLI0kcalNiS73IrQhNi5LwjUoQ2RGw+CCXqDmgxkqdTuF/70Ssh00UhlPx/JLveFcMKcxpv4Kn6cV+SBw3OUq+jg4/kufdbVaWREjTgi4NvOVmt4pWp7Iv5C+eY6XtpntaO9c/BFrsIMRBb6YR4cRdH9oxtnE7+CkfWC68hNydSF9ZL3A/0xHX4Lzzjbz5lQcH6ZXD2SXDgCAFF6LwdvPpwOoP8UXAcME82rbC+pW5rOjAhIfDo+3uVK9alRJY0Q5w6go2YHX589qsoKUMs0NtbkOKh1z35xnFmnwU/AcVkuWyMznnZWdZK54ALQ3xI2XnC8sf7QB4ypc0kHw8hUM9YWhrYr3PEqWyF8hEWS73DW3LnZFxN7wG2aAPatqfFR8DkmZMJmu1HPYjkpmW7Qib579FzWguDTMawItrbzKlUvR3s5OzcCHDUjgtLTxCxLTZzf4Kb2ZkvM+2Z/DkiSYewjvXa7w4rHqYgv8Ae7u9OhlyW5HKbW033/ZV9Niwad73/uxTqmrAN7Xza2O6k0WHszAusm4tSMDs19OPghbTC6IK4SGSqN1Kcxkj0tu3ir/Do84DihSTs0dGQTbVqJhkDnG4Fm8AP4q1R5LZNo8wrBsRF+GY6eHQpb6C2oPu4rwpr2vryRux14gjiVIZOCdRtxSJcUYME+fPbZVtSwNOYGx4oOIQ3YHbgG7vLwUqri30u0/38FEnoSGtFyGuOvly8kdhyMobxGisqSSOS3ZB1ra35rUYTE4tI28fBVuEUbISBGQ4EXPv4LTwQEi7N/Z4LGxNUZDLQlP06UuM53nZ836oKlYNUZSAe9w8lLxrCy4sOrWA3d4eKndG6drnAOAa/iVscPwvO8jdvLgvO1K2zVtmt2hhhUaGzbyb68DfoWC7dmzCDl0vz8lPj6OCVubNZ3FanE+q+M2czuuBvbgVXy4W5npNIA4tQX1hbYJB4+bpoUC0+2LcMv061m6TozJmDeF9XIvSPo8xrmtJFzb3K4oscIJtqNtdwjYfQMqHOz3BGv8AwoNeo1206wG5MsYD7ufHdu61gulPR36wWwEtMYGtrEFc9x7qFgeDGAGl2xtx+a+lKbozGLhoN1SYj0OdmLhrbZvEeKewnLNSjApvLQO870U4aTLB1cOB3R1rn/0dsZmibLQVBL/q5yxvOpLOAPkuxSSLD0PV26JxqWEhzj3xzHJa6nYbDMP+FGMxbK9bbYRfQb9e0361UUyxgzt9CbeCMZkhkQiEt1NNLOKdmTHFeJSEoxAIhCKt8AxzIcjicp4+yeY/mtBHhAN83evqDwI4WWEervo70m7Mhj7lh+LfLw8F5/EYXYO03JP0MQPcf2q9pKDK46WIPDay1FPCNPIX8/8AlApKyM6tcwg76j/kI81W1jS4kWaOf5KMOwk7LRJK2mUwwbRiFgusPESZBFwYL28Xf0WTapOK1Zkke8+sT/T8lHCdpMIF15nEVecqF3mE4FOsmBKXJwCEsn3TbppcmkrpUwipQUPMvXQiVKJmTroN0t0MlSEUOTsyFmTg5UJVkQFOBQcyI1yHK5FCcChgpwKuFKICngoQKcCrSrIgKeEIFOBVwVyKnAoYKcCpVwUUFPBQQ5Pa5XBVkYFKEO6cCrKUS6ddDulBVpUyi3Tg5CBS3UqyOHJwKACnhy5SigpQUO6cHLlEIl0t0IFOBXKU8OShyYCvXUyuRcyXOhXS3UyplEDk7Mg3XgVy6UbMlug5l4FSplGJSXQsy8SoXSihyTMh5l7MulRKJnSZkPMvXXSulPzJC5NJTbqJUJxK9dNukuuldKddNJSXTcyhcnXSEpuZNc5SuTsyaXJpcm3ULpSlyaSkJSEqJVUpKaSkJTbqFEpS5MLl4lMLlUlVQ8Jq7jxC1FNGNCsN0d/LittTbC68jim7LoC+jCnaVMMnw4JrpUxxTS5IQuhPL7rxcmhycDwXBRChVdJdZbHsN8LeK24CgYnR5hcDzT1CoWlBrUw5pXCulGF21H/K5ZjdBZ1137pRhwsdNFx3pFS6nwX0bkrESIXzvlGhsuNsllmxojNNEUWRGsC9KXLCvomtYjQM/NPiZwUhkNj5IDnKC1MbAjRwo7Y0RsSWL1wahQx6qWyH4rzI/ipcbEu96OwBCZGjNjRGxIrI0uXI4bCZG34KSwJrW2Ro2oLiuAjNPYxcu64Is/ZtPom911YR6c1y7rqdlawAXI5cFo8lH/1LYSOM/wCG47ge8wudSYU0R5CBbcFZWmxGMSGO19bE/wAloG1jnWG9hrfggVXRdrQZWjQ78/NfRKTg2RUOeXSvOOgmR5/RTqfDOzIcwb7W5LQOY4tF7XPDl4qv6KQl7dL6bX4LUtwwBpdfMRuPksnEVYdDswrsZLfPkovQylsSH7Hif5L3SBgEuQuBbvYKixjHzawOW3LgqygnOa77kn3myWbh3FxqkxwV31WhvNgWkX+3HyFaV4L3ZGXcBv4K0rntbEyJthLe5BGuVVsHTHsn6Rgk7H5qZQR9teZ+khOnIDl5KHtc2C4QBlxPHgpBa0HZ9oukG0Q3hOqtKKpzgD2eHOyuaajzG593yWehuCHtOo0KvsOY99raX+Hms2sIuDCNSG8Z9/nXROqsKy962gvYc1F+rNLTdpKv5JXNBadTzUM6A5gQlG1DF0ctA/b7rPy4GGNL2jLroOabh+JkfunYcla11T3DcG3BUuGUzn3uNAfenmnaaS9LuaGnZbr58wr+Koc6x0PNSGUhabkaEINC25ytGvLn4q5dK4tyubqOPMLOqO2TATbBaZ6CqWoquBGnDyQpW5mEXHPVHxLbT/hRHUDSALuzHcBGZEA5ITgTI89Gqbhby5wFi0jY8F1DozRXAyk3GlufisTg9LcWFgW8OJC6l0Tlbk2s4f3qsblOtDbBaGCoy++7Pzr0qJPSFkrb+k4gWG1l1rA6TIwcysdFg2eVsu4Z/FbumZZoHgvK1KnOFo4XXrcKwNaTvPcPFEkco8viEVxQZCmBTsmS5Uld0ZY43AsTvZRo8FMerdfP+ivS5MLlDqIIhBsDIzSQ4iABplPP+akxYWXuDgb+I1uoExTYpy3VpIPglDhDoUZuJFtsZLY02FcCNLa8lTdMYGNawNABB0tytr/JR29LZALGztOI+VlTVdS55LnG/IcAOQVhhHSMkxVxdM0yBmVDTLoz0FxW0BCwCU3MkJSEpMyJKASvEoTwnkpjiqESoTQP7unuqnEAFxIHC5smEppclwwNNlO0cl4lJdJmTcyuAoRCUmdDLl664lQnZl4FNBXroZKsiBKChgpS5ClQnErwch3StKoSrIzSnIV08OQi5dKeCnNKGAnArldHa5OBQQURpVwVyInAoYKcCrAqUTMnAoacFdWRQUt0MFOBVgVyKEochgp2ZSryiZk9rkEFPDlIKsjXS3QmuTg5XlSigpbpgKUFWXIgKcChBycHKZV80S6eHoIKW6lcEYOShyCHJwcuUyihyUOQw5eDlK5FzJbod14PXLkS6W6ZmSFyhciZl66ZmXsy5cn3XrpmZezLlCfdezJmZJmXKU/MvXTbpMy5cnZl66HmSFy5ciZkl0MuTS5SulPLkmZMJSEqFCcXJLpt0hKiVEpSUhckum5lEqJS5k0leJTS5QqpbpjnLxchlyqSuTnOTCUhckuqqCk6OUZ1J0HDxWqp2/lv4qHh9LYAf2FYFull46s/bcSvpxsISApUhC8l0JeBSkJqVxUKE8FJOND5bJAnzPs1MU81xWA6UQcVxfpVFcutvxXaulUmhXG+kx7xXtuSSZXhOVYkrFhngpLIv75I7Wf0RsnxXr3PXk9pR2xW13UlrU8MT42IJcpunMajCBKwaqS2NLOciNaEJkakQsXuyR4I0FzleLpzY09kaO2FOYxLFyMhthRGDVEEaI1vBDLlSEKeYRsL3eiwXPks47o7+lXNmpwXxtNnAeHNauWnDgWkXDhZ1+IUjoZP+jw8UwADzcg8PJEp1hTBc339N0a9e5M0+ZLXMrgwd2cjL9VRnqHaNonZneGgWdx7qRljae4+1trXXZD1m1B2yg87JR1g1DiM2UtOjhbcKWcoYlhnanpS1Sjg3CAHDjA8V8s0uCugkLDoDuNreajYrUGN4Y0nI7jyXZOtToo7te3a0BjhcAcea5JjNQHAgttbTX+S9dhMUMQA/ORfpXn8RhxTJaNDYmbj7Ss1JRES97UHbl71ctmDRktdx2KJSUAMZcQbja/8lT1ULjq02I2C1toVDB0Wc5pafZGenDzkodSTHLd3rG3kt5h9DmZcEWtqOKzWH4SZBd+tvitHhdGWsOXQD4oGKeCAAbjsU02+0TBhOkw4s9C5HELoHQGkDmfxJ4HksVDMQNdtyVbYRWlneYfdw+Cw8W11SmWzfetTCFrHyR1eC1OL0GV2m99PE+KqqmsLu64DT8k6LpDcntBr4fwQhOH7CwHE/wA1msY5vvDLVNvc0k7J6lAxAd241IULD8UubBtuYCmTxnvDgTYHkloMKc0HiTuU+C0NgpSHk2TqMO1cNCDo4fwXqmqlJzDXhZXWG4eS2xHwWgpeirwARa/q/wBUhUxTGH2oTDaDnC0rASUUnpPFhv5+Crn4xlk0BudL22C69i/V9O5uc7AXtbbxWCqOjZBNxqPzRcPjaVUXIPQqV8M9hgSNbjPiqzApHmXML5Tx43XZOj1D2jNDZwHDiuX01IdBfLysus9AqAtiNjfz3WVytUGxtCye5Opnag5X3LRdDYXAOa++rtPctlmVJ0bpTlc53x81bvcvNYf26jnL1VMbNNoSPcgmROeUFxWuIUEpryhkpXOQi9cQEIleegOKe5yA9yGBCESkLkNz01zkNzlcFCJSucgvK856E96vKCSvOKYSmOkTHPUocohkSZ0HMvXXSoTy5NLky6QuVCpTi5JmTbrxKhcnBeKbdeugkqUoKW6ZdKChErk8FeKZmXi9CLlCeE4FDanZkMlSn3TgUO6ddUXIjCngoQKc0qQVYFFCcChgpwKIFdGBTgUEFOa5XlcjApwKGCnAqwKmUQFOBQrpwKsrIoKW6GCnAqwK5EBTgUMJQVZSCigpzXIQKW6kFXlGDk4OQgUoerAqUUFOzIIcngqQVKLdeuhgp11ZciBy9mQ7pQV0qZRMyUOQ7pQVMrpRA5LmQ8y9dSplEulDkLMluuXSiZkudCuvXXKZRM69mQ7r11y6UXOkLkO69dcuT8y9mQ8y9dcolOJXsyZdeuuXSE66S6aXJCVErpTiUl026S6iVEpxKTMm5k0lQoTyU1zk0uTbqCVCcXJjnJCU26qSolOLk0lJdNJVVBKUlNJSEpCVEqi2cMPFeukpZLgJS1eNhfTzndecmXTwEMBVhRCVeJXrpWtXQuXmaqLiNRZtgpE0lgs1jOIb+XwTNFklBqvDGklZnpHVb2XKMblu4rbdJK7QrBT6m693ydT2RJXzzH1dt8KI2BPEaMYU/s1slyxw0pjIkQNRGNSmNDLlaAlY1HY1NDEeNBJUjcnMhR2Rr0DEcRJZzlJTmMRWs+KWNiPZLlyM0WlD7K6fHEnsCcShkohaM01zE0NPmiJzhy3VZQHAFDY22n5p7koYnlnL4qJQi2y1zaMVFCSRd0Q/JfPHSbowXPcWja5Oi7rgnSptMxzXi7H6X81NwzolTzMfKXix1PgOSJhcW7CuLosU9UwnrNJpaRIEHTLIrhdF0Pmkg7kRcfzPisZ0n6CTUze0e0tA33uD4r6Q6DSyMqJLC9LezXOHEcvBU/XpV9uBHCWkD0/Pkt7C8pPFWJbBcJF5giZ3WyIzlZlfBUXYc1g4yBsiwuRaRqR3r57wqpNgRx3WswtvdIAvcaj+apMHw1weWlp52W5wrDyBbL/Va2MqtGSw8MzagcMlQT0VhcahBpKbvA677Dh4rT4hgzhbS2bYclLw7oa4DML3HLj5JD1trWySmxQdtRs5KF2Nhdw0521UihlzXDGXB3PBdAwToQZm5S0m448FqsK6EMgAY6wPBo4+ZXn63KVNoIiT3LWpYJ7iIMDed+5cyosLY2Ml+5G3LyVTRU4znkTsutYh0UuCSBbXu7EKiw/osA8i3HRL08e0hxJV34UggRCqcP6POc9pYbDkRwXW8K6PNjY3MLm3FCwHCRcOIAta/nyVtXVFzbcBZL6xxBvkO9bWGwzabdo9X7IjZBtpba3PwWJ6XdDGnvsFmn0m8R4hatrk4i4sVwBB2mm/myPVpNqiHdu5cjn6Ehti3Xz2Ws6I9H5A4AgZTyWgiwoB1jq0n4FajCqAMCBXxj3DYd3qlDCCZHcoVRR9mABsTdRnOUrFam7tNhoq970xghDJ3lXrGHQvFyE5yRz0MuWmHJaV5zkNxXnOQXvUF6qSvPkUeR6V8ijOeqB0oJKV70Jz0x8iEXojUu4pz3oTpEj3oRKIFTNOJTSUhSFcoS3SXSXSEqFyW6RIvZlUlcnXSEpudNcUIuUoi8Sh5khKCSulEBXi5MukBQyulPCW6QFeBVFEp4KW6ZdKCoXIgKddDCc1VKlEBStTAnNKhSihye1yCCnhykFWlECc0oYSgoiujApwKCHJ7XKwK5FBTgUO6UFXlSigpQUO6ddWlSiApboYKddSpRA5OBQsyddWBXIl0oKGHJbqVaUQOT2uQbp11OSkFFDk66CHJwepBVkUOS3QsyXMplci3S5kLMlDlaVyJmXrpmZezLpUomZKHId166ldKJdeumZl665cn3XiUy69ddK5PzJLpuZeuuXJ2ZezJl166hcn3SXTMyQuXKE+6S6ZmSZly5PukuhlyTMq7S5PLkmZMum3VVEp5cmlybdISuUEpxKbdNLkl1WVWU4uTS5IXJpcolQlJSXSXTSVVctnh40UsPuhwMsLL0ki8pC+muKeAhZvmoNViRGgsqOsxvkVdtMuyQnVWtzK0xqx4IM2IABYmbpNa91W1XSa+5TjMG86JR+PpNyK1GKY5bbf8gsdjGM7m6qa3pFfQKgq64uC3MNgYuV5vG8ompZqFilcXk7qubEphj5pzY16BpDRAXnoJuVF7JPESN2ScIlO0qwghid2aMI04Rqm0oDUARokUaN9X4oscKoXqHNIKdCFMaxNihsjsYlHOVwxJG1Fa1eZGihqCSiNCa1qURp7Y0YRIZci7KjhqXIpIiSFqrtKpaQguZdKxiNkXhEo2kJzLoL4ARYi4PBOghDW5W3DeSK1vvRo4lBdZUDTkCtXHGG4e9wGuU6j+91yTodgJnldYm9ze62tV0uFNEYpB3H6A7jVO6MNjiYZYtSdvepp1HUabjB9qIKbNAVWseTZg9oaiD90Ol6JxduI3NGY/tB/BX9T0AERsW3buCOPvVaCSbk94m91rMO6xmtj7OpG2jX2380o573anLp89SvRLXmKpi9idJ0JWGr+jPeAyjLdanBujoIDWt1G3gp+EdIaaVx7wtzU6v6XMa0spxc+3a1ks+pUcNl1oTxwtKl7bnAzkBclWbqhlLHlFnSEa+f9FkqiRzjnJu69/JANQTcklzjxPBeYUAkoT6m14blsaDLMwF2jho4c/FC/QLIyXaG+3gqeCYix2Ksoq0kd43I4pVzlqUyxwG0LjvRZpABYC3h/MqEW2RnIDzrZNUXjJQ5tpTmpzXIYcnNK1qcFLEQEZ40USrkk0yuOnBGzJCUw7DsqD2ggCo5vulNibYa7pshTyUCRytsBoDQgOM3Q3JjnJXFDkKA4qia6RRpJESRyiSuQxdDcU18qjySr0jkDOmmtS7ilL0xzkpKGioa9dISkK9dSuSXXrpLrxKgqEqbdeTCVQldKeSmFyRNJQS5SlJXikXmlCJUSnhISkJSXVVCUFPCYnBQuXiUoKQlIohcnAp10xKCoUogKcChpwKqpRAU66HdOBUQpRAUoKYClBVVKIHJ4KECnXXSplEBTrpgKddElXlPa5EuggpQ5WlSj3S3Qg5OurSuRLp10MOSgqylFBShyGClurSpRLpwch3XgVMqUXMluh3S3VgVyJdKCh3TgVMqZT8yXMh5kt1ymU+6UIYKUOXK0omZLnQsyXMpldKKHLxchZkpcpldKKHLxchXXrrpUoudLnQcy9ddKiUQPS50HMvXXSulFzppemErxKiV0p117MmXSZlC6U/Mkum3SXXKNpPukumZl4lcqynEppcmly8XKJUJbpCU0uSEqJXJxKbdJdISoUJcyQlNJSEqsqEpckzJpKQuVZXLeRzXUWrqhbTdVEFWTpdOfOvObK+lueFDxGXdY7FKsi/E7WWtrXrKYvFutXCRN153GEmSOKx1dXuzKB9Zcb66fmrSem1KG2nXqmuaBkvKuBKhx05O6MKVTRTp/ZqpqLg0BQxTJpj5BWHZJr4lXbVgFB7MogiUoRJRGu21JaFG7H4JWw8FMESURqm2q7MFRxTorY0ZsaJ2aGXqNnVDY1EbGjNavdkhbSIWrwCM1i8GosTUElWDUjWp4ajtiT2woJciFqjCNEZGjiH4J7Y/6KheoItmgGnTBHrbgpvZpezVdtCLd6itp/BFZHbZFLNk/IqlyiFDqqBsgs4XHI8ESjpGsFgNFKLV7s1G2YjRWDSlbHpbZNqaYOFnWI5FFLE8BCmLrtibKNRYXHH6LbHipzSNhoPBMa3wRI2qjnE3JlEaAMkWIfFSI2IDQpUKXcVZokqVCeCkNKhNCK1yWIT7XKU6UpiY2VOzItMQj7Vk5rk1z155CZdatIpd53IjHp2dAaU660BUShCe56A9ycXIbipLghwmkoEj0+R6iyOS5uqlMlcozyiSFRpCitaguQpZEFPeUJMgICVzkhKS6QlcoXrpEpTVCqvXSErxKY4qhKhLmTS5NBSEoJcphLdJdeukCEolPuvJt0iiFCcSkCQleUwoT2pS5MuvXUQolOulBTLpQVy6U9KmgpVVXlOCcCmJQVVSiXSgpgKUKqlEBTgUMJwUKZRAUoKYCnXVVKJdLdDunXULkUFOBQQ5PzIgKvKIEochkpwcrSrIgengoAcnB6tK5HBS3QQ5PBVpUomZLdDDkoKmV0ol0t0MFKCrSplEulDkPMlupUomZeBTAV5cuRA5KCh3XrqZXIl0uZDulzLpXJ9166ZmXrqZXIgK9dDuvXXSuRLr2ZMuvXXSplPukumXXsy6V0p+ZezJhckuulQn5kmZNzJLqJXJ90l0268SulcnXSEpt0hKrKhLdezJt0hK6VyddIXJt0hcolRKW6RIXJt1WVyddJdMzppeqyoTi9NzJt0l1C5RqbFeCsWVpKxVLUFXMFUq1cOAvZNrE2KvZXab+9VNey6nxO0Q54Lg80uz2SlcQclk56S97KN2C0stGoU9Lb3rUZWlYb6WyqrskojU0tTTGibaHsqKGJOzUgxpAxTtKIQMiXKitYvBqmVMIeVE7JFDERrFQuV9hBEaI2JHbEntiQi9cGIAjT2sUhsaUQKhcr7EIIiR4If6IzINipDYUJz1EIYanBqOYU4RJcuXQghicIkcRp4iVS5TCjCJP7JSREnCJU21WFFEaXKpJjTLLtpdsoGRODEWyXKu2lxCGQvWT7KbSUwIuVQu2VZrZURkRPkkLbK2aOAQKinuhCpKKacBRIQpcZUZOjKkiUu0qc0p6DG9FCDsym2p6VeXk0xiIUjQnFeaEt020FBN01JmXk1EuhrxchPcnOKG9XlDKA4oMhRnFCkCuEIhR5Cokr1LkCiOYmWEIDlHJSIjmoRRpQkhXl66aSoVV4lISvEppKGSqleJTCV5xTCUJxXJbppKW6SyEulKvXSEpt1yolJXrpEhK5cbJzkt0wFKCuUSnEpLppK9dcuTwlBTbrwK5ciApwKGCnAqqkJ90qbdLdQrSnApbpicSqqyfdOBQ7pQVWFKJdOBQ7pbqFMot0uZDBTrqqlEBSgoYKcCoXJ+ZEzoIKW66SplFunAoTXJ2dXBVpT7p2ZDBXsysrIwenAoICW6mVyMHJQUEOTmvVpXIt0t0LOnXUypT8yW6YCvAqZXIl166ZdLdTK6U+69dMuvXUypRLr10y69ddK6U/MvXTLpV0qU+6S6YCvXXSuT7rwKZmXrrpUJ90l03MkuuldKeSvXTLpLqJXSnZl66bdJmUSoTsyQlNLkl1Erk+6QlMLk3MolQnlyaXpl15VlclL0mZJZIoldKUFIUhKYXKpKqSnlyaXJrnJt1UlRKzlJHyCvaLDSdSreGiHBvx4qYylPgqVcTOS9sKUCFFEFrc0CV3NWL41X1TUswyUrXBAUR011X1u/BJVuF/SVfJIeC0qdPVYz36IjmpEzteaQvTEIEhKkskD0herKZS3ShNKVoUqpKNGEVpQAU9qEQiB6ksbxT2oId4IrJtdkIq4cjgokbL8EFh0/gpDHnnr4oRXFGY1PshsciAoJVZTw1OIQ8yUBUV0VqI1MYUTOhlQn29yewck2Nmvh+aKXHkqFDLknZcdkPsOJ2RQb6apr7jbVQolMMKR0SeWkrwafBRK5DLAFOpZRayhgG+o0R49NgodcK7HbKmiP4INQ8bBebJ5f1SPPkgDNGNRQxEiRwoycGIpcggJY4lJbCgs+CO1VDkyBC8I17sU5eCaaSpTAF5ycUxxTbShkpjkNxTi5DeUVCJSXQpCnOchOKsEMlNcUNxTnFCc5XCGXIcpUORykSFRHlHagOKY4oZSkphRUIryaSvEprnKpKhecmFy9dNKCXKi8UhXrppKGoJTimkpLppcuhVlOJTSUhKaSrQqynZl4JoXiVKiU5eum3Xi5dChLdKEy6W65dKKClCYHJwVVaU5pS3TE4KFZOunXTAUoKrClEBXk0FKCoUgp10t01Kqq0p90oKHdOBUQpTwU66HdOuqqU8FOBQwUoKhSiApwchhyW6hSiApboYKW6hci5koKGlBXKZRQlBQw5KHq20rSiXXgUwFKrSplPS5kzMlzKVyKHLwchJLqZUo4clugpLqZXI+ZeuhBy9nXSuRbpcyDmS510rkXMvZkIPXs6mVKLmXroeZezLlCJmXsyFnXsy6VyJdJmQ8y8XKJXIl166ESvArpXIhckL0y6RRK5OL0hcmly8ulcnJE0ryrKiV4lKXJmZJnUFyglPLk0uTS5Nuqyqp1026S6TMoUJbpLpLpt1y5beKhYNG38LrzoBy2V0YBoczdfL3pH4a0+t77rIMr6WWrN1NOqeri8FrqzC220B+Kz+IYeDzHJFpvg3WViaRWWqKHXQFV8tKRzVrV4a/mR71UzUT/bK3KTp1C89VbwQTCeN0gjTTEeJKE7TmmolJ9SMWLzmeSFm814lTC5PypxCDdLmXQoJRWiyffzUXtEVh4cFxCjaUiOTzRhUKI0f83Rgwf2UIgLg46KwgrLf3spLMQCrGQjTT33UplKDsPiUu4NRQ4qayvCKyovyURtEDwGnintoRw380AhqnaKlZ04FRhH7veihp8PihkK5JR2hEa0fJRbHwRGEjkqEKpKkxeBRO18dlGbKf3bIjXu/dVCFUlH7S+t0hkKCJ3fueKVs7vBU2VXaTxKUomKA5zhwRGB55BdHQplHbMnX8ENsLhyT42HihmFKcGXSgJzY/BODCqSrLzQnBLlPFOaTy/JURAnRooSNm8E8FUm6ZCULxKddMLuadpqSkKC4ojyguKbBQSU1xQnJz3IBcrgoBKV5THFNcUNzkQOQiUrnIbike5Ae9QXqhSSPUd5TnlR3K4ehEpHlCJXnFMcVfbKGSlLkwlNc5NzLrqhKcSmkppcmuephUJT7pCUwvTcytCpKfdNum5k3OphRKeSkumFy9dTCiUS6S6Y56bmUwolFJSXQy9KHLoXSiNStKZmXgVEKJRQlBQg5OBUQrAowKVCBTgVWFaU8OSgptl5VVpTwU4FDBTrqFKIClBTAUoKqrSnrwKbmShQrSlBTgU0LwUKZRLpboYTgqwuT7pbpiW6hTKJdKCmJQFEKZTwUoKHdKCohciXS3QwUt1ClEzJboeZeuuXImZOzIYK9dcuRLrwKGClBU7SmUTMnZ0K6W67aXSn3XsyZdeuu2lMogcvXTMy8u2lIKIXJuZNuvXXbS6UQlezIQXgu2lMol14lMukuu2l0omZISmXXi5dtKJTy5eJTLpLrtpcSiZ0hcmZkl120VWU/MvZkO68SoldKeXJpKbdIXLlCdmSXTcyQlcuTyUhKYSkJUwuTiUhcm3SEqYUSnXSXTbpLqYULcUNPS+q9x05lXVLRxnVu3jdCpaJw3jiHOysoWe0G+Q2WM50nxX09oAXuzAFha3BQaoi5HZ38lZGXw/vwUaWtI/ZkriQodxVFUwX2pyfeqypp3cKcDzIWgnxF+v2MljvZ38FWVjGuHep6i3g43RmrNqtEZ90fZUdRh0vCFl/MKoq6CWxvE0eRCtK/CYPuqtp/wBR+apanAoOH1tvvJWjT2R+3/ksas0+T/4qoq6d25aQqqTxzq3qcDZwkqAORBKrJcPA0EsnvaVr0nN39x/VY1RpzjvH6ILZxuM/wXu1HJ9kySI/eO/ChGVw/aH3tTIbOX38EoZHkKYHeD/gnBv7r/zUIVco2lHvCfHikv3jVBYdI7/BRI1+ymtb+674FGaw8nfBQRicv3jfFFixOX7xiEWO4d/goDm8e5WMcR5O+BUlkR5P+CgQ4pL7bPiFLhxOX7xgSzmu4d6IHN4+etS+wPJ6NHTDjn8tVDGJyH9o3wR2Yi/X7RqAWnf9UYEKWyJn/wBRPswaZX258VFGIP8AvB8E8V798/5BC2Tv+qvtKa0s9l35orcnsu8AoP113tn4fwXm1Dju91udkMt83XFx3KzZG0+o7+SN2Yt+rd8VSfVXH9pIPIJjcDcf+olHuUbA1d9UEvO76LQCn00jdpvqlFK7gwrPDou4/wDVS+J/khSdFXf9zN7iu5unq/uK7bfozvatQaOS1wwn3qM/tR+xcR5rJVHQ53/c1PuP9VEj6GO41NYPefmitoUvjHY5DNV3wntC2hxWUH9QfxBFjx2TT7D/AO4LIRdBm+tUVRP+r+qlM6Cxj9tVfjVTSoDX/a7xUbdTd3jwWr/Tj+MVuYzBNb0jN/1Zt5qopui8Dd3zuPi/+qmMw2EbF/vf/VKuZS0BPUfFGD3+f2VxFjWl7W8CnxY4TvZqrGCIeP8AuCkx18Q0yA+9Llg0BTAqH4oU4YuOaeMRB2KjDGI/YalbijPZbZD5vqRxU/q+qmCbxSOegtxNngkFYDoAFYAjX6om2N6e6RBe4pHyeCjPqP3Sigk6qhcERzkB7khnv6pTC5TdBc5NMiGXJz3ITnKwCESkL0Jzl5xQnowCESke5Dc5ec5CL0UBCJTXP8kBzvJEe5Ad5I7QhErxcmlya63JDcfNEAQiU4vTc6GXJpkRA1D2kXOkMijmVIZFbZUbSOXpA9RzIvdorbKjaRy9ezqOJF4yqdlV2kftF7Mo/aJTIu2VxcjZk8OUbOlDlBCjaUjMnZkAOTg9VhWlGDkoKGHJ11WFO0iBydmQgUpeohWlGDk4OQQU8OVIVg5EunBManKqtKcCnAoYTgoVpTwU4JgCcCqKZTkoKS6UKCplLdLdInKFaUoKUFIlUKUoKUFNXiqrk+6UFMSgrlycV4Jt0tlCmU4FeJTQlXKZTglBTbrwKhdKddeumpVCmU66W6ZdeuuXSngr10y6VculOuluh3S3UQplPuvXTLr2ZdC6U+68mXXrroXSn3Xrpi8uhdKfdJdNsvLoXSnZkmZNXl0LpTrpCV5JdSulKSvApCEmVcolOXrppCaphdtJxKQlJdJdSqylK8mleKlQvFIV66RSuXimkJSkKldK66ag8WH4jRBfirBvp4KtpcRaRv8AFymfXo+Lht5rzkumCvqptkR560ObpNEPW/8AtKY/pnCPWP4SpP6YhG+T8N/5IEvSCnG5aP8AZ/RMtE6Hz1JN9Qj8bR56UNvTuD2nW/0u+Sf/AI8g9tw/2u+SEelVL7bB/s/ok/xdSe22/wD+z/ommtPwnz1IDqv/AOo3s/VGn6aU7ho+x5lrvks7ieMB2rJ42+cbvkrg9LaX71o8o/8A/VQZ+l0PqzAf/Bf/APtRNl0zsnz1JWpVDhBqN8/3LFYlRSu9GtiH/wAR+Sz9b0fqD/10Vv8A9kfktniXS6QX7KRj+V6a38ln6rp9WjZkTv8A4m/JbFA1I9kN6w0fVqwK3M6ud1Sfo9ZSowCo/wC7Y7yYfkqutwmcbzB3k1bCXrDrTvFF+Bo/koM+PTv1dG3XewAWoypWbmGf7fsFk1BRORd2HxKyD8Om5k+KcMNlPNaIkk6xm5/eRo7fdn8SZOJcNB3eKSLG7z3qgjw+X2UdmFP9n81oWxC3oH8SkMhZ7LvxJd2KO7z2qwZx89ioIcJd7OnmrCHCz7GnmraMMA0afxFFbO32D8Uq/EOOQ89qKKQzJUOmw3fuqbDR/urwrx7LtEeGruNB8SlHOcUdjW6IjKYcj7lLhhbyKhyVhbrw81VVnS0M2a4nlqhCm99mq5e1ma1kYZxDvgpLOz/eXM5+tRjPSY7x3UKbr2haNY3nyzaJgcmYl2TCUE4ymM3LscRj5n8kdrGHj77r5/quvyEbRy6/6lUTde8Xsy/E6JpnIeLd/pnu8UE8o0hqF9M/V4+P8UF7Yxxdfw1Xy/8A55x//U+JUhnXc3hm/EQin0fxXw936qn+J0ty+kzLEdhL8F76vC70u0bzubfBfOcXXVyzD/ej/wCbRdvrzvIUP/AsSNF3+I0ivoGWjpB6T3DzfZCaKDjIR5v0/iuER9YET/Sijd/qkPzU2LpZTkawQ/8A70/NQeS6rfe2uqPzKfXGHIDr/Zdskgw4/tmjzk/qg/UMPN//AHEY83f1XJ6fpPRH0qSIn/8Aan5ow6U0H/ZQn/5T81T1F+6p/t/MiDEsOjP93gupfobD+FVF8f6qVBhFCDpVxfH+q5N/iil9Sigt4vJ/mmjpjENqOn/Efmo9RqH4usj8ysMRTGYb/uXbYcApdxWQe8t/8kU9Gqc/9ZB7sv8A5Li0PTeMf9JB8T81a0nWVE3X6nAfDX5q4wDv5c9f/kjjFUdQP9y6bJ0SpxvWM92X/wAk1vRqn4VoB8h81i4et6LhRU/5KVT9b8f/AGVOPgrDk9+re/8AVE57D8P962LeiMZ2rx8G/wDmn/4AHCub+EH/APvWbputun9alhaPC2itqXrooxp2IH+lgKM3AAfgRRUw51Ha7xU09BWD0q4fgH/kiwdE4Dp9cv8A7B/5IsPXDRH9nJ5CEK0pOsqld6MUn/7hMeo0fxN+vijt5g5Fva7xTKXq9ida05dys0fNTP8AKth/au/C35qbTdN4Dsx7f/jt/BWdP0lidoCR5iyMzA4Q5gdp8U22nRO49ZWe/wApWfev/C1IeqFn3r/wj5raMqWnZw+KMHjmE+zk3Bn8I+Y+KL6vS+HvWCPU2z71/wCFvzSHqZZ96/8AC35roAl8QkJPMJxvJWDP4e8+KocPS+Hz2rnp6kmffP8AwN+aT/I9n3z/AMDfmuguY72x+SZ9Wf7Y/JNt5IwXwf7j4oRw9P4PPaufnqKaf2z/AMDfmhu6hW/fv/APmuifV3+1/Be7Fw9b8003kbA/CPmd4oJw1L4D3rnB6gW/fv8AwD/yQ3dQA++d+Bv/AJLpOU8/zT7+P5/1TjOReTz+EfM7xQThqXwrmB6gR9878Lfmm/5AD75/4G/+S6f2nP8A/JL2zeYHvTbeQ+TvgHzO8VT1al8K5j/kA375/wCBv/km/wCQDfvn/gb811L6y3mPxD5pG1bOY/EE23kHk34B8zvzLvVqW76rl/8AkCz79/4G/wDkk/yAZ9+/8Df/ACXUxWM5j4he+vR8x8QmW+j3Jn8sfM78yj1aluXLv8gmffv/AAN+a9/kCz79/wCBv/kuo/X4+Y+ITvr0XNvxHzRx6Ocl/wAsfO78y71al8K5b/kFH9+/8Dfml/yEj+/f+BvzXUPr0XtD8Q+a8K2L2m/EI49G+Sv5Q+d35l3q1P4VzFvULH9/J+BvzTv8iY/v5PwN+a6aKyL2h+IJwqIvaH4h80UejPJP8ofM78yn1an8K5kOoiP76T8Lfml/yJj++k/A35rpv1qP2m/iCX6zH7TfxD5og9F+SP5I+Z35lPq1P4VzL/IuP76T8LU7/IyP76T8DV0r6zH7TfxBeM7Pab+IfNT/AAvyR/JHzO/Mp9Wp/D9VzYdRsf30n4GpR1Hx/fSfgb810l1Qz2m/EfNe+ss9pv4h8138Lcj/AMlvzO/Mp9Xp/CubjqRj++k/C35r3+SbPvZPwN+a6N9YZ7TfiPmvGpb7bfiF38Lcj/yW/M78yn1en8P1XOP8lWfeyfgb807/ACXZ97J+FvzXRPrDfbb8R80n1tvtt/EPmu/hXkf+S35nfmU+rs+Fc7/yZZ97J+FvzS/5Ns+9k/C35roX1pvtt/EPmkdWN9tv4gp/hXkb+S35nfmXers3Ln46nWfeyfgb80v+T7PvJPwt+a3311vtt/EPmvfXR7TfxD5qP4U5G/kt+Z35lb1enuWA/wAoGfeyfgb80v8AlAz72T8I+a3xxBvtN/EPmkOIN9pn4h81P8KcjfyW/M78ynmGblg/8oGfeSfgb80h6oWfeSfgb81vDiTfab+IfNNOIN9tv4grD0T5G/kt+Z35lPq7Nywh6om/eP8AwD5r3+UbfvH/AIR81uP0k322fiHzTTio9tn4h81I9EuRf5Dfmf8AmUers3LD/wCUrfvH/hHzSf5St+8f+EfNbY4mPbZ+JvzTf0iPbZ+IfNWHojyL/Ib8z/zLuYZuWJ/ypb94/wDCPmk/ypb94/8ACPmtoa8feR/iHzTDXj7xn4mq/wDCHIv8hvzP/Mu5hm5Y/wDyrb94/wDCPmk/ytb94/8AAPmtecQb94z8YTRiLPvGfjHzVv4P5F/kN+Z/5lHMM3LJjquZ94/8A+a8OrGP72T8A+a1n6SZ9438Y+ad+lGe2z8Q+a7+DuRP5A+Z/wCZdzLNyyX+WUf3sn4B80v+WMX3sn4B81rRiLPbb+JvzXhXt9pn4h8138HcifyG/M/8y7mWblkx1YRfeyfgHzTx1XRfeyfgb81rBXN9pn4h804VY9pn4h8138HcifyG/M78yjmmblkf8r4vvZPwD5pf8rYvvZPwD5rXCq5OZ+IIjZTzb8Qo/g/kT+Q35nfmXc03csb/AJXxfeyfgHzSHqvi+9k/A35raNLubPiE4NfzZ+S7+D+RP5Lfmd+ZRzTdyxQ6sIvvZPwN+aX/ACui++f+FvzW2yP5s+ITm5uJj+IXfwhyJ/Ib8zvzKvNN3LFDqpj++f8AgHzSjqlj++d+EfNbUO5uj+ITu0HtR/iC7+D+RP5Dfmd+ZRzbdyxI6oWffO/CPmlPU+z74/hHzW37dvtR/iHzQ3VDPaZ+IfNd/B/Iv8gfM/8AMu5tu5Yl3VEz74/hHzTHdUzfvT+EfNbN9Yz2mfiHzUd+IR+0z8Q+aIPQ3kX+QPmf+ZRzbdyxx6qm/eu+Dfmk/wArm/eO/CPmtccQj9pv4h80grme038Q+aJ/BnIn/Lj5n/mXc23cskOq1v3jvwj5pw6rG/eO/CPmtd9cZ7TfxD5pwrWe238Q+a7+DORP+XHzP/MqljVj/wDKlv3rvwj5rw6qm/eO/CPmtl9dZ7bfxD5pDiDPbb+IfNd/BnIn/Lj5n/mVdlqxx6qm/eu/CPmk/wAqm/eu/CPmte7Eo/bZ+IfNNOIx+2z8bfmrfwXyJ/y4+Z/5lGy1ZI9VTPvXfhHzTT1Vs+9d+EfNa39JRe2z8Tfmk/Scfts/E35q38F8if8ALj5n/mUbLVk/8rGfeu/CPmm/5WM+9d+EfNa4YjF7bPxD5pP0hH7bPxD5q38F8if8uPmf+ZRstWQPVYz70/hHzSf5Ws+9P4R81sf0hH7bPxD5pP0lH7TPxN+an+C+RP8Alx8z/wAyjZaseeqtn3x/CPmvHqrZ98fwj5rY/pCP2mfiHzXv0hH7TPxN+an+C+RP+XHzP/Mu2WrmENfRtGna/hKsIOkFMDo19v8ARsiUnWxQHaN45dxWMXWLSHZjvPKvyO7kwH3qjesv/wD419B54DJp7B4oVPicJ9Fj/ez+is44I3D0G+9oQ4emlOfRzD/amuxWN+naPaPBv9EqeTgDatT7SPq0K3OTmwo/6Lj4RssNfRCVuFR/ds97WqsmwFsh0qpx5N/oqev6mBID/wC/qAT5/NNUeTC//Vp/O3xCTq13t92iT2BaCuwZ37L6s3xc1twspiHROuJOSqpYhw+zbp+Sqqj6LTXk/wD8xqvid/xKvm+iGD//AFGo97j/AOS2qPIrW351h6dh31csetXrvtzJ6nx9EPEOrDEX3viVO3joGhZjEeqWsG+IxOPGzgtBJ9DwcMRl97j/AOSiP+iQRtiHxJ+a024XmxatTH9lP7FY9SjVdnQd/wC4Vh6roHUN3rQeGhURvRecX/8AdArY1X0b3R//ANRj8idR+az2I9V5iv8A/wAwjNuSvtBtjWYeho+0rNqYaoM6ZH9/iVB/w5UD/qAjN6O1P34VJX0D4/Rqg/yCppOkc7To8u8gitpVKgljm/LH2SDi1ti09sreQ4JUj9qD7kZmGVNv1g+C56zpvVD2vgix9YNUODvgodgcQfg7B4KOdp8e1dGZhVT94PgpMWFVIse1b46Lm0fWRVDg7yspLOs6o4tPwS7sBidzO5XFen/Uuktwqo+8bbyRjgcx17Rq55D1iTHdrvgUV/S8uvm7QX4C9kqcDXGez1AIvPM0ntXRY8Dl+8Z8QijAJfaiPmWrmP12N2/bg+BKhVNNA7UurPHKSuGCcc3f7P1Uc+N3+79F1v8Aw6879gfPKUo6On2aY+5i4HiPSehh0l/SenFuYqvHWdhPF2KDzBTjeRq7hLQ8jgz/AMkJ2LaN3W7/AMV9Gu6N73ZS/wD2KNJ0PjdvFTX5d1fN9R1q4Rf08TJ4Xv8Amg/5t4ePRNd7y5HbyDi9BUH9hH/cgnGs1aO39F9Lnqypy0vMdKLer3b3Weq+itONBRsd4gfwXEIuuKkGrTVe8lTWde0Q9F1R77q45GxzfjPTI+hVDjaJ/CB2H7LpNdg8bdsOueBaLqqfghd6OGvN/wB0rMQ/SPyWyOmHmFJZ9J+XhJKPcmG8n49v+nPS5/ihesUDmf8Aa1XbehEzvRwt5+IUlvVNWPHdwojldxCz/wD/ABPzffTA+CkD6T02n/uan4lF9W5RH+mO2p4qRVwmrndjfBWj+ozEHejh4aeebggP+jfibjf6s1v+5Dp/pRzf9zP77q2p/pS1B2nk97VQjlRmTG/7vuUQf4ecy/8A2+CgxfRaxV2zWM83iw/NWlL9ErFdzLAPDNdSY/pJ1Dv+oeP9qO3r/nO9U8f7Uu+vynqG/L4go7W8m/19oTqX6KOKDUzQKzpvowYkN5oPgocPXVK7esk+ClxdaTnelXTjyCQqV8f+KPk/8EwBgBkH/MFYM+jdXcZIEU/RprT+2gHuPyUJnWCDviVRceBR4+nMJ9LEarXkCkHVsYP/AOh/IjAYQ5Nd87UZn0Z60f8AUwe9p+S0eE9UVdAABPR6bF0YJ/Nqo3VeHzD7TE6tp43Jbf4XUY9G8IfocUqXf/K4fyQn1K1QRVn/ANqfsEZlOiLsb/8AeauhHo7iPq1dCz/TE2//AOKPRdGMRvriENuTYm/Jc9purrCDtX1B/wDmd8lZwdXuFt9GtqP/AN84/wAlnPYwf/4t8U8yd3/3l1nDMGqGj7SpDz/+zYFb3sBmAeedguYYd0LovUq5z/8AIfktRhfQOIgFk0zx/rWNVY2bHuA7pWzRe8j2Wj59r6rRmcD9mfdb+SG7FTwielwzo82E3YXm++ZxKsyTySmwfIWgGvi5joAVK7FXnaF3vTf0k/jC74q7JPL80gceX5quyoNJ3xH5R4LOS4i4/sHg882igy1knBj/AMXBbHXkvdgOQUGnw+qocMXfi7gsG+aTg1/4ihvbOdmSEea3/wBVb7IT7eAV2tjQd6H6kNXFc3fTzjg4a8So8tLNwuPC+q6VNATwBUWWhJ3a34q0uGQHYgOwgGrlzl1JLzPxQn00uxt8VvJ8IJ4NHvVZUYIfZH4lIqu1b3JN1JwylZH6o/w+KfHhUh2aCfMK4nwA72H4lDfhrhxI8AUYVehAuM01vROc+ozbTvBDk6H1HFkQ/wBwQ5KA8XSfiKjyYaDu6U/7ijh439ysCOPaPBem6PvZq/sgRyIKrp427kNKkuwlo9o+bimSUDfZKK12890fdd5zUIuZyH97IRDeQA4KTJSC3o+5CfFb1UyCFcAoBa3w9wSGdo3t4aJxhHim9lxy/FEsrXThUtsNh7k0YgNtPHRP+rX5BO+qHew+Cj2UUNecp7lHdiTdQQPgmMxdvAaeIRhERwBP5IL8w4D4IgDfJRYeMye5NdibeXuQ3YiN8uiSSXhYIRqeFgiho3d6mdJPckkqQdm+66G+QW9H80R9W0cB4oU1SzkbogHAogjf9Ew6W0Gp5pWBvGw96YZoz6p87pjnxeyfO6LHA+etEDRnCK9jbekD70ORzNyW35XQnRQ32/PZBfFDyN/NXA6UcCNE+WoDeLT70B2Lgeq0/wC5MdRQ8tfNN+oQ2/jqjgM1B89atfQJk/SkDQRNPvUSTpm3W8QPvUt2Gw8x8f4oH1KDjl+KM0UfhPf4qwJUV/Tlo2hFvNRZengP7MfFWFRh9PxLbeaC6hpeLm280w3mPgd3qyqZOnw+6UGbpwfu2/NX78OpNe8347qPJhtCd3DwsU0x1Af6buw+KqQVmpumJ4xgA+KC/pULehp57rSyYNQH1neVyosuA0PtP/NNtq0P5buw+KrsneqFnSSM7tCKMWiNu6Pip83Ruj4F59xUQ4JTeqX6cwUcPonIOHUqkHevNq4jrlb4BHgfGT6LVAdhMIFwX/BRpIyNRf4FW2GuyJ61QyNVoW5eAYOaOyJvDIso2pfwBJ8k+GukGmS6qcOdCoutg2NvAtUhkA9tgWRZXO2LLBSI6j92yAcOd/0VNohbOmibxkYFOpqdn37P6LCANJThSsPH80A4ZpzJ7FTbdK6lh87W/t4R5lXtN0hY3eog+IXEW4XEdCb3T/0JDxI+KCeT6Ts3O7FxqO4Lv0HS+LjURfEao3+Lac71MQHgQvno9HoNifzXmdE6U7vI96kcl0fjd1BV55w0C+gz0hpD/wBSy/8ArHzVfVfUH71I9z/6ribOg9AfSmLfAFHj6AYbxqXjyKIOTaIyqVPlVPWD8IXUJujmHO3qCdb37T+qhv6H4cdpz/8AvP6rEwdXWFnQ1bx/uVpTdU2GO2qnG/7yN6sxv+tU+VCOKPwhXMvQyg4TX/8Ak/qo8nQ2j3bKDy7/APVNb1J0HqzuP+9FPUrSD0ZHHl3/AOqIGM0r1Otv6oRxX9AUZ3RCAHuvb5F/9UF3RkD0XM97gizdWELR3SSf9apcQ6MZPR1/3f1TLKM5VSekIJrA/gb2qxPR5/q9n8RqhS9G6jh2Z56hZCrkc31iPJxUb9LvuLSOB4d5aLMFUz2x2FUJGfNtWvPR+p9hp94QDgk43jA8iFQR4g8/tnj3qXE15t9tJ+JMjDPAu8dhSznMGbQp8mFuHpst5LzqSPjoVHFA47yvPvQJcJHtO/mjtouP+p2AoJfSOilfUYTuQmHCYjs4eKrZsOaOLveoM8YHEp5mHqHKoexCLqXHuV//AIeYdiP6JjuiYPL3LO/WztcpW4m72iE2MLXGT+4oZfTV1J0OdwA80E9D5OQ+Kqf084eu9L+m3G5Mj/ABMNw2J3jsKEajFYu6JycALIP+GpeQUYY8b/rH+aM3GP8A6j0UUcSM47ChmsxL+gJPBNODyfuokdW02771IZ2fFz/iuiqM47Cqmow6FfXNH0spnbsiby7rfkrqmroHeiYvKw+SgUvVhEDd0evnp/FWlP0HjZfKxoP8F+ZHcl4l120anW1fWzVpj8Q7VJaxh2DPcApDIG8h8EyHD8m1l5xA3cEEcnYge9Sd2KDVZ8Xeg1+GZxo4s8lmq7q5e/aqmbfl/wArSTYqxuucfxUCfpjC3eQIfN1KRu0jpCVqcy/3nd8LEVXUxOb5cQqB/fmqep6hax3o4nN7yfmtB0h6yIrENnaxcp6S9LnuvlrSPAFbOEOJqG0DpYPylefxfqdPe7oefzK5xHqJr2XtiRPm8j+ax+K9X9dFcOrWut/9X+qyuJ4lK4m9U5/+8qimmJ3e53jmPzXq6GFr5uqNP/0x4BeXrYigfdY4f3n9VeVsNQzR0odzOe/81ENXINy0+arGSDjf4p7axvIrWFKMwOyFkucNPqrWOrk5x/kpMdVJzj+AVMKlvJO+sN5IZpzp3KA7ctA2ok5x/AI7KqQcY/gFm/rTfFPZOPFBNDh3KQ9auKpfxMRv4BS4ieJj+AWPZUDkfzUhjweDku7D+YRW1FsoSTuYvgNVMiZfbs/gFimN8HI7ISfa+BSj8Px7kQVOC2nZ/wD7O/kFXYxSSlv2JYHgaDRUkdE4+342upsOGm/rjzQRTDDO0D0hW2tq0d6xVdLi4v3InNG3cab/AJLJVnSHEQbS0kZaN3CJvyXcmUBHrkc7uH80pgBGsrfe4fNatLlJjM6TD0Aj6FAfh3H8R7QuAnpjraWnYDx+yHyTzjcL9mRg+LQF1LpfSdyzX0x/1Obf4riuMdFGuJJkaDya7QL0WDq0cQJgt6CT3LLqMczyFeMpIXcYgeWiKcCb6ojPwWBnwRul3HTYg7qVhnRaJ29RM08tVpuoBonnD2E/RLzwW2OCZdTG0jwsUrGwjeLdVdN0bawXbUSP/dJNlMjhPG/xSLoP4ie0LiL2H0Kt6aGnP7MfAK0p6KD7gO+Gqy9RTG1xc+RsloyfWe5nvSrqUiQ49pRA+Pw/RbdsUY2pG++y86paNqZgPuVDDXNFvtnOVhSYlETZ7zrxWe6kRcyfm8UyHzlHcpMtVa94GD4IPbX1ETfIAKwaKY7zOJ96baD1ZTqhBw+E9jlYtO8doUdlAT+yt5KXDRWsclvNDdMzhM7xQX1rfvCfNcdp3krrDyFZB9tAxvnovOgkdoIgT4BVpxdntfBFg6VtG0hHkhmm/RvbKnaGp+inRdFp5NDSk8rBXVH1V1JsfqEhHMDQhVEPWC8aNnkFtrKypeturZo2slA4Ai4Szxi8gGj50zT9Xn2y7q2Vo8O6oqgkXo5G++y1+F9Uso9Km/8AvC55H1313/d38S0I8XX7Wt3qGH3LKrYbHVNW9Rd91p0q2Bbo/wD2rtOG9ASyxNPfyfb4rRQzyw/q6W2m/aDbyXAaf6S9W3Quid/fBSWfSinHpMY/wuVj1OR8WTJbPX+oWxT5UwbPdLh1Bd6/xhLxp3X5ZgkHS+b/ALZ/xXE6f6Vzhq6lvzy3VtT/AEq2H/pJj5X+SXdyTjBnT7/1TjOV8Kf9Y9n6Lpk3TecbUrz/ALlCf1i1A/6R34lkqT6SET7Xo6kX3sNP4K7w/rfp3/8ATVDfNhKWfg69P3qfefsUy3H0Xe7W7v0VrR9YM5Pfp8jeJz7K8PTKO2unmeKr6DpHTzfsZB5tPzV/H0dhcL9mPff5rPcJMRHAT95T7Kj3D2XA9M/oqp3ScPIDbk+CVwmdfK0jlqrmPo5ENmAfFSBQDa7h/uKHzJlRzL3e9HUslUYTLa739mOZcq6SkY30qojyK3UmDMPpAu/1ElDd0YhO7G/BFbTcPP6Jd2C3d5K5/Macb1jvz+Spq3HYwbMle+3HULqbuhsH3bfghy9EYfYb8AmQ0DMd48EN2EduHaVx6bpQRxd+aiv6Tu9on4rsMvROH2G/kq6p6Kw69xvusiirTbmxLOolq5TJ0qd7RQX9KX+0fgumSYBCPUafgq6pwuIbxt/JWGKo/B9EA7pXPz0kfzPwTD0nk5rcupIvuwo7qWL2RZGGJp/y/ouJCxf+IpPNObjsu9r22utTNTRC+g9yiyNisBbT80YVmHJiIKkKjZj0vsjXiiDG3ndqnl8Y0F0Ilnj8FeWn8CJz48lRXY07l+SBJjr9rX9ysXOb4/BJ2jN9fgrAt+FEGIG5VEuPOtoDdAlx1x4O8NFeOqG66flqhuqh/SyK1zfgXc805LPTY672TZMGLu5fktEakezc+SayYex+SKKjfg71wM7+xZqTEieGnkmfpDgVqWzD7v8ALdPe1h3YPgrc+B+HvRWNHHsWQFUhCqt8lsH08Z9QIX1KI65beauMQ34SmA3gsz9ZB3I1Q+1bzC0jsOiPqoEmGwjceKuK7dxRIA0HaqAht7XCR9Mw7uHxVz9Xg5HxQH0lPyNkYVf+rsVweCqThMR9ex530QX4NB94Pird9PBwabeSiyUsOvcPwRm1Tvd3Im0Nyq5MChN/tB8VW1HRqD7xvh5rQSUcPsH4FQpqOD2HD3FNU6zh+J3cu2tyzMvRiL7xvxUWXBoh67fitJNBT8WO9wKrJ6en1ux3mQVosruOZd2BVuqdwaNns0CB+lMou0tPuVnLQU/s2+KC/Dqc8bJxr2nMHsUXGqDD0lePYPuCms6XPt6LD7hqhR9HoOMm/wCSNH0Yi++AQ3Ggcx3FVl29SY+lz/YZ8Apbekjz6jRbwCj0+CRD9spsWFwjeQnxSzhS0b3FRL96YcbcfUbfwSuxF3stHjoiDDIeEjvDRIaeP2nH3fwUtazRp71Bc/eEPtXcQ1DfG7iG+CcWt5uPuUebwznXkmW0ggl7947kjqXyHgmGh8Qg1L3jYE+5QZppvZJ8LJ1mHnXvQS9+8Ke+lHMIbmM5qokkn9g+Vk1vbfdn4FONwY+LvQDUdwVuAzxSAM4AlVjGycWH8JRBI8eq73BE9Tb8R7UB1V43dism0rTtGSiNwb/6LvgoEVbINs/wKsYOkMo4vHPQrjhdxPzFAdiH7h2Jf0FzhK9+gDf9W4eRU2HpK/iXePdKmM6Qjjm+CrzBGp7Slzin6tHYqkYeWndzf9yJHp+2cP8AerT63E70g4+4pBgdM7druegKkUWfiLkP1ze3/ao0dU3jUm/ndToKyAenO4lR39DYD6OYe4qHUdDfYJPmCjtwtB343DrVfWgf2WkixahHpZ3+TVLb0jw4b073+NlzmswyoZ6DM3uUJ+K1Tf2ZH+3dNt5JY7J5+eFcVJyhdQk6UYedBSyeCiTdJaT1KZ453P8AfmucHpROPSj/ACXh0jlPqFMjkf8AqP8A7i4vcMgFvpcbhdtGW+9R/rcfBxF1iRi0p9W3uSmWU7jfbRHHJIH4v9yGartw7FthUw+tJ+Se3EqUbuv4WWDLZDwueWUqHURScG39yYbyQ0/6h+ZCdUdrHYuk/pqi0uQfckdjFD4H3Lkkkcv3f5KK6OTbKfgnmchMP+q75kA1DuHYuxnGKBe/SFCddFxh7HcWn4JRTO5O+CYHILf5rvmQ+d4DsXYnVFEfWCQvoj64HvC419WPJyaaY8nfAow5CH85/aq87Og7F2R0FFwkt70z6pRn9tblquOimPsn4FEFP4O+BVv8Gj/Wf3LtvgF9WxfSPl4slPldWVL9I15t3Jfh/Rcsk69MTd+rwSJni4fxuor+ufGf/wDHUkY8Q3Rfnscm1B7rWt//AHA+xK967lFmod8niu90HXi91tHe9n9FpKLrRc7eMHzavls9cmKj04qRn4Ahnr2rm+m+nb5FqC7kvGn3H/8A3S77If8Ai1EWLD8oH3X17B0njf6UTfgj/V6aQWdC23w+S+OH/SNmb6c0d/Cyrqn6TftT/BVZyJym43hw6J7y1Afyvhz+D6L7On6taCT0oW/FVVZ1BYa/Zgb/ALwvjCp+lMwftZD5KpqPpVs3BmK9BQ5GxwH/AAT1Et+gCy6vKGFP+kO7wX2ZW/Rkw92zw3/eFRVX0UqT1alovzePmvjar+lST6Ik/NU1X9KCY+jnHxWxT5Exx/0yP73LPfjMIf8AR+y+zqn6JUfq1bLf6wq6f6KLxq2rg97wvjGo+kjVHZzwPMqG/r6qj+0k+JTzeQsbrb+6f+0pR1bCH/R/3L7HqPoyTt9Gqpj/ALwq2r+j/VN2npj/ALwvkb/OWpd+2k+JXm9ZtQ7eWb4uVjyJi/iH1+wQXVcNpTI/u/RfUlR1VVTPXgP+9vzVdUYDPHuIj5OBXziOnU5/aTH3lFZ0sm9qU+ZKX/wXE/ie35f1SrqlL8LSP7p+y76/FXt3jHuKG7pdbeN3uXBv8XVA2uf9Tkn+LqzhkHm4Ig5DJzLe0hA52PIXdZekdxcNkb5FVp6RvJ7s0zD4tvZcd/xdW+3EP9wTv8YV33kI94RG8jEas7Z+oKg1Z3rr09VWu1ZVvA8WaquqcNxB21a4+6y5XJ0zxHX7WP3WUd/TTEvvG+5MM5KqtyNLsH5UFxB39q6NV9BsRf8A9S53vIUQ9WOI+3m/3H5rnj+nOI8ZHe5Bd0ur3byTe66ebgsWPx0vl8IQS1m49q6BN1XVw9KMP85P6quqejlTELvgAHPtQf5rDvxirce9JVfEobopnekal3+olNMw1Yf8R7OoH8yC5rdAe1an/EQabFmo3sQVNh6XAep/C6xTOj0hOjX+ZKOOi0x5+8orsPQObu/9UPYW3g6WX2B81Kj6Rk7ZlhW9EJ+D2t/3Io6HVH37G+9LOw2H+Md67Y4rdtxh1uNuF0dmOHlfmsCOhNQf+sjHvKK3oHLxrm/mgHDYf+YOx3gp2P6guhRY7fZo99l5/Si27R5ALn46AP8A+++AKczoI7/vHH3FC9Uw3x/7XeC7Z/q+q6A7pLzH5BPi6R6f0WDZ0Hd/3Lz7ipEfQo/fSH4oZwuH+LuK6OK3v+Jv3R4+KkR9JWH1Fg2dDHD9pIfcVMj6Hv8Abk/NLOw2H+L6qwLhr3LdRY6zgz+CnxVzbX7nvssDF0Pk9qT81Pg6KO5PKSfh6Oj1YOduWx/SbBuAfJSIsYi0u2/is1TYARwf47qyhwgcQ5Ivp095VgXE6LT0mO099YrrSYX0kovWpwVhqfDGcSVa08bRsbe5ZNehTdq7tKdp1HD4ewFdWwjpXhIAD6EE8xr8VqsO6T4VoW0QH+y64P8AUc202T3KlxTq7mmvlxN8N+QKzP8ADqLzDqzm9O077FblHGuHwfIF9aQ9MsNA/UMaPGNgRR1lYW3Q9g3zawL43oOouVpu/FHzeDnG38VsML6rg30jHMeZcla3JWDZ/wDMF3Q2P/yAWkzlB39Hy/qvpc9dGEs/awN8A1p/gFFn+kdhDN52acoyf4BcRpeg8Q/6eE+N1ZwdG426/VYvwgpE4LBjMvPWwfYp1vKLt4+VdTb9KjCtmyvd/phd/RSoPpGUL/R+sH/4T81zGCBrdqdjT4Rj5KZHiWXdgb/tAQn4bDfgY7rc37NRf8TO/uXXKTrShl9Dth5x2Uv/ABIXate4eYC48zFnb3I8hZMdWuO0hWW/BbRsY7/sFQ8ojUE9cLsElfKdpfyCGJJSP1495AXG3um4SOsnMDvWc/zuVHqJH4x2IXr7SfdPW4rsBhlP7dv4tUCSked52fiXJy08C4+ZKIyWTkSPMqfUv6h2IRxYn3T2rprsMef2zD45kKTC3fesPvXNH104HdZm+KjO6SVLf2YHgQrjAOOTm9yp6234SuoOwt33jL+aC/C3cXtXNf8AGNSNowkd03quDArf4fW0Le0KwxlPcumjBXnYhNOAP8Fy89OK3kmO6aVp4FEHJ1X4m9qIMVT3LqJ6Mv5tTX9FHH2DzXK5eldZyKZ/iesvxRByfV+Jvap9Yp8V1I9GH7fZ/kmvwBwHqfELlx6R1e+vxTH41Vndp+JVvUKnxt7Vf1lnFdJkwpwvfJ+SjvpDxDbe5c+/S1V7N/em/pKsv6F/erjAv+Nvap9YYd63j3W4BM+sjkPHRYN1dWafZpj62s+6RBgT8Te0KefbpPYt06tbwt8F4Yq3wWANZWfcoL8SrN/q90UYCfxN+YK4r8T2Lohxlvh8E12Ot/d+C5w/Gqsf9MSgHpHUcaR3uuiDk2dR8zfFFbWO8rpr8bZyafchux5nILmzulUvGjk/NGb0pdxo5h5Aqf8ADSNP9zfFEFRxW+fjsfshCGOR8WhY2PHj/wBnUfAqQzEL70tSP9pUepxmD2jxV7rTHG4+DGpHYyz2B8FRRPv+wmHgQVIihJ2jePMFUNFg39v6om05Wf6VZwaEn6WZyCgHDn6Wjd5FIzC5eEeyjm2b+9ED3blOdirPD4IDsbjH/wDygfoyfhEChy4fUfcBXFNm/vCIKpSy9IohyP8At2UCbpHCd2g/7USWkmB//T/koU/afc/km2U6flwV+dQp+kUP3TSPLdRHY3B9yPgpElMTvH+SYcNJ3YnGimN/zKnODgoEuIwH9igSTwnaEjnZWf6E8LJW4HyKZa+kNT2lV5zoVI58fCNyCaocIiPetEcD8fn/AH4r36BPBwTLatH4j3oZqcAs46d33dvevR1Tx6oHmVov8Ou9pqFN0VdzB96YbUoH8SGXu3BUYqpP3feiisfzbdTZehbyP5XQH9ApDtf4pgCgfxoZe/cE5lY/m38kRmIvHrN/JRXdXUp9ryulb1dT8Pjf+CKKNA/jQjVeNFPZiTtszT7giNxl3Num+gUBnVzUcSPijjq9m5tHPVXGFoH8aGaz9ynsx7nkPmAnjHwBsw+NgoY6vZR67U89AHj12j3/AJq/qdE/iPehHEv+EKYzpEzctb5WRB0qYNcjfgoLeghGplHxRYuiIG7wfBEGBpbz3oTsW74QrGPpzGB+raT/AKVIi6wox+xYT/p/oqoYCB6w80pwgjZwHuVxydSOp70E4x3wq+Z1lM/7YHyYjx9aUf8A2h/CFmPqEnqv/JMdhk3B/wCSIOTKR17ygnGuGgW0h614/wDtD46DRSx1oR/9rb3Bc/dgk59dRpuj03tn3IzeSaJ/F3lCOPPBdMHWXDxpwPOybJ1g053haD7lySp6MSnd/wCaq5+jbxu4/FOM5Eon8f1VPXp1HYuxVHSikdvGwX8lTVtfRu9VrfIhctlw7LuSfC6jvjaDx8rrSp8ht0eVX1s6HuW8qhTa5TbwuqyWqY3Z2iynYNPNEbQk7LQZyMBm4qhxka/RX56ShvI242RmdNWj1QfIKhbhj/3VKiwubhk96YHJFLUoDsW1Xg6bM4sP4Un+Koj+yP4VVtw+ptoGfkkdR1fJvkP79yK3kelv/wByWOMbu71ZS40w+jCdf3f5qKa2+0R+Chy0lbbSw+Civo63knGckM0cPmKEcaBoO1TZJ3cIvyUaTEHDeJRJaOt4i/kguo6snVrk4zkpu8dpQ3Y0bh2qS/pIBvF+SCek4+69xCAaKp4sPwTmRT7mO58kwOTGDd8yCcW0/uuTVfQvpI79Y+pH+5w/mqar6C4xvJLP73H5r6WrMBxD9oKs87hyijCpx6cdQfEhy+P0+XnjJtH+1oWm99T+vr/ZfL03Qqv9Z8x594oTehFUd+0PvK+rY2EelFJ72H89FJbXtH7MjzYfkmP4kqjKm3qhLE1Pi7l8nx9A6k7RyO+JU2Hq0qvuH+8L6Px+WWQEU8ggNtyzj8FzrEehGJOOtbm42GnuTdHlqpVHtFjOB2p7hHegOfUG89i52egFQ3eJRpcGmZvC025LY1PVtXm95nO/3KA7qyrBrdzud3LRZjWH3qrD2+KWOIqD8J89SxtTXyt/6cH4KK/pDNs2jB9y6HT9E6pm8Oa3jdTDDO3/AKdw8kb12mMmtd/d+qp61U+H6rlj8arfUome8f0T2SYm7akhb5gfJdO+tTDeGRDlxaTjHKPGxsp9d+GkztJ/7lX1t/wN7D4rnjcExR28cDPHREHQ3ET6UkLfKy2pxkjdkp8wUwdJmjdj/e0qfW634abOpviSqHF1fhb8qyTeruqPp1QH+lFb1Zv9aqkPkN1pz0zZxBH+0/JOb08iG/8ABVOJxejexo8EL1qt5aPBUMHVi3jNM74qwp+rRnOd3m4q6h6zIRuQp8XWvBzb8UnUxGO+E+epU5+qcyexVNN1bM9mQ+birSn6tmj1D5EqUzrbg9po96PH1s0/F7fxBIPqY8/hd3rucdqSnQdAWj1B8VZ0/QocGKPB1xUwHpRn/cFZ0/XjTjjF8Qs2p6/8Du9WDhq496lQdCf3PyVnSdX7js0D3KNT9f8ABxMR/wBwU6L6QkPOP8QWVUbyjpTKYaaWrirKDqwcdwPgFcQdUV9239ypqf6RcA2yfiHzU+H6R0XtNt/qCzn0+UvgKZDsMMyVbx9TrOLfcjx9T9PuWDyuqhn0iYTuWnl3gnjr0p3cR+IJU0uUdQ5X5zDK2b1U0o/ZXXv8raX7i6rf87afTvb+ITv85Kc7P/MIfN4/+vvVjVw+kKU/q3pB/wBMChnoJR/9u33oX+bNOdc/5hMPWbSu9fRRsY3Xb7XKOcocO5Pl6IUjf2LfcFEdhFGDrDbxsjDrDpPbSDp9SHd4KuG4nUP7Su26HBGpsDoncGt8CNlaU3Qemd6Lo/yVC7pdRHdzdU3/ABLQ8Hge9VdTrnLnOyUVtXDatHatazq2i9uO3uUpnVhH7bPiFhv8RUf3v/3Jw6UUn3zvxf1QjRxJ1d8qJz2F+HvXQYuq+PjIz4hSWdWEI3kb8Vzc9JKbhO63+pKOkdN9+78X9UI4fEH8TvlKsK2GH4e9dOj6uoOMjfiET/Lun9pvxC5cekFOf27vxJpxyn+/d+JC9Ur/ABO+Uq3rOHGTR2rqEnV/Te0z4hM/wJTcHM+I0XMTjdN9878Sa/Gqb7134l3qdf439h8VBxVD4B2hdPPQymHrR/EJHdEabnH8Vy79O0v3jr/6l79OU33h08V3qNf43/L+qj1ql8A7QuojodS8Xxj3r0XRyjZ+1b8Vy39OUvtn4pf05Te1+a71Csc3v7F3rdMZMb2rrAjom/tfcCprelFM0WbILePBcZ/TdLzHxXhjdNzBQ3clF3vF56lccoEe6Ghdcm6YwcJB8FGkx2B28o965YMZpuYRP0rT39IFWHJYbltdgXevvOcd66g3G6e1nSj4JW45SD9oFzFtdT8wl+sU/MfFR/hzd7+wKRj3bm966kOlVNwkA9yQdKKXjICFzRrqc8uf/CcxtPvuh/4dT3v7lb16odGrox6V019HjVHj6WwAfrmjwXNQKbxT+ypuSg8n0/6+wLhjKn9K6UzppCPRlaFGn6QQO7zp23WEjo6c8EduF0x9W/vQ/UqTctrsCv63UO7vWtGLwHaZiQV8B/bsWcjwGmPq++6K3o5T+xp5qDRpDV/YFIxL9w7StD9Yg+/Z8U5pgP8A1DB71UQdDqd37N3x4qU3oFTn9mfidUE80Pxu7GozatQ6DvU8QwcKhh94/vVGbTwffs/EFAb1dwfdn8RSnoBT8YnH/cUIupfG7sb4o4qP3Dv8FYdjB9/H+IIgoYjr9Yi/ELqsHV3RneJ4/wBxTh1W0J0yyDycVG1R+N/yt8UcOcdO9W0eFRnaohH+8IzMFbwqIvxj5qk/yXoHffDyeUCTqCoD61TfwkPzUh2GOdV3yD8yYA4d61rMDPCeE8u+35qTF0ZcdpIz5PGv5rAO+jrRX7slYP8A5Cjs+jvDoGT1jf8A5CrFmFOVY/8At+DkdoB0K6FH0Tl4Fh/3BEHRaX9z4hYZnUM9lslXU+AMhVlQdVlQw6TzOtzeUB9Gj+GpP9pCYawcVqP8Ky+B94Th0Rf4IdD0PqWC5eRYXuXL1XissXpOb4apQtAKZbTHFGb0LfzHkjx9C3j1h8AqM9YUw9kqNN1nTW9UIwpTopAYD+62UXReXg8fhCkt6MyAd57PeAuY1HWBUO9cAKrrukszhYzO9yOMOT+6JtQuyO6Pe1JH77IL8HjHpSxD3hcKqK+Q7yPP+4qFK+/rPP8AuKYGEnX6/oq86u7zz0zPSmj03tZVtR0wombyB3kuIuiB4E+8ppo/AI4wbRmfPaV3P8F1yo6zqJuwc434BQJ+uSnB7sL3e5cyMFuSBJWhupITDcLT0k+ehR6wdy6Q7rub6tMT5qDN1wPfo2kaL8xwXP8A/EzR5/kvf5gBvC6ep4AOsGfVDOIdo1a6q6VTybQMA46KA6mnd6oCoR1nuGzb8l6TrLfe9reHJa1LkYnIQlH42qNAtAOjczuIBRW9E5LavaLLFVXT6V3HyUGTpJK7dx8dVtUvR4uzd3JF3KNUajsXR2dF+czR8E04JC3R0wuPEarlc2KP9o+Oqp6iqJ3c74lbNH0UpuzeexJv5Tqj8Xcu2/VqYamX8wmfpKkbb7S/v/vVcLLjzPxTWs9/vWtS9EMNq4pF/KdUfiXdP8XUrdjf+CQ9OIfVXFKf+/NWVJDfinx6J4Ru8rPqcq1RqV1R/TZpNh8VHf0mJO9uWqxtLQC173+asoKQJpno3hW5BZz+Wao1Vy/E3G/e/ogOzO3kI8ioogso1VOWjutWlS9HaRs0JU8t19Cp7qEE6yu/NNGFNB1kefesTiXSmbUBgaBxtqqV2OSuOriAtyl6Jhw94BV/xPEn8a6oIom7v+LkN2NQN3cD71zKGLNbM9x96s4MHj43PmU830RoD3nHqCVfylV1eVt39M4G8QUF3WJCNgT42VJFg8Q4DRSGUzNsrbJoeiuEHxFIu5VO93arF3WdHwjJt4IR6z/ZiK9DTR8APyU2ONnIe5FHo3gm/gJ60E8rkaHtVa7rEkOojPwQHdLZ3bNsPJaWNrOQUqLLwAVhyLhG5UkE8tOH4fqsPLNUv8B5IcnRyd+7iugsf/p8ERg43HzVvUaTfdYB1Kh5draABc4HQSU7uv71Ji6vJOa6A1h4EJpY7w81U0I0HYqnlzEHVYtnV+/2lLi6DvHrLSvY/n7lHdTyHj5KvqxO7sVf8Wruzcq1nQ+3FSYejuXc/mjGlf7RQjQv81T1IHMhW/xCoc3Ioomj1kQMaOJUX6g9eFIVQ4BupRW4mfxKZ248SvOqdt1FEJTxCVT/AA9iIKw3oxnchyTOPEBRnYeT6yjS4E52zz/T5qwwDEy17Dm5TJJjxLR/wok0x9oW47fBQJeiTj65I5XQv8HO9s6cPBFGApjXuTjRQ1euxRdfkx0LWG/gpTevd/GGM/7QvN6qIRu5vxCQ9XEA3e34r8MmrgTk09/ivv23U1cO5O/zuB9KniP+wJW9bsR9KlhP+xvySHoDT+2PilPQ6mHrt+IQ9vCaNd3rts6lvclb1l0h9KkiP+wfJeHTegdvRxjn3V53RylB9Me4ppwakGpePio2qGgf3oZezUs7AjNx/DXf9Kz809tXhp/6ZvxKjiiox6w+KUOohxHxVS8fh5xV28Pk4U+wKX+j8Md+wI8ilPRbDHfsX/FDZitE3kbI7OltI3YAoZfW/DznaVYOwRzFPsQz0Bwx37OQX8f6Ib+qjDXerIPz/krCPrEpm+qEdvWtTgegPguFTGaF/aVU/wCGnMM7FSnqQw47Z/wj5Jo+jjQPOhd72BXw634eDPyTx1zR6/Zk/wB+SK2tjh+N/aUNzeSou1qy030U6J3G3mwKDN9D6iPFtv8AQFtD10M+6PxTH9dTeEPxKaZjOUW5Pd2pY0uSjoO9c9qPoU0R4xjzaqyf6ClI7bs/hZdQd10//Q/NMPXQ/hA33u/qnWcq8qN/1HfN+qWfQ5K3fVccqfoAUxOzPcVR1v8A6esB9Q+4ld6l66ZuEUY94+aj/wCc1VyhHm4LQp8ucqDKs75v1SrqHJuk96+ca7/094uDH8drrPVv0B4h94PivqGo63ax37SBnvaqWt6dVD756iEf7gtFnpDysMq589qQqUcCPdLvPWvlmu+grEL/AGj2/wC4qirPoURjad/4z819SVlYH+nUxfiVTLHBxqYz71q0vSXlQZ1j8s/ZZr20/wAM9bl8sz/QzA2qH/jPzVTUfRCeNqiTw75+a+sZBSDepb7lFfX0I3nutSn6Ucp/G4/2foljHxd4XyRP9EucbVMn4ioUv0WasejUyfiK+vX4/QD9qSoknS+gbsXuTrPSnlP4Sf7AhbY+Md3gvkB/0YsQ4VMnh3igv+jTig2qHn/cV9fHrAox6LHkqNL1oRAd2Jx5JpvpPyof9IdbWrufYPxDsHgvkJ/0dsZHozOPvQ3dQmPD0Xud719aS9abj6MVvcq6o6xah2jRl+SbZ6R8pnOlS62j7KhxVMbj/YPBfLR6kukLds34gmP6qekLeH/3D5r6QrcdqpPXcPIlVlTh9Q/eR/j3inWcvYk/8RlD5D4oRxjdKbflC+epuhePs3aNP3h81EkZjUfpMb8QvoZ/Q+R273/iKYOr88S4+ZKaby6z8bKR6GEfdCOKB/0m9i+eW45ijT3mD4qXD0srx6TPzK+gB1c63t+e6Ozq6/dCh3LmGOdNnUP1QHVQf9Nvf4rhlJ0sqjuw/Eq5pManduHj4rszer23AfBHZ0APL8ln1OWMMcmAIJE5NXJYauT974lShUyc3fFdYi6uXHh+SkxdVzz6pSLuVsPwVBScdFyASy8C74pTVSjiV2ePqkk3y/FTYupeTTRvvS7uWsKMyFYYeqcmlcObiE3ipENfNxuu5t6ljuXsCND1Ps4yX8mlAdy5heHYUYYLEHJhXEm1r+R+KPHJIeYXdIOqGLgJXeTD8lb4f1Jg+jBM/wD2kJJ/L2Fbp560yzkjGPyplcAgifxKnxUD+ZX0nQfR9lPo0zh/qWkw/wCjdKRrGxnmQs2p6RUNPPZKcZ6P405shfKceFv8VJgwV/ifivsXDvo0W9NzB5BaCi6gaVli948QLD+azqnpIwZNP0+sJtvo3itSB1r4rg6Nyng781a0nQmY8/zX2xT9W9BHwze/5BHGF0UYGSIFZlT0kdo0dvhKZZ6NvHvVAvjqi6vJj7flYq7perGbk5fU0kkXqMaPcgPkB2aAsqp6QVnZAJkchMGbp6l8/UnVXMbXCs6fqnk45QV2YsPEho4XQXNZ60jR70g7lbEuyjsRRyRTC5dB1Wni4WU6Hq2YOK3r8Rgbu+/ko8vSqnFyATw80I4zEv17AjDk+kP3Wah6DsHMqfT9FWt2F1Of0+iG0fyPmo0/WKNQGAeCGfWHZyitwlIblIZhAGwRmYb4LPzdYbtg1o9ygT9PpDxAUDC1nJgUKYWx+rW4FMcBxXP6npZId3k+CgSY8431PvKM3k+ocyiClTC6Y6do3t8UM10Y1u1ctdih4k/FR34l4kpgcmH4lbZYuss6QwjiEE9NIQdrrkkmIf3zTBWk6Jgclt1JXeyNF149ZEY0Dboc3Wk31W28VyKSc8/OyFJOed0ccnMUmpC6xL1rO4WCgydasvt28ly585+KY15TA5OphDOJjJdBqen73ek9596rpek1zrc+ZWSAKI2JEGDpjJD9YduWlPSIeSC7HwqEwr2XmmmYFpyQ/WHaBXLsaHihuxcKuY8Iv1oDf+CcbyaN6EcU/cjnE/ApgxTk1RXVvj80KWo5FaFPkhhzcgnGP3KY7FXcgECXFXHRQXyHgfioMzzxJW1Q5Bw7s3IRxlTcrCaucfWsAq6Wcc7qJO081XyRO/kt6hyBhhqgux1RTpJ2qO+pYFWvpjdAlonLfpcjYVuqTfj6qtzXtQH4m0KnfhruaD+j3LXp8lYYapB2MqlXDsaaNtUN+M3VX9UPI3SmI8itNmAoDJKPxFTcpxryeCB2l0NrLIok8E6zC0hlCVdWqJWxnxRo6XzQxONAjx1A5+SYFJqUfUepVNRq1pKE6C6q4awcT+amw40NL/kp5oJJ7qhCvKeC2nHmpMciphjzVIjxdvtK3NjNIua/crlk5RA9VEOLNvuFIGIg7EWRAAEq5j1Inpw7cD4KrqujrXbABWQqhpqNfFP+s8inKeILcig/5gWTn6LnWw2USTBHgcbBbk1eiXtQRYi54LQZyiQr87UGYWF7F/ikzPW5axp3HBCkpmcrJxvKY1Crz28LF/W3jgnjEncj8VsHYcw8kx+GtPAJgcpUzmFHONP4Vmm4w7xRo+kR8fJXUmDt4ITsFHJEGNonRRNM/hUJnSjmpUfSkc9UCTAwOHut8UOTCByVufoOVSykdFZs6UBSW9JW8/6LPOw3wQ3YWBz/AD/v3Kf8gruYpFa+PpAPaCkMx9vtBYY0fDVN+r+JUcxROqj1Vi34xscwiMxS/EWXPGx+JXo7gWzH4qfVKZ1U+qt3ropxDxCe2t8lzkTuHElJHWyDj+ar6i06rvVhvXSfrZ8F4VHl+S53+kpBxunR4y/jfzVP8PG9T6uug9rfgE/tfALAHGnj58PJFGOyc1T/AA9dzC27vIJMhWNbjj+P5og6Rvuqnk8qebIXC3/S8mPtfH+qY/6Ws3I/FfMTuqXFm/sXHyI+ajv6usVH7CT4L4kPRrkc5Gn8w8V9ZODr/wAz6r6hP0spuDT8UN30sJ/uifevlt/QvFBvBL+FCdgeJD9hN+Eow9GOTDlzfzfqqnB1vj719Ru+ljP9wfihP+lvUD/pifevl0wYgN4JvwO+SGaiuH7Kb8Lvkij0W5P0ZTP936qPVK28dq+nz9L6pH/SFCP0xKr/ALNfMTsZrBvHL+F3yTT0nqh6kv4XfJFHorgf5LPmPirerVuHavpqT6ZNV/2RQZPpmVY/6Ir5qPTWpG7ZB7j8k5vWDONw/wCH9FceiuC/5dnzO8V3q9X4R8xX0a/6alX/ANmfggv+mvV/9o74FfO/+Y8v73wTh1nScf4K/wDC2C/5VvzOXer1Pg/3Fd/d9Nmr/wC1ePcUF/026njBIPcVwn/NF/h+FPHWg7k38IVv4ZwY/wDlG/MVHqz/AOWfnK7c76bVRv2Uo9xTD9NCc7slHuK4u3rOPFrPwj5J56ywd2M/CFP8OYMf/Kj5v0QzhTrTd85XY/8A+MKU6WlHxTx9LJ53fMPiuNDrGbxZH+EJf8fxn9nH8Au/h/Cf8t3jwQjhJ/A75l2pv0mi7eWT4n81Jh6/Gu/bSbe0VwxvTSLjFH8E4dL4fu2oZ5Bw+lEjsQnYL+l3au+RdbzHbzP/ABFTIusWN37R34l89f4sh9gfFPb0pi9m3vQHcgs0a4diAcCdA5fRkfTSM+ufxI0fSiM63/NfOLOl7OGnvUpvTwDY6Jd3IJ0lCOAdx7F9EjH2efvTxj0fILgNP1lkeyfNWMHWqR6jClXch1Bp3oRwVQLuTMaZ+6jx44391cVh64QN4GH3/wBVPg654vWpgednJR/I9YfgPaPFVODqb12RmNDgWfkpDMZ8W/kuRQ9dVJ61I/3PKsqfrqw0+lTTt8nJJ/JVcf6Lv9p/7l3qdRdSjxcn2fyUuOvvxHxXMIOtzCD6TatnkrWk6xcDda9RVx+bb/zST+Tqw/0anyT9Cp9TqrokdV4/1R46jxWNo+kWCP2xKaP/AFxuVzR02Ev9DGmN/wBbXBKOwLxm146WOXeq1Rp3haGFw5qZAW81WUvQmkf+qxujP+p1v4q3peqB7v1WKYfJ/wDM35pN2E4n5XeCn1at8P0UuPJpr5KygyaKC3qLxD9nUUct9sszPmnHqUxluzIn/wCmRp/gUk/Ak/i+o+oVxRqj8B7Ff03Z8VZ0roxyWEn6CYxHvSOd/p1/goM/6Ri9OjlH+0rOqcnOP4x8wV5e3Np7CuwU1RF4K1grYuS4EOm9Qwd+mlH+0pWdbJHpRvb5gpB3IlZ2V+ggo7cYW2hfR0FZBsQVMhlpzu0/FfOEXW8zjcKwg612Hj+aSfyHiBoU43lRzV9J0tXSi1om3HPVXlN0thbbLDD72hfL8fWa02735qZH1gg+t+aRfyLW1lNN5aqDJfUsfWKBtHEPJoRD1lvt6jfKy+Xm9NwfWPxRm9LwfXPxQDyRVGpRxy5VOp7V9LO6xHn12j4ID+mbjvL+a+dR0jv65+KI3Fr+v+aEeSX6uKsOWXHOe1d+d0rvvJ595RZekzOL/wA1w4Vd/WPxS9nfcn4of+Et1cexXHKs5hdof0tgG7weeqY7rDpx6zfiFxj6g3jm+KdHgcB9LN8Vccl0Bm53UAjt5SauvS9atMPXb8V4dbdNr32/Fcsg6KUh9K/x2VpSdCqMnbY891V2Dwjc9vsCbbj2u1W9f1mUrxZzgfegnG6R/HfxVTRdC6Tg0H3q6pujVO3Ziz3jDt9zb7k23EsdmUH6jC7RpGvimu6KE+jY/JXcOHwjZn5q0gqI27NPxSxruHuk9aNt0TnCxjuhcp2A8kJ3V9OdQAuiwYswcFLhx1vI2RW4p4zIVppaLlf+XVR7N0Cfq+qPu+C7JFjzfFS48Wb4o4xb947FMsXA5egk4/Zn5qG/onLuYyF9HsxNp4eae2oYdNPgjDGP3jv8V0MXzI/o/J7DlGmwVw9U/BfUjqaM+qPggvwOM+q34BFGNqbh2qNgb18ryYWR6p+CGKI8j8CvqSXolEfVGvgFWVPQaM3IaPgievvGbe9dzY3r5uEHNMdDyGi7tX9A2cAPgqCr6DMsdgrDlJuoIVOb4rk5g8E36t4LbVnRUNvYjyVFV4cRxHknqeKa/IqHUVTdilEakSsshklNAk5IBpQmZCmuCMAvNYjhlTRBcAFHLQhuiU1lGSpDMFcdyEcMqjVLOqtCpZIOa8aMFaSLo3fW91Lj6NX4pqmKo/ElHYumNVkhhg8U79Dk8fyW3h6MceSOzALa2Wgx9bQpR2PpDVYE9HCUN3RZ3Iro7sG5IMtERt+a1KTsRoUq7lKiubSdE3DghO6Lv10XRJKZ3h58VEmjdb+a2qIxR1QDynQ1hc9d0cdyQDgzhw0C280T/wA+SgzMff0Vt0qOJOqGeUcMdyyD6EjhZDfR8wtFPG/bTzVbPTycrrbpYTEFUOMw51VS6lHIJv1NvJTn0Ehv3f4oJweY7NstBmCr70B2Lob1EdQNQn4cPJTzgE6E7oxNeyabgq3xJV2MobwoLqABBFOOCs/8MScU8dFJORTTcJV3oBxlDeFUEJplV03oi88NbJzOhz72sjDC1N6EcbQ3qkFUiNq9LahX0fQpykf4J+KJ6rUQHY6hvWcNedN1IGIOHFaSPoaNLlE/wmzZSMJU4pc46gs2zHXDipkPSE8rq/b0fjHAJTRxtvsEUYKscmlLOxlA6KtpsYJ5qdHV3SyV0beWnLiosmPM4DXgit5LxLsmlAOIpnIKwbL4J4nHJUj8e10aShDFZDwTTORsUdFTnaavn1dv4KPNi7Roqa8h9Upv6LlNzZOM5Grj3lXnqO8Kwkx8clGl6R24X0QhgUltkVnReQ8k63kmoM1X1mgNQox6Qk8NFGfjZVw3ok7mEreibuJH9/BNt5OeFHrtAaqiOIOKY2dx+K0bOi3Mp/8Ahi3EpluAfuVfXqIyWZL3c0mV3NagdGxzN07/AA6BzRxgaiqeUKQWaa48fyRAVohgg5H5p/6C8D4IowVRCPKFNZ8FFa5XrMDPspzMAd7KuMG8aoZ5QpqlunCQK6/wu/l7l5vRN3L+in1U6uCocexVTKpo4J5xBg9W+isx0Tf4JT0QI3cLrvVG6uVPXGFf/9k="/>
  <p:tag name="MMPROD_10906PHOTO" val="/9j/4AAQSkZJRgABAQAAAQABAAD/2wBDAAMCAgMCAgMDAwMEAwMEBQgFBQQEBQoHBwYIDAoMDAsKCwsNDhIQDQ4RDgsLEBYQERMUFRUVDA8XGBYUGBIUFRT/2wBDAQMEBAUEBQkFBQkUDQsNFBQUFBQUFBQUFBQUFBQUFBQUFBQUFBQUFBQUFBQUFBQUFBQUFBQUFBQUFBQUFBQUFBT/wAARCAzAB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mNF8by6dqbzpbtbSmQLE6KHBUgE8egOR3rvpLx9TvLi4lmE00sWHlUgKSCMEDPAIPvXjF5ptzpyq1pIREjLGEnJZyD1IbPYdPwrpPBjSzLBbs720pcxuk7MGK5656ZJH8q8OpBSs0eetFYd4jnuNNuJbaFZLaSIBmaNcqEyAAenXOMAfjVfwv43uvCk7+YqypKyx20O7Z5RLAuR+Azj2roPHWh5sY7+3kjWWNRHJFKQDMwOEUHOQQT3/AVxFxbxXht01CM28wkDSRqclSSAMHrnJ68daqMbLUiWrR7h4e+OGiS2rpdRCK9UMFeQEmXGBlRn1Ncd4l8Svf69LOseVlIOWwAPXP45rjtE0UJd20EMUQiVW2XDSs77RjcDkkDI/lWrqNl5+k6cmmgveXEyQJzgAHp35P41tCCvoNIbrci6zutZr17aB5D9iaKLnbwTuftnngj8a3tM8B2N7p9nPYL9ouy3zyIxB253EZB6DAODntWf4k8H6vpOr6ZC1sjG4RpGZmGI1AAz+OT0rmo/Ed54J8RiK1vrm2Z28hAMGM4GAAp6MeoxjoefXp1tZCkrM9h+GHgOHWJ7mxg1Y2V5A+I4jnbsUrjcPU5P69s19g+JdRt4fhE2hAIbye1KZ3ACTAGXJHAJr89rn4i6g0rTx3G+S4CtlP3Q3Kc5yDyc+p9a7Pwv8AtAa5HYOl/eWjxSscKAxEWeNq8k7fr0yaackrWNozsmjmrPQp/E02oz3+ozy3NqvkRxSMWjU5AGDnvjqK8f8AE/h3UtCuhFqkUCFSyiaBtwaLILLjOcDnHFeiR+JNX0bVZ0DwtbbQZJLZshWPILL75J5+tcL4kujrPiYvJJcCdpEJI5VtuOCOnPoMVpT1MYrXQ7P4VfEDUfCHibTLw6z9k0SdkMjEiJmjyNoJPXAHHTjNfSmrfEfwtD440bUxefb3vVEP7oY2sCuxSM4GD2PPNfJHii1iNpbRJGyWyxecZ0YKU+cELjOB3PWufmuW0zU9PTzLma1cia4/ellUZADAtnJAznB9a1SsjVPl0R+uXhLw9p/jSwjurm2S0mba4VuX249j65r4h/bcmuNP+IaWtpCzGGLKSp03bxuJOR2Uj8feuZtf2jvEtnI82n+IGtraGQJBbSBsMNowAAc5GC2Oe1cL8WfiDf8Aji6029vp4zetveV4gR5yrtC5BOcjk/0ppMqUr9DgdT3jykjti1r8zAKwIibOSwGc8knNa3gPwXL43mEhgZNOWQyK0rMrbhyWK56egI5+grLgiS6vzfGQwsoYbVTarEnGSenHsK9G0TWZ/AFtbW89mLZ5bcslwsbMsygAgK27qR1I9vat1pEz6GFrENrfiN47pxa2rloYwmTgrhhgn8cE+lc2t2YILd3mke5DhmdhsAYnPCg4zT9Q1BdZMV5PGTIxWUySAAbyB2HcDAziqUCpqmq2dgJNhnnSJpVwSmWwS3YDGefpSiyVE9H+BUOsL8RxfaRpCastu3lCWWQ7lOATgk9OepB/lX6W/CaCyu7H+3NYv4hfyx4WzmZdtsrAAgA8nv1r458BW0Pwbv4LjT7R7+G5QRuhmLuXPAKnnggDp6DjivYvEHiSOX4cXl+yS29xdKN5eAjD+obpwSMn2PSom+bVHTFWR6T8VPhldan4WMxuLeS2V1k2xnb5gzwueg69R7VjeGPDs2nNBfzaTZrbLGG2xy7iSMbfxHPP6V8/+CfjH4u1e4i8MPqQh0+VfKWUMCR9AevAwQPz9e6sr3xF8OkN7eXF1quiRLsVbflCCRnK7sZGDxzWPKxNlH4+WHh3xpqKJZK1l4jMoDGDKtGcDJY+gBHPvXh3iK18Y/DlorxNRaZ8+WLmJzjZxtJX1H48YrpvFfifUtW8XXOvaNJ9jsrwBf34LE4GCCOnBGcg+mK0/CVzNq9tYf2wI5bCKZWuUt+ZUKkYdjz15yAKcU1owauYc/xt8R67o0Wj6lGRezIGaaZWQsuMnb23Y9u5rb+Hvh7xZ4wS9j0jUfKSK6VWcqquibctjjnGRXo/xd+E2j+NdFi1Tw7aLcz20RBkiTKgAcKRwPcEnt0Nav7LnhDWNCRr23mjvBdyKslvcNl0bADEHqRgeg7c1oorexSTueMWHwo13xPrN+uo2l7qOrQSKH3kIAoPDDkY9cHPXisjxL4Vmt72LTp2kimSQyszxcIykEJ15xkc+1fpFb+GY9Ctb25s4I31C4+eZuxx2H9K+WviTZare+PYoF0hprg4DJMoR+oJ4zg5GOTmlK0mOUbnzDqmg6jHOXuJVghwR9pWVEEjAcKFJ3Zye351ykGtHTdRtkvZZnhWQKqsdxclxk46ckCvtDxx8DG+J1vHEIprB7GNhKViJUuQDgN7Y7HjmvjnxvoOpeDtTTT9QspYtQYkwqgIbHUMQxyPXnHeoa0OapBpXLnia5t9Uv3milKShSSXGAOR8oGc8/j3rjbu6kt3jgWWVrIgfunYYRgwxt77evT1FXreHVprG3nsrV1lETiWS6JRtwwQwYZHZjz7cVixwXcdwRNbvGbdxueJ/NQg8gBuD39PXms0jmsbtxBNcJFDiSQyZYy+bkKMcKADnrzVO0tr/S7KE3N7ue2+RoUIdH4HIbg5yea1YdQeDUIvtkKPatHuMkZJIP0Hf8fWofF2sGO7IWUgKof7MSCZFwMgjPfA64+tGuwuW5d0fXbVr0SXpkndEO1mUqRuIGN+TkkqOMduldTqg0yXTLaOWKSCxIOSJiDuzkAHPXgf415T4UNhrWpTJf6Q1pDbqrYiIBYHHzEhuAOelejalbQajYoLadIGVQytcDIyBjgZ+vpWcopNFxfKjlLrXzaTI+m2ZnhThmWXLpwBzuPXAAzweKYk0a2dwLeMwLJIjuufmJ7Z7Z4HT2qeHS3E+67lCrJ8qxRAOWJIAON3Hfj9adY2tt500FsAUUAM7ZUqcAnAyfX1Pb1rTS2gr3J4Y5HsI7eJmuZmZyVlwqoCOPyxxnHv75elLqEsMcF3ch22KPKLAkN02r0yO4rWKjT54jauyEoxRX+YP0AY/T39axdURtOMt5eW4uDaxhncna+SQAAPQ5ycVGo7GjaSXMGpyPMhJCgCN5VxtA6kdVYfX0qDU9fj1q2ieK2a2eR2Uq6kfKBww5JweTzWJ9re5uyrIZJ5Afmj5+v5e/pV6PXZfOLDZIysqpMBk49x64B5rRRvuJIx765mS+iCMkcCj94rDLmQY4HsBjr7VqaPr0FrbXA1HMUc0+4BOXyOFI/DqDS6vqNrcyuy2saTyyZBClienzOc8EDHAFQLpzbT5jiQgfvIyny4GMkDJ61bimjRWOxvPBo0/wAMHV08ReaXuYWMEA2F04O0AEnk45+tc5/advcQwrO0iM6iRomBzFg5Zf8A65qpBLKECWUEE08inZLGgByCPlOCCM56/WvTfCHgC98TXKWlvZvNOybmDYMYUj+JvU8gcevSriuhovI5O9vVjzt8x5ZAFJaMuScfKCf93tXRap4L1nSPDf224sFexkZPIaEYYZwSQd3r049Olen+BvDFp4C8bonjdVljZfNiVX3RxNnABUdflx1r69+H/hbwh8RfD80SaPC+mWpEUJK4SQEZzsIwMcYrZNI1jFNWZ+WSX0UsiT3Hn2ttbsUnilwGds4Axyep7Gvo34CfCfxU8Fh4ng0tL6yQ4W1QlXKHkjbgjnHrXk/7T3hC08BfGG+020llg0yYq0ESMSqSHBwRn+9k4r67/Ya+Ndj4g0AeFtQ8q31LTkChdwGQuFXBzzjHJPt61XNZaBGEUzjf2qfCtxe+GYdQPhvUNMnSQSyFQdmAACxbkDHGOOxr5b1a6srzwBLDaWt1LdLKxcs3mNEOMksTyrAD5Qa/Tz45eM9Jg8M6np0kcN7LHGfMWRgUUEZO78DXwz8J7Wzso5k8SyrF4dvJmSFJFDjnHUdvxqVNWsOe9rngsl3fWbWUqNJKFTzEGEACrggksQQMHGBmrcOqRmxXyjIjyr5mc7SA2CR6cGvo/wDab+H3gnSfhfaNoBhMqKBCFlz5pY4JJPHGc8elfLcAks4Ybd5GeUrtMp5BOOeffnnFTJ82xgly6XNG2SS1kiDsHcrvUgglgO5PqeKsROPIeZFcurAtkbSORz1/l+FUFnPlqREwEfyiVScMfSpFu3KmMqkS9CAzHr0Bznp6e9KwX8yaC9mUysZPNW7kwGxgKcDOTnuRnIFOtNQbTbuSRI4TcD7wU5J56nHqMis975bRIxIxYNkhBxhenGO5pNNnzBEBCEkaILNNIMPIe2T2/Cna5D1OqHjPxEbTybLV7kSrmOOJn3R7DjPBOMgAevf1rIfWNQ1zVnmvruSbydieZPgr5iAHKj1JIyf0NVY7+VbNJI72OHy3YfMSScjkDHQ4Heq+mvE5c3Ebyq589SXYfOcYYNx6DIotYjl1uWbqFz5X7yN1PzGFRwCSOevWpYvJ89JJ4xPGFyI8kYOePxHWrMlwDLGJQJJQ4YyNJuUgjgE//Xpn2yC+hhVw/moQIzI2SDjoRnkDnoaq4h+oC3bcis0qOuO+ecZBHToOaSKy3IYQwMchyAgwd4GFIJIAxg/nVSeO6eKKRGjJ8xQ80ZUBCCN2QTwozzmp3nLRSmdJI3jcAIoAXB5GCPUH+dME7GlHoeqaXFCcyEHkK5yi8fOQT646V0Ph426qse6W2CIoAzuB+YEjHTGQOD6ViT61eajbCKKcWsJ2hHV87VGMr1yMgEHj6VFBfW9u6W7Xjw3EpIjkVMnHUE+mMelZSdyk7Hb6XpOuXE2qQ3M8K2qx7I45CShDHO489cDGCfWul02yigtoIboTSXaoUyHCrj1B/p+VcdZaxb3UEdpqrEEx7ZGjJZpWwMknOME5PAFP0S+utFMVusruEjdUdwDt5G0j8M+vf2rjqRc9C0+x3kVpA1nHDtMUTHy/LeQEsFwQTz06dfSrupfaNI0i/uwGSKGFzH5bkM/AIGDxwRnpXmfiXxRLY6gl1fXE94iuu238oExtt7dsn1+ldzffEKwv/CFvaygC+ZP3yEbjGO/PqMjpXMsPZ3KucJqPxI1yPQ44jdQx2kkYeXEGW6DAPPIPfj0qvpl9r+oW9teRXUpg2FZmEYy6nBVQOduD2q5pltpl/ALW6jLwIQPMQ4fjGCD68ela1/8AZ7bV7b+zLxooLpB+4OQrEYBznnPvn04rqaUI6BY2NS0/R4BZyeI0iKzgBz5TAA98DOcf5zVqLwVZpctcWEoNswDI8eSijsOSeCAORT7qaO8tYfMbz4lVQryKMH09RWjqGrfZ9JtYo5DKVXBYHOR2B9h7f0rz5VWlZIVrC2mqmzjeKEK7r8rBRuVlz1+orNhdJtceVbiOGMFUQs2SG9ScdTxirVlayLoloLSFZTGiozEFSQc5JPXPHr6VmeU2k/aryOGKGyO0hWKuwI4DEnB/z3qXdpCLPiXwJd6lbzz3F8jXDKEicMAy+wPvwMGvNr6wutEeOzuIEijcqJY0G7J3bsK4OOMZ/Cuj1T4oGa5NrEs8F4uGN0VV4yM8g8+g9KqXfxEsjo96t9aO5TMiTKnmMzNgDaoxyTjv3r0KEppK6EzDbxI7wpE8CSwZZW88YUqDhs988girEF9G6gQqiBXH3CQgx2HX6da5tbVlgxLLIUGSQpPz9Dkj1zxitK11EbXtbVRJcJ83lMMHGBk554Gf511NXM5R5kdJFrf2Fp0uyrmXazlmZkQHGMsOwAHJNZt5pEE91KumRlUZxsC8BsgEc++TzVnwLq1rf3WoRXaiJQojy7gxk4Gdp9iQa1by50nw/ekQXzSytIAQVLnIHUHPIGBnFJKxCjZWORtIiNSewlnMNzFJtKu4RdxHAB6Hr61LPZB3ZQVd1O7gqwJA9fXqBW3ZTWt5c3FxAJTFcOZ5SDgO2OMHn5eB0/rWbHbS3d0BbyCMxuTCtwoIcjB3ZBHQErjnrTvYqxn+GTcajdXN0LGeMSBWlEq7Wb2x/dA561t2XhuO81KCS3ZUsyoeZ5G+fIwVwuc9cV0el+L44YLSHUUEACFGZFJJwMFj7E9qo3F/b6W6LYpvkQkpMrfLg9iP6c1Ld9hrQbq1wdOD27alPC8oG4JgdeAFPUg56jNRWd+tmHf7Th0ZQyS4AIx1P4elZmoajBfyJbyedBfgP5UzKGGTg5z0HU8Gsq1S5s9s7Svczo+UlmG4Mc56gg9DzUqD3Jb8jubvxcxijjs57KdmUybIXyTH0Jx9OOmKz21eyisxKqLZwRjJKyKGz2JGenvgVjQXzwxx+cYkMuRIIuSW44ODkHpgH8KleOKC/ufMgeLfEAJGUFjkY2nnjAOcmq5bAtTT067i1m7gm8lootwVNsuVcY7devB59qc9y1jdTeRcvLKzFjlcxjbjjORyccDFYT6oNMtLWNGSCC2iSFZWbBYAgAkdM9OnWteARXVrPsmzKJF2yH5crzk4I+hzUtDsamg3Ekd8BcTNbwudpEbYAAH4nrVa4nSOIy2ELxztPiSNDy248k/UA81XDSRNme4e7LLnDspK88AdPY85ottWiWYoCzsTh/kwvbHzZ7UWIsVobaSFbsxxuskhZiwUFmOPvA7uvGOR26VLp19ZWcsMlwk4Nwcuo5546jpnjt6GtGbQLjWFcWvmIcAbx0H4friqV9pMenNbbZITqSxMmbgEqT3IXIwcDnHtVJlPRWOqOg6brcJVXkjBIwByAvHJH1xVXXvDBtwiT3iNayxsEUZVj7dep/8Ar1e8JXJhV5GhCKwAcRfMijAzkk+2eK3dQgt/FMKRRLmWIhWaR/l+U8EH/PSjmtoXFnncWgG40eKNpyrRKAiTEHaO3PqOlYMlrG7LCl0xfcdzsuQvTOADz04zjpXSagNRtbybS9QJSyA/d31vFgMeh6+pPHP51janp8uhOiTt5vG0TJ1fb3YckdR1q0RPUzJxcWN7ILVlMUzZknZclwuPcHnPSuqjgFx4e3zafHPFtyJBwpXGSx56g88+lYGoWdzdW8E48wLEhBxkj73PfsMdK3fD96r6TLbNJFM7IIijHGUPUgZ74/nUvQSXQ63Rk03X/DcLTiMsIwSBgiUEc8fjg01tDhgtGuDthDgSOgADe3HX0rL03zNI1Z4sqyPGNo4UjoMZzj0rYtwurI6yW0kDq21JnIIfuQME/TnHasm2y7dTGklMFhAAwS1hB2LIdojycncc9vesa0W4mEUTbfPbaCobKk47H0Pv7Vq6pZwbmjMrBM4cbzkc8jms/RkvBqzlLSS5tjgKdyqQw7qc9u+fwoW5TVxmt2UWgQLFORAjHeDPKORuGefbOKppFZQafLPNcxmFk3ROGwuD0O7+h9RWrr7TSwugKyxRqQwY73UsVKqTnHGT29Kw/wC0Gu4dWtLd2QlVWMmPaQQB3zyc57fhWyEoi6JFK+pItlcW9tAroDu3AIuB91iTknGRnHWtbxVoAjUXexb1ySUaQkMpJH4fw9wa3bWHQW8Mz2i4eOIxxzTLGA7ykAgYHcZFU5pbeXRRYyTOokkDhwwZlA9uvHH61Klqi7HHSypbPFvV2UypK4ByGdGBA/EACuvuPH9vqbKW06Z45dq7zGMRjGOmc9ycmuR1JFtbyWOK5dZUcYkPykplSSBnoRxn61ZtoNTvnAtBCJARlrltoKHngj1Pr71c7S1JbudRBaWl9azC1hAC8MJF2KCenfvTdK8D32q3Un2BTbEMPMIQOHbAGQcjpg0TwTWlnCIbkXIXCyLu3FcdADnnHrWx4Y1bUNDluE0yzhWWV/O86R8j7ozxuzyQewrLbYEifX/h5N4R0RLi/uFuWjkCptbBOTjkZ6AkVzdpdWdt5syTtIxUxyKgCsxxyucnvjk16LJ4zaDTZZNWtWvLiZGDxQKzR8ck4+mOteWajbf29aXN5pNsoaJz32I3I7HByB3P40RfPuaJWRctbg7w0m5iwUsqHcYwB0yMj261rx+IbC1ZfNjMsyKWUGYqBxxjHc4HWuI03xp/Zu63lsbu9ywDG1VWKtjByNw4Gf51CwuNf1ORLWBJZSGMhjKptwBjcuc8g9s/rWvsebV7Ga0OzbUdB11HOowysJEAxJJlCSc4IBxkEDn8q5ODTbHS5boTyTyFn3Au2R7KOcjHGKo2tvGkCQkAyrtyqyZVCOccdxnvTma5SIXEksk4bmOQtyRgY79vWuiEeTRbFrQxZcQXMUatNcNFGDukYgH5uCQOrDgf/rrWX7ZcWjxQImUYSZlO0BsDHPbgntTdLEc9y63kgQ7AyTqxI3e45q+9zbTiYxXAWCX5pJpxgHH8S898cdc5rQTXMUEjZ7t7e22ytGDuSRsD2IbPQcnmiOPyInkeRhMV27IiWAHcA+nbinFo7aKR3KxHaHmYHBxjHTPUjoB6VX0rbf6k0loDc2jLiNm3pJG4HAxnoevI71UXyu5m4Gz4PvBvuIQjwIIGL7z2O3OOfUjmoYPD73UWu3kswEcLxKiHkKMKeTnvnt+dW7SUW1pPCMtcykIxhlyEyAWBGc4zjtXSTzQRafFaguEKKskcYycDB3H1B569KxcrvQ16JM5Frc21sX+zwq4ZdsaMdpPuc5/Ampr3Rrn7F9q8pXmkEUYk34RY14wD1zyevtVaPdPPPFFMRA8u9vMUHdjgA+w9q0Zb6OyskiX907FpCFkyWJ25IGfp271SMbFbStJmu7gLDGZ3VQPLZ8EH6k4J/GtPVLOO2Qx3NzFDNNFuAP3gePlP5iqOnXUkIFzKqzP5rOqclhjGONw5OeM+9WL3VhcSoHjQs7Bg8jAFCewOSD6cU0xW1M7TTNbaUqGbLx/KgGQAMYOfXJHtSaTozW6PDBcvFESZFiRQwRu4AJ4HPar1nZ7ruWIhmjdWZWlXBBGCRjPTngnPSltZ5LCRJ7V/Oc/KSo3EDcNxJ9gKrmLtsZTWV3bXptprssS+WkSLAKd1YZHP09vx3dOjgtbhrKdpI45tshuFYLFkEZGc9xj9eaZrVq98VvXMs08R3qVXGFJGc89qq22pfaYYiCsySgMAfl2r7jPQ5qW7j2JryyjuNTD2VxdOWyXil5UjjGB7AdvxqHStKnu3uHicyonO92UKhGOp4IznuOxqG9nmtDdi3uFsBHHlbtQGXkDjk9cnByKk037faaItrc3CXUxffIAo+UAccggkd+fQ1SVhIfZzmN0iaQlBlVDP8qjPADeme5rrNLnjv9A1mxlXBgeKZGjkA3EYJwc9hj865aK+tLG0kRbVTOIwSYxgHPY844B4xUvhbWrbT9ctPPfyoLmTySDyvzAAA89AQP1qJrW50QdmVDd+XZ2+IZYYQu6MTvuJ9upPPpW/qGoF7TRAMQL9jJEaqTsyRkduuB1rP8RWi6NqjqHYBNzqjKAgQEL69fmHT3qXU7oi5sf3brCLUhmUFVRuNoGc5GQeQT+Gazk1JjbsVy6bj180kkyHIBxgDI96uRayqSRW80kixYwoBAGT2HOMnIqqbaW4t1bchnRVJJGVbJGf4hjPPr2qwq/v7eIHZAu6RpSQSG+XAwOuev4UrGbkWNI167sYltoDCrTsfs8T4Zol4XaT6j8KpzSxvOYJYthA3tIvylWUggbc9DzmqEzOl4kr4DpIywyoSSF4JyBgjOB19OtI18Z1WXYpYsQZVJJfnIyM9ueR60uXqTctRtbzQi4iDB1j8pQnQpkc9c8EDgD1rS06fylQbA5jVSZZMnkHqR71Vhs7m70t5LW2aWdQjBI8bkzjIGTj86SygujJjzI4xIc4SQFmA67l7YOKGFkjpra7kni/eEFWJYBGBAPHUZFZV5fTSiJthSCVdzKy5eNjwBj0Pfn0qydS3NHazyLExbKoowMkDP6VS1HbIpMczGOTlR0Dr1ByDntnH0qEC1I7Ce+SJJ/NieMBcFl2kMCOoyeB7D0rd068kv70TNOGZiEdG4yVwePoeaxkWL+z0ijBLQrggrhAuVyM5zxj0qzZWqecjOzABhujU7cj+ee+abGelWlvBJEjBUklUFlErgEMOwGc5qnqWrxhUHmKJyeQw7jp3rLsIHjsExcxLCeFidsMBn65rO1aOS7lSNY0iKDLMG+9gdQcnn6VlyouLsdLpklppUEUr3jobxfLjJ2hXyOmc9z3NFnrsxVCplgjIBaEsCB6DAOODXIy2tzeWlnAGSSe3VhEz9e2CR9SORW5p2n/AGVQLifdLGMMqjAY8ZPXoPT3FS0UzrLjXpL/AEmWKFkWVo+M8AkHjj1BIqpZXEdpBEsrMkwHzhWxk9SQevNO0hLS1lNxPMghBJSKQZ3AgZ498Vy1xPc38rta5SVmIjVvlyPT1AOMc1ChzEt3Oh1G5Vi0ixMIvMAUNztzgYB/XFaui3o08xtdztPEdxaIAFiDjH5dPxFcdp8jPdQNez7CEJEbuWU4Pb3B4rZv79bi0DOpt2UDZKjYUjtnnv60nTJWhrar4mgmDW9mjxFiV2uu4EcHJOevPH41n2mqjTrKe0v3RzLv8nYuChI6Hk+n8q4y+1iaxhlSK3VzKv8Ay0fC9eWB9eeD7VAmoTy2kSCNpUR0jL7t2AWAJZjznGemauFPlNE7Fu2jvNWu/NklE+lniAkMGGCAcnHY9MetWdSg0+3crFKzyhvnxlgxI7nJ7H0qzH4gaG0isRbKRApVTFITuPZyM/j+frXNLbXt1JPdfaxdO7GTy5YyQoAA65yc44raxL3N/wCxRxWQu2hLiRgjOSckDoMZ6VnaxK1gbaS3YLK2fusB5fseeh4rLl8TXl8kNs21rdWAWNYyrg545z/MU2CYRJcPJKY42BAlfLKc4yBk8Z6ZHrWiiQ0SnU5LwAny/KbB2IxJYg5Bz7EVf0vT7a9vnubptsCMGjRSNsnrkdsE8fj6Vz+m3tosTeZbCFYlVUjDBmQ8EAgEjp/TpW6NQsZoZ1CugRiBggHkZ/QmtH5CsXdW14wStZ2hK28THy8LleffvWhp+pjVhFbajJJDG7KA6kgEgdhyQCcVyhuftCCNJfLnZdqsFBO7GOAf6021khhhj8+dgJWADu/3mB4ycj26Vk4gnY9X0LWNJTUFiub2UW0QZY5EHyqR2/8ArCthfFV5/aStbXKXFtEB5bOME8jBPPb3ry3TDd2OruZIQiDAQvJuVhj7wHIzyRXQNKsUltMZEQyLgpuGOeeR68VyzVzaLPU7vxlqWrGK1vpgkER3KVYHcceufyxWLqfiWK0YnEUyoCWwxB/GsbcVuC0D7AANsYIIxj19qyb+wktbiFPMSSFwzMc7jkngfhyfyrDlNeY7mx8TWdxErPN9nYIcKxyCePcGup8O3ej6np8y3OpxyluBtfhDj7v4+nvXlFrax3ClJmDpICMMMj8q3/DmjvoOX2W88MjbvKjQqCOODz14600rFJ3NfVbv7BqsrQXLC3QYhJfGenQex71LD8RdZfUTLFqLgRpjYMHDAYznp0HeuX1/WIbrxD50sYhtYkZVhJx8xxj9RWTNrsds4llZo4D8hZegZuAce5Ip8txN2PR7HXL7x1Laf2hqL38Me2XaoVRIvpnpyK3/AIleLdAXwY1npSLFdwhUkSHllxjIz9M814NbXN3ZwCG2vWChgQ7ruPHUcHHY9q05GSTEykxO4xId/DHqDt9MVaQrnYeEfDt/f6dLf6ZdeTOrDa4ALDHOc5x0/rWpceMNZETQ3EsD3/AWZVKOGHHPUcdeK890bWb/AEK3LaXqBiLqQMqMepH+RTbe5ur5Zp2lcqkmCvI3Hu39eDS1BHSajeat4v1e1s7rVJDbxZdSz5Xf0OR+mM96xNc8IC31MLdrIFRuHicnevsM9c8ZrUk1SGw0ch7UNdl8Ru+QCO/P+NIfFEstvxDGwjH+sdMlTjpnP41otRNXOctluNAv3wGe2kJZBI2BGw4XBq1L4kvprx8TW0G7aIWIBPmYwcnIwD1x9a5jV9Uuop4pHbzAgYtHjI2nBGOncH9appMNRkhlaNYmddy+YMBDkYGc4707XI2NbUbwwzGG7kRY0faWGSN2R0PpUkesWhSW3jRWaNvLBj4GOM98dCDxUdp4Ym1uUi+mMKIDuWLEgf05x0rPl0YaRrUdoJpZIGTdGZEKkJwGJOeSD2qkrAOXVlW9vIlCywRuojZlKngc45xjPStjTda1S8t7iT+0I3ZG3QuWyyZxlQvfGOOaztbhhtzbmJEaEnaXUEFjxyfmPuelWFtVsYYPs9rPKkjgF1wQM9SR6fnQ9iD0P4WeJ7/wtqcs14iausuWaeT5X+6MYHtz371uX/xd1KfWlks9PSwQsySOy7iw4wf51w+jaDc2byoWb5m3jfJkjjgCtmz0cBpQ7sZVBJU8/wBa53qboffeMdVijYTX7vEH3orDKqOwAz27V5z4p137ZpUqM6QRSMDnkkrnJJHqeRj6V0HjiC8h0tltyqXLqAN/Ax7H+Vef2oWExJdjZKsarsfrkAcA9yPWriurJkezeHvibaJ8O5LbRroJqMSgeRJFjdjgrzwMjj8K3vCn7QcN9oC6VqmlK91b/LJGAAGX+9g45HtXkcWjQae1m1vH9ldGEjPGxBkyM/Nzz1B59KdfWVubpDuS2uJZFIdsEtzyAM9SPT2q00hIh8U6pp3iXxnqmpIDYWLnCMFwg6ZY8gc4zkf1NN8M2kdprDXjNDqenFV8tQNxPXd/MYrsbv4eR6fpiX92qywOQxjZuo9T9KwYbqLSi/2IJPaSruJ75yMAH8/0qroUixeadYJqs15Z2yW8TYZYhyAcYJ+pBPNZuqowlSW2cxRblJQYzjIyPp1q6NRimlVmURM6kbQc9PX8+tR3tn5jO0eyQKADhgFJJA4Pv/jU9SL3M+41ZImjWQyA7CGAG7AP+Riucubl4Zc2q4IYKM4AwT83PTpmp57y2ubiQPIYBk7QOSCO2Mjms4HyBEhdnVVC4k4J9M1okJouy+IpY4g0KKyorHCruLdDwc47V1+m+KNA1Dw9EJLW6stY2q20rhn2jnjJ+Un1rzi5uUgDCGAKZNzbImwJDxkYPGTwfzrchFkNIjnla5t70S7IyqknJHKnsQPb2qmrELRnRaV4t1DTJZbyHygHOVZ1wQhGOfekt7y+1a5S7DvPFKPMEfbnuKqaTf2l1p8byKIpFxEJpXAMjZ4AXpmpYZi2polooduQzqcKvt+OeKhq5rc9m+HvxLv/AARo9varpkUVuqhQ7nlh6/5NReK/i1qHiK8lS+lji05R8kW3apPrnJJ6dxXnl/b6perH++YCOI5R8A7fUdOlc/q1+XMcYk2ouCeOTzyD9aycWWpWOyvptP1cDM4SUcpJGAxAI5IHvnFcvfwFY0JJdOquRzggYzU+k6vaWtoA6iJ1Y7TjII9CKkutWivkPkJHEhby2zk9umOvShKwN3M/Q9UFtd+ZbMkwRSHYHAB44+vOa0Ibe0u8RbPIcMXznAYnkk88nk1lxWUcbDyiIkU5cA4B/D16cim3s81nHEHjE0UZGZ1B3cngY6e5/GtbGL0LEOmzxw3PkmI25Yu+Gyzvx83POAPQU6z1GURC08xQ6DcyIQeD7U24W5RibdkcSEH5sKQP4sDJ68jnFdrZyeHNR0SJJrVbfU0CjJj+ZgCOSe4PPU+tMtKxzFreW6X8NtcW7usrEOSBtCnqD1r0kweFL/T9vmwwshR2bOGYA8c571FB4GttYicaVqMG9VLSblxjv0z9e9c5dR2umSJAzF5QQrAJkFu2MfSgaRr3kfh6z+0XOkX+bqQZcBs55wDjpke1S+CdAXXnaL7TEjt8plYkYOO4z1pfA8dr/a4ujbJcxTAK5KZHHPJ9a6i702I+LbF7BFgS4Yb4ZPlGQOo96SRSjc9P8HfB/RdJ0COC9s0u7liWaZiS3Jzwc8V3Om2KabYw2yMzRxKETfjIA4Aqt4fGoJYRpqMcSSoAoMbZyMd61h0qm7nWthaKKKQwooooAKKKKACiiigAooooA/Hvxto1vZ3dvJZ6iJ7YOGnVhlkII+VcHvycn2rEhg1PT9QF3HIbaOR2MbmcMZVJ7jOQcE9KtYcQkDeCrEeY/wAxcHGPy5prWmpnTjOxRm80iDz+CuAMkH0xnivNUdLnn26I0DcGTzhKpmM7KdzOWIZSMMcnrwKdpenf2jcXIEckkrMAVfjLZGP1x0qnCw2qwkUll3DPA9iT05Ios/E8sE0pe42xRMpJxtZCAP4upHP86lqxTR0mpaC3hjTIrqwCJdgEtECWLjkHI45HPPHb3pnhj4oWkl3oK+I9FNvZWuAsgVlClcbcgEsMc9/X1qxNq0WoWqCB7ia9KkwCML+8AAOBzxnnmofDRtPFDGZjEUQB2F0TlSCMgjrkEU07bkpnXfE7xefG8toNAsJbuNFP2dwm0DGM9ewBOB9fWvEPF9tqNvqVtJdWP2a7nEkkkoZQoPA655I44H+NfS6Xdrp0G2ERW8YUO5XoSe6nuPTFeY/ETR4dW0iOV4I7t3kOwTFSTk8gfX6dq0VVLSwNXPIraGTar83d2ESIOjBSoA+YhPfjpjtzXReFIpbrUt9yjyQx4WJlUqHLZyjYyOMA5z6Vqav8OIrPw+97cX8qOWWQJARCVABygI5I7YJ9fwNEWDT0LNIylT8vlrk5/lWiqJ7E6rc7jV/Ctnrmhpa6UUgklgMzywNjc4AGTnscAZIP4V5P/wAK51h9VtJY2uIlYSSSpG24hiFAXPfjP616LZ+OYLe7K2Vm1vcwIIhPcRkLJnqDhuoxnitW48craKsV7dGCV1DriNiAB13f3QaqM2ug0yHwN4Ig1zw7dW81jLDd2u6MT3IyrqGGO/cH09cV5D4t0oeHPEjac5Ypbj7Q6tcc5LcBV/u9P0r17S/jDY21jqN4sc6xR4J2zZWRz0VFzySMf/Xrxfxbrn9o65PdvCyyvxGWG5th5ALdwOn4VtGTZdzG1OWOa6Fw0CqilSXj+YhumTz6EDiqkdsdRvt0ZLTsCQW5wvoDnPP1pwa4ac2xzIJRvbauFBHqen0rW0ax+yRCUuRIXUALLkrkgDjr3B4/OuhW3JNTwHBFZeLvD4uLYyf6dEHhnUsylj2zwcgHg5/Svoz9rOw02TwRoSadstpI5gQyDIij2YYkk9Bx1NfNyDUrDWra+tUuUuWKSRzGQFEZSAwbJAwcggdfTpXq3iw+IvFWiaXPql2ZraJcuYQAdpwFDKcg/QH+VS5dAPCJ7t7ixs45JI5HKDy06EKMdBn/ADxVe9mk0o28sjpAIpFdhI2GyPugDr1P8q7LwN4YfxX8RTp0sUkWmjBWSRSpY7hycd8Z4zjgZqj8T/CFh4c169l0Ge5+xW0SQyeajb93JbBbke+e+farjKK0Y0z7N+DHiDwpq+h6JqN/bLLPboCm1fNWRkAxkjPXOQT6c19GS39r8aPCFxomnaFLbxCMJNPchUSPgcKRkkn6Cvln9iX4weEfD/hS3stRKCWMhBCUBIbHOD+vJ7+tfbnhLxl4VvtJkvtJubS1t5WMkikrGxbHJI9elQ7LY6INNHwlqPwF1Xwf4zkS8ZkkgdpIhGM5B6SjnHYfL7fn9MeCtZ8P6j8PYbHUltJrqGELII8FsAcnH5nj1rC+IHje11/x3KNR09rnw0JY4PPRiuDgfMTwcf5zzXpWpfCPw5rfhu4v9GjVZZoPMtnjGAOMgevPepvctHnvij9nW1v/AIcTyeHbxZroJ5sYXC/KSCVJGeQM9xmpPgp8P9O8S+DZdD1ZBDqEBw2Y8EjHBHI/z9K9P+B1zbjwktltCX9u5WcNwzeh/wA+ldH4g0aK1028vbG3SDUUPnpNGg3s/fJ7g+hp3HY5HR7Oz+Fmnx+H9RiE9jdswhuETPGBkN75P5YrpfAfgDTfBUEslquZ7lvMZiANoIHygdgMVleFPEX/AAnNw1hrWmRma3UyhihADZx0J4PP6V6GqhFCqAAOgFK5SGtGrFSVBK8gntWHqPhDTdX1y11W7hEs9shVA33fqR6jn866GqGr6nFo2m3N9MGaKBC7BRk4HpSHucT418SR/CXRjqEVr9o0xpGe4DSfOGbGCvr+NfH/AMc9T0b4ralba5p9sttLbq6BpSFbB7E55HOBz619I/GTxD4f8Y/DW4kkuWiuJod8UErbCMHkgd+QBn6V8H33jnUtZmjgezWCC1IhXzjh9oPAPQHnpzWMpHLVbtYxPtkunaVc2RuI55ZipkCrzHj+EfUew61zqwTRymUqZ4pHSMxKfUgbuo555rbvXEF+USxEcBU5nE21owSABjOCM88e9YHjm7GleQ1lcicxt5iwGTZI4IAyOe3PHfIq4Js4dbl7VrRtEsRcTSqU2krgYZAOgxn+VcBd6mNS1CW7Qlw3G8nBJI4xViNbzxEtin9qQ3aZDXO8/OCAdoY5xg9uPTrXQwfDaexshfiIziaFpUBf5Y1OAMDp1AP51ty20ZSTZi+F7G+1C7NvpqRy3RIErzy7CVHRc47Z6CvRtO0G90y3EV5MpZmBe1jctj1zzjBHH6968xhS6jnsZI3bTdULRtHIhUqWX7wC5JI5zg+2a9EsND15JZbq9uE1C18tCJ2l2vkDL8ex9/T3rCorA4jtatHW4WaMeQq7oRHDJnA4Jzg+mKx4bIwFcTO8srbtznl/X0PTpXceFtU0nWr6DSrpphKm4vI6ggEhSoyCccE8/XNTeNPBh8M2MUlnqEmoxSMVmdowm1ScDacYxyOfrWS10JtY4+z0zFvcOt+1qIm2wANlQNvIOeevPX0rldS8wW4S7upLiUsS04OS47ZHA44rQ1K6l0yR4mhWYKR5Wwndz3YdOMHBFYba7NKJINQnWykT91B5gChm4IZAON3bJz3q4xHuNjENuW3TNGdjMJOVHbrzkE5wBVWS2Nu8U3ku0CtkkAkE4xhuvTp2qZMXEcjec8MsrrJJI43O2FUYLbiO3YU2WMlVETtbTtlXKklAfp3J46gVutB2LNtNPLzabISq4aOUMw24GQOc54zW9o2mpJvmfUriWLyw0cb4KgYyQFyAM8dSazJoYrC2iuZFne2RWJx9zf3wvUZwOtRRa09zlYYzEpUL5a4JCj05PakUiewje8ZonupLZppHCzNgBE4IyM54JPP0r6r+EvhzSvDIt9R1PWpIpZliSWa2k5x03Hnv9O9fJiWUE15cxzrOlu7BV34VkXhgQB6E9/evRvhV4mttJ8VRQ63LJPY3W2OLzHCohO0DvwfwFBSZ+jK/B3wH4u0OC85vQypIs7T5Yjj5cnsenPrXVfDhPDjabPDoNk1nFaObWWN+fmHUZyc/Wvg/xv451PwJOknhvX1awmjK7DMZAmMYC84zjArT8AftQxeDtCe0tLq7Oq3D+bMrghmkCgsDk5y3bp35NLmOhTQ7/gox8OING1ax8WWa7TNIqyogwCwHYgcZGa+VPAusX2i+NNMnhcSXl0VtykEhgUEMDgHOTnleSevsK91+Kn7TNx8W/Dd9omo20anIIjClZNodSCMt2weh449a+cYWjtpYhBI1vLbXHmW8k2Mcc7m9hzwa1jK6s0TdN3P0ot9R1nx14Sj0HW9CGj6Vdw5W4M6SygDBA4yMk9M++a8g03wT4f8ABPia60nxUGfTJC7afd3MhCgYA2kA4HXqcfrXf/sy6hf/ABK+GsV1rmpyRyKPLhCFQNigYyCDyeeR7Yq94w+CEniDS7jVtW1R7i2SIm2gkIXY3ZiR2HuPSo2G+58t/HbUxDqtx4a0/Vml0SMRmK0MG8IvynIfg5JwRz3ryme0NrPJHOr+YjbWCjkdMY5xg+vNenfEHQfDMnhSaCy1tbjV2l3QNO5G51wpIOeRgYAPqCK8aN3evBFbzvM1xEwAZpGZM45xzgj6+grSBk9WWPsUkFzEwJFugZWSV+TuIIO3OcgjqPerf2w3CzANawec4kmkl+Qs46ADPOeTkVBbmIeVOYXuX8sjzo2JKknIJHpx71AWjv4HZlQTwuC7SDILHuBn0NU1Ym1y5Ekc0E08YhLB8Enkq2OgwfY81YtZWmuXjBe6DJlZGAQpwOpyST6VjxLcQeY4eC8VY8hJQVUPnHDde/TntVgSFbcF550nkYFZoeNhHoQMYGBjNMaHPIskKWsyKnmEkqRhmI9RnGPpT727SOOIySMhDLEjO+5W44wc8AdBUjzLdXKTtPHOCdrfMSwIxwScZ/CmajFEbcJAkltIoBW4DAsDnoB/9agW5LFE1zaO6SfKoJD4yuR0z7cdRVMMXjjfaDLGyyM+0knpkDnocEZ96mgldYEs5klntmIbZBIUcjAycFgMgjsatvbpA6hZNgK8Kr5OOPQ+4FKRm03sFxcSLa3BS2QwyjyZUjYDBfbkLlsZxknPp2p8aJfPNp9on2e2WNUiVpuWAA6+/PY0y3kMFvKixpLCRsEEvIfg47dajXcYoJmDRTrkiMnIj6Ywc9ufzpJitYLK5mgnH2gkRoojXMpdgo6jBxz36mrDWUc9zO+6NyxV4lGS4xgjJzwcjpjuetVzGszWz3AjnmhzC8iQ7ZHQ8jBzj15xRbXD2+ArG3ZFxsJDAE4GAfXn3pXsCNOXV9jwZlFtKshWVVU5GCPmU5GR36dqfp8t3+9jF/JMIyAlxdPuZ0GCTgnr1xisuUb0YOyK6gAZOSffPA5pgAkZJFOWwNu1jgA9DjpRa5dztrHU7S+up4NRjZ1/hLjD565HPOemao6okF2YvsNxOEMhIMzsCqnswBHTGMH2rE0/UZbSwD3UplhiUgyjBJcjjnqeewq9purCCQ2rWsFx5iG6iuEJVDwoZSc5znntUNWKWpueF9EvPtDpdbkeU+essPClQAMMpJxnJOQT92uvexg8PxLFDaxSKSxGJSSpIyGPXrmuf0+z1Ke3M0rKYl5iABDFcdM55xz29KsW+oyjTJzNcTFmmVkcKAEUDhQeuevOK5Z3bshJ20ZtaRfxzZjm1DIjcbrbIzkc9OOBkc/SppPF8MbXFr9n8tyjlbhI2ZSOxH4+1cNP4gjs/tMChw8pxHKqjKM3Qk56ZHWqWjeLJr6G2hkhmF1INsjTfKAoOTweeTzWSoXd2HMdp4U8Vz6DA8Or3btb7ijyg5YKwHLLyepxn/Csrx1qEOqFWsR9r0+J1h8mFtrjGCDtHJPOeaWT5hLJHGHfg4VhnGehPtmtLRbSG51OML5ErpIMMWDFHIAGTzyBj9OK2VOMXcDipNMvlt2toZDaOvyq0pYrnI69+QCPxqS/M1pcm1lZMwqoVUORx3xnqDzXoeveE38x5JFjuXJ3I0UxG585GRjHUda5vW/Deoyzy3N1FCGeZQhLbt6jBxheccY5/XvqpITRzunvLNdsnlSSpuHzAAk8DJzkcAZ6e/Fej+FtIt1RJQ6OzlhI5ILGPjjGeMYOePSud0bw24M7s+LuHZtAkxGrE/MuOOQCCM11/wDwhE13YgG4mtGcEpPagHPHO7nv0ockFjldQ8P+Grac28d1NAy75Gt4J3USgHgnDYB6cZ7iuUS8iv7S0McUsSr80bPJuZlOcE++OtMthPp90fsqFLd43d2LjeBnpj3zkgVTi1BixZHnMDA7InTaFOeSaaIZv2xMVvHBbsRADtMRBIAA4WtmKZk0iD7S0cLxFmjkX5gpPbHbPtXNWes/Y0/0aW6SCX5jEy+UoPc468nufSrDalN9kEclw8oIZg7MCVHGFIA45PUjNMo0b9L2OC0klZpZpmACeZuABOBn0UZz7c1SgWOyMxubiRCwLMFfK7x0APv7VFa38gntIpIyziM/N5uS5GOBngj29qr3ZAv0MyOiKPMSQrgZJwMHpnOelBLL+pJFf2o8sBWAXhCcAcZUknvVqHUwpgmiaIwJlFhSTdsGADyDlSc9aq6RBbXqi2uDJbiJQDJjKuc568HJ6HPvzzWgiW2myI0CxBxIC4XO1cDgnnqelO4rXMG68+11B0imMtpEyiR5juClhwpI6sMjk+2a3J7wxzRLcs107xllaBlVpDwBwTwee+PasL/SxcTok7C0Yo6sCQd24ls+vQAA5qXUp/sUtt5MTXrty5kICrzyScggY6VQrFy7gSOQRSxzPcErtSM7lLAjOeQMdfy4rQ1OaSz8OW/kSRvEWjUqpxKp3cknuDg9axIbhmvEupbmWadAAE85hEvToN1V55YZLma5jt5A87BZPLJIx6nJ6D2otcrSx0Uge6tvtETqBEnlsCwy+SDuPuMYxVOxud0yIDG029V8wsQIj69f5+tUrW+htZCl27JEYyS5GVHT73I6it97IW8djfWv2a7jjIMZScgyIeSRjv06j0qGjORdsPE1xN5FpH+9kSMyfaI5CRGwIG0DOO/H0qDxPcS3Iaa4/dsgQPOwwMt79MnHatjw/wCMfD2lyy/abGacGM4WNMqw427WB6g56modQ1Lw5rl1NBJZSTwAeYu9wp3A8BfmHHP3h79c1Oz2C90c5Yanfxl7KNzZygo0Ulvlgy5BORnHTI71HNqur6TqlzBc3c7hmWRArKrEZz90enQkn1H137eGK11EiydbKJztbO3Kg+hPccd6zNX0l5JLS5N4tzcyhhu2EPtzjBOT1pqxUSvrPj3VfEYghkD2kKuShaLejnjGMPuxxnketXdTjn+zP57GYSwBsFgQpOMkEE5yB7VkN4afR7DzvtBMZQCGNW3lAOoyT9KmgsZH0+HzpEeUqryBTlc5GQPp1qr9gsXdJ1aJrUWskhgAUQNKxzu3EYzz/nNPk0a4wDbxlZBtHnxKDgA9PT1rP32jXFtayL5hdmZiMBUOflyT3OQfwp2n6jL5rzieVo4H8oxLzuJxjP06/jQyS9aTS6bdQQS3TSrEFZlb5nKc8E+ue9dHo/jdDBaXRtbq4tvnEikqoXnghcjgf5FYF1BBcakktwwhlYBFYMNvThQcn0P5nNRm+twsqRqqJ1EbN0OBn3645rNxLTOj1ifTtcmMtvh0lUsQwyu73Pqf61BoepLpl7Osi+VA+ASAGLHaAG69jmqy2kV1pSRwxl7k4ZlVwFIHXH6VimyuY7hYvKRJoABGhUgOp5JLjOe4pKJZt+IX+36zFPb3EjAIIpIw22PgDDYzz0qhbyGzv7ado/Jkhl/ePLGGXB9BuyMjPWrsNvtkH2kglThhgqQR6fl3qhptxEHuGnVpYQWIBYsSTgqSPYj/AOtWg0drFp73loJ3dYYJJAFRG5zkYBAOffmuPvlitp5bm48uBslQ7MfujHTmr7eK4tORE3CQPyuSSR64Ht6Via2G1m6jmlnKAOGjw2UJI6E++P1FKw9ix5LEQTFYp4jzGepHqcV0ej6VBbCRpG2y4Vo3dwqsc8g8jseMVlvcxRWqTOrlAGjRYk3AEKDk855z6VDeGe0cBy90kuPKWCZcxjaOSCezZOKlsh6m0tlIJJPnWAo+SFZSCPX3+lbOi3FtZRRIwMrMSTM7KpXsFx179hXGwTLJMqzEPISq/viCN2ODnOM1b0jxMlhqUMd66K5kUQsVAIGRkDk/MT/Ss53s2i1oepeH9Xs5rqW3VC4ZSroxIYZxgEdeeufp61neOfh/ptnoMk+jJBZ3qw4UecFBHcuT6DJ6fzrX028064gN9AN9xcYk87OHIIwB3HaoNQ0611e4+0ala+fGitEMgMGU7SGxnHBBzn0964IVnGRZ8/3MxtroLJNJHcuQGWOHMR9cOCMeoz+tV7S6nttdtb5Xb7ZGTtyPvA4zkepwK6/x1pdmL8XenwzJbQkiYfMqcdcrzjgdv61yV/fSeZaiN4oyoIFwCA4HGBn0INe9SqqpG6JasdPa6Za63HNqGlyiC5mDST2w4k3A4YgE8Z5PI5rn5XnRUjkuFWA7TBDO+Gj4G4YyD26Gqs9zcaXM84WaS6j2qk8RUyZc4GD0OCRnrXYxeJLe/wBNgfxBpaTwPGu68iIDIWIXrkdM59OtaPTUo5C0vDc5Bs1geaQeSZGyeQMgYcjqDTbvUJvPYBPLnjPDPIu1tuB8vJ/WtxfA6mR/7E1O3v7ZY18u3GQ8WCCMHcc5x39R+OYmnJpN1M067HAYtBL94N6geh9qu6WrYE2nGzu7Yyzuodv9YhGSxPTnPWtPRprVdQiSSXy2l/dxiNcnf2BPbIqrb+EdYitLbULjTzFbSIxJgR2PPK5GMg8HggfWvQvhd4Ilginuby3uJAzK0Md0oJ5A5HoBzwa5K1aMY6MdjN1fSb+306zl+ySNbqjrvHIzngkD19T6CuQE13qEsKxxOYiCm5GBdH4ypHrzX0HqGk6g6xCLUIrCyhQ+duwzN0yBzxxkflXlmt+L4fCd6mm6LZRXUQUtvZWCIO5Lepx078e1c1GrKbtYho4WBI3mkCHygGIlVlZTuGMc57YPQelaF5fpd2ltcTXMW/IUpMpJb0B9z+Hasm/vbrU72a6mt4rZZWR8JMVKnjHykew4z61Hf3N7fpLl1llkYZ2tgcDAYj1HavRQrWNjSYZNT1RI52TY7sXULsREA4C9ckn19ade+ILCG6MdvF5X2bCvEGLZPGOR/T1q1oGlvHpBEd35cpRYxE/zbx1LE8ZJ7nNZ8ulzQyIWk3j5VcPGFdD3BO7GByc0KzFYkTxNcNDJDbOrRqAwR5R8wyMg8+h7fjWfHdCzuj9kuJZ1SRUlhmjJRRjdgEc85HJ9qI7SZIlBjikB+6SwJX1BIOOfcVevobiWAFnMUBTDNC+QNuCB3PbvVaDSLNxr15f27xIwhiGE2xLsZvXnOcfX3rMluprd7ZTE1ymNswR9qnJGMEH/ADinyMWdzECcLgY6N65Pp609YpRbzgS73+XMTgBoyeev/wBb+dK6exWhWuyb63EFxteJDlYz3IPHPUnNJDcFbiISxmCLGJMcujkgBMdD165P5U6XLxgxK0hiwGAGB17c+9W7SMyIS6Mrk5BJGePXr/Om3YhtPYWDTmSybzJ5J2DMxd9oOD0wBjofT1NXLPT08u2lWQxtFlpt2Cp9Oex6fpVWaaG2Cq/mxAAB5Am4D149On61pW8KtCAZI3hkwGVXBZzxt4z14A6dxWUrtXKjozo9Ytje6NpmrrB5++IRXMgblAMYYA+p/mKx/EMpe60uOSQxKbP95EgySCRgg+vX8xW5pUb3VhqmiTC4FwFFxHbz/IrAYBCn0Ht79awddke0ksXystxHa+XtUEtIpxyBnPGPesU7bm0lpceJbWO7tVw0cKgFZFbapIwBkZ7+36Vn39y/26cQy+ZCG+U4ydvpnPrzms24e3W5VmuHQKBNkEkgY5BBPGDnP41HC32kBkaR4mInUxpgNHgc5z9etbIwaJyu+6WZ9ysjdFbCFcDqQT3z0qawaO4kEkExDBsBUbOT6Z9cY6VJYZNqka7khIzh8KVBPT8PeoLBUsn+yxKIrSMMwcuoAxgDJ3c59v609xWOjXUWs454lneOc7WMsLgkHOcE57jrVAyqEjm2KLgt8su3LFO3Oe+PSse2aKYERsrIxJYryuc8ZNWuiNtdkKoG8tcktzgjrkZAJzUNDaNqZ72/hgZ26EGME5HXnHf2zSJpkt7ACI2c5wuDjA9AM559agsrlHiiuIleIRYjYSMG27sfLjOeeuR+Ndb4B16CK6jiYq98gcSLKApYA4G365/lUtWGkc0YL6NpolKxpEy7oHX5+n1x69AaqzQzyFmaSWJ5T90sQQOgA9D9K6jxHPcHxFezyQmJ3kRURhwg2Dv3ycn8ank06KezV5GcysgLgHChu+D/ACqU+47HLWOpC2ml8y48+KFlVzI+4q2Bgbs9MYNbNpq9tfoptnWR2Xs3y5z0zz7frUyfCK9uLG6vxqAaRowYY2BAUEgkkbsZOB2rKuPCN/oqL5cS2wPyJLFhyT6sPx9apqLFsd3pqQ29nEZrcSTqMIDIGCZHIJByOcZHtSapPFp+kLc3hEKDIEoIC9erH1PA/CsK21q30RLiO8dEn2AqeWaRj6LnuRXL6nrcuupc2C34fBVhCRkRk9MjpnIqFG47nQ6l4uF9BbLaHE4VMseUC5HO7I69j7iptN1n7RKJLqWOydOQ+7C4z3P4/wAq5+28NXtwjNGVRTtjd5JNoQAg7vfBHSmKnlTXcLXEFy0TAq0PBCcYJXJ6nnH0qrISR1XiKON7OCO2ljM8bEiZ8FAhHQnOevas+w0+6vbeBJbn7fEAxZYk2qCv3QBnOPqazbecT20STlEkG6T5VIEjDjnOfUVY0fVrufVp9NtmARgTLkgrnAwoPYnOeaOUaG3kyOoETSEqpKrIpz7j1/L2qvFLcWdvPIhEhkdCYt+Ci/KDgfgTjFXNSaPTWeAZE5kAKBskHoePy6VmwSO90gdcuWwBkEEA845+v5UJDOqgsngBlsxkspbCsRx3De9cnLq0mpee9ndC3EuYvKHAwDgg8gj65rqNZ12103TEt7KcPdtksygA7ejd+ce1cpbpDHCvlbUj6B2Yc59T6mnFXIIrdX2Wtpl4SH3KbeQ4B7gnvnHepVuBbmWGOFhAsigCVvlfnORznrx271CweC8S4icJcLk7hgq5xjJGeuOMDFWI3W7eOG2iUPkFjywB7kD15/Wtdiya9u4HjeR4EtiXAVIhkEnuf0yTVVbtJmdBPG4OTtQ5Ynjkc9v8K2NR0WOxs4fOkVrqRgGVHOVPABUZNZw00K2yKIS3IOWlXgvxyW7Z46ijcBlxCuxFjMm/cCGQ8jgEc5+tM+yQvbzpdyvdieRcRNghQMdBkdD1p+n6bqju4lIZDmSIdCV756enb0qxa2TzO2wLJ5YJYFgABx70noQdJ4dvLS5WeO/kV1jQGEBj5gI6Y9j071rS6TPDObxHc2gIG0x5bcR0z9Pas/w/JpMtgou4FEtrGSLopznIzg8cetdRaanc6ZBIiSie2kXhuy56YNcci0rGZDe284ZlyyMoG5HyG7noe1O/tiGa9CQQGODdlwhyEHGc+568VX0uKS4vXacJECBlgSRzXR/8IxLAEuxtEIUgkEEHOMH9P1rK1irWLEVsIHW4iIeIHKh+49RWpP4ojS3dY1RD0ZsHA/8Ar1iX19HMq2iSFiFIDgALn0B/+tXI3GrzaWsccipdyEH5VfoAepGQcjNFrlLQ6DULkXt7OsigEOCpIxuBUcj8SR+FQ3NjBPEELBzFICw3EgEYIyPb/CuI1HXJIr55JLt2V3VWjfIVGJAUA9cdBye9dXoWsJd2MrXFs6LKowYzkqcepOccZyc1ooWBsamoWnmBWuIQzsAqg4Y/QV0MthDBbiV7neEIVY0wcn3HavLJWlnvBOI1EkjAszjhQMZ/P6+tbljrrKpzKSzqCRjAzj0zmq5Qubt/cIqkoTFIvKMoyD65Ge9dPNr3l6dAslisCzRjEqx5z6nNcJMj6pEsqTFSF+RVGA3P9O341vNfRXGgvYB5hOoKKEP+rJAyR7n09zU8o0GpeLW1adLEzRs6HPlgAbV4/Xp1qbTBcC2urVEZo5GV+CS2Ki0TSo4Ywh22spG7BOAfXP496kg0DWLi5jOnyTXMpb955C5RgOxGe+RimkWc5qrSR6vJC6Kkcg3bXwQAf4f/AK9ads7yR+TZosh8v7zYHbnn2ziqnim1vdKt3i1hkjutwBkuEIA6EgHgEAEAf/WrGtnFxd2zxTuUjPyrEzL1wcnHbA71paxnI2NN1670i0kia+SOZG9Dlh2wM9v8Kt6T4gi1qwlm1OFVmQZEyyHoCM5BPGfSuS8bxSJOJbPBI+baXwJBkckZ6jH8+KXQ9ckGnyw3FuzytJuZ2ICnI6AA9KLW1EbevaebyzfVdJlW6QbWEBkyFHfHv7H1p3ge5ubu4j8+6EFkyBnjDbwG4PB/D9TS6ctzYFru1uQlrK37yJRg7u2e3Y1I1+kdzuhtSHfJbysAH689eazewHT6q4aQlJ2gkf5i0eAfbnP8xWjolztG5xI7IgMgD5/EH0NYNoYp0E1y0qMwAwcZHTqcnp+NZl7cSLdmKIM8bqQbhZBjOehAOehzmsbFpnTaxqt1qGvMLK2c2UKB1l3gnscD6cj8KktNcgMy2t/p4v4siQGUAlSOmDWXoc6WOnSQyKCJACp3ZC47D/69T/2pBbojKyu8qnhVye3H61SdhNmpdXFjNLK0UHkRyEFTLyy8dBjNUtSstIvCjRgec48uRR95WHRge1U9Uu4oWJiZjkjIkHPTj8qwjqLB3ZyqAZJUHGfYGmlcGzovEmrvpem22ly3kzO2SkUh3Dy8jOGz9OD74rn7e9gZGCEpEcDIyQRjsPTgVkfbJbxwHdldz8qqSCB6H9RU3kCCYxxx7EA+5kkg+o561aiZSYRTx+eFEsZAyWDfM3Jz0469Kmu9Rcx/uZNm1gQAPfof5VkarMPtUU8YcMiso2nBxx15xxiof7Wgt47vz0SMbFlLHIK57EdMn+taJEX0LRaa7Z5LeWIPuwyTRZJ9QTnH0I9qp3KXMrOA0cQ6ByclT3IH+NT6Zcm5jJiR3Z8OqPhGC9+SRyOcj61dtpks8TSIskboQHbj6HOfXtVJA3cz7PQ0tSiJM1ygO7zZm5XP+Nbt49vbxQR38gdEBaKNeApHTn8qx7rWilnEQYncfeZEyTnoMZI447Vh/wBr+fcIs4MUxbIi8xWYr788CnZkXOhn1a3ikhlWFAqnKptJUZ+UsBnryearaZqUGhrJHE0j+bJnDPlvqc/yrJjvt0kqqu4BcnLcj2A9OastcxvHGEjSUINzuxwc+gHfmnylanTt4muruB4BcNbcfeVskr3wORg9PzrLub9Gv2gALyTxklsMMAEdOorIkvvtTuRGI/4VjVsemcHrV2O4ntvIBZpiVRJC45UcAkHdnPXv2qWrDTNoRBVZGYkAAZVMnP1z/Spra+QSPCluGkicGQkEAqcHnke/Ss46rNGiQSBpE3AfIchieM4z2xmtBpo/mPmMC6hF3EMQcgAHnJz6e1S1Yu9ixK0rI77iUaT92EIITjkH+dS6bfyoj2bTb1djknnB44I6ehxUNjGOFuJTdHnkMNzgdRjA9BXrfhjwz4d8VWVpHZW5sp7iRS4ZcFD3LA+v+HShBa55sLeVmUrA8jowBkGQpTGW/wCBEgYH1rrtOlttNskvZLWUxSxgOky4Kk/yx7+9erXXwEbSLdppbsS24YMUjyCDXA+KBL4Z1iWxdmazlJ+abkMOyAdc8g9PWhmtrFTwfYXniHWpYJZRplpIwWB1yrSA9ATnHr1ArtbDwlZ+DtZitgoui2BJP5eRjrz+HcVnaZp2paottpVnpcsDyKDFc7QpU5yGznoDjP8AKvVfCfwcGl2Z/tXVbq7uJFw6xvhR+JB59xijQuMbnBaheW+maiX0u8WCGbIYCMHBPXj2Pr61uXfhjU9etLK5heR7i2XdHIqZZ8jv065r1bTvCej6XEI7fTrYAdWaIMx+pxWvHGkS7UUIvoowKRqo2Kuk+f8A2Xafa12XIiQSDOfmwM/rV6kJxQOlBYtFFFABRRRQAUUUUAFFFFABRRRQB+NfheDVr3ULNoJIZzdCNXsnk3IPmyMvnIIOf/r16B8X9Im8M6XBM1tFbrIpkYNJldxZQTnOOMnsK8/+Ht4v2J5ldrS9eIyL5gCrvzwpH8XTPP612Xij4j6frWiywapG14YwpElxuESAj7uPfb0P41xvyOLRHm1pq7XET2MM0cMUTBXLgAYAG3n05/nWxoSR3dlcwKsUM8jjzJ2G85wOAQcdAa5TVtRs7O4JgtrmK2CxldgBiTPBBYnG49ABV3S9faCXMTFkRs7SSo3cc9QOnBqXG+xm2dhppudLCPaRpI8AKneV3hehKj/Cq1vcx6e5urSzliAUkI7KGznkcHGCSTk/lTIdZsLuzluri4htJlPC79obnLbSfyOKpLavqUJFibiNyCWkRtyEHlcA9iCD8tSodyTqrHxVN9iSK4mNxEEYFd2XRuMAcjCgZzweoqrcm61ez0oowFqoZ4w7AgdABweRnNc7f2OpWDItxOTFJHuQLCVUgcYZs8/Stnwjp1xfXEttbJvmALLHEpKqOM5PTJ/Ck4lczHavoOp38UDvL59pFgRQ5BBB6sPfr0rmvEEt34SZYZbF2Ek2G8yTgAjG4e+ew716vpAhuZZ1ugsX9nMVcSoPLQ9hnp+RrzHxz4nTxBq1zbRyAxQkTMUAfGcD5fUHGT/KrgtRb6nI2mv3GiIBveIhgFRJVZ36YbB7gn0NdMnix9SRvPtVKSYjC3k4aVz3xg8A8d/wFcivmEqcRuPPG/zFYBYxwcdck4/WtvzUFlK9urPEzESLOrIFcdCF5yD/AI10WsCV2ZupW3kiVTGIoIpAyxRRuegyGLZ4KkEAY9OaoahqR1axQk4lQKYphliF688k4IPWuwn8RbLF7C0tRJLJhZJc5WXIwcDrz9KvfDfQdFhivbrUriS1SfNvGjOGhVQB8i+xyDnHYCrhZ7lpHK6XLpjWE0QuI01AnyjGWzkcHj/GrWgatHp13G88bPEHUsXQOgQ8H5gSMjrivoL4OfD7wHJYXt3f21nFLHJJBCZZwdy7cjnn5s9jmvNPFnwxt9Nmlt9Ld/sEt1kzSnLEDBJx74xnirlKKG0baeErL+y5xbXBnjeVZmGSxXjt7jAIAx0HFV/DPiay+zXOk3csqwyDKlo3OTnu3PJx/wDqrM024vPBkUVpeTgycyGZXYLuJ+4OfoOR/Oql6VS+h1S2YGW5uwhhnkIijjAG4Bemen5msJSJtYseE9Vbwr8S7u6Km7tGhMcaJwh5HuOQN351c+JHjHTLrSHtprS482ZtzQuUALkdGOcHBI4B7daika0j153MbxhCojkjZSGZj257E81yfijS554TrV0t07vJ5QVoiB2AZAeucgcZpRlzSVxanp/7D+m2GveINTt7ixja8RcLFOoAQHqB19+T+Hevp34p+HfEnhXw7bS6dZ2xhgUmWC3cltoOQAB9T09uDXwV4I1jVPB2tTalo13LbamoWM4bIYEjqR6YBxz0FfoF+zjrkfxJlmsPEmvSalqNoNz2y/Ih+VQMEYzjJ/Oulu7NYvoeMfB7xXJf+Kr+fXzeDTVy6mWQmFeQQG6crzyfeve/hr8b/CnhrxdrFjJqsUWlSossLFwEDnG4Ak/p7mtv4y+ANI8I+Bru4sra2W2VSWSYAc9QcjjH4cZNfB3jzx14c1e026bp8unToGM5cZRWUjachuRknnjrzWcn2HKfLsfd3jH4lW+ka7Hq/hGFbmN4nF55abF5w2T0yeM5HNep/D/4kaL490W3uLO9ga58tTNbiRS0bY5yK/Ljwx8XfFNnaw6LDchIWb93KgLeZn+EjdyQOhz6Zrs/hfqHiHw6Zb2yv4EuZpgsdkWJMvPc5yDnPX8xWXO1uONS+5+ncNjbQ3c11FEi3EwAeRRy3pn8qu14F8Nfj/YxadHpfifZpF9bqqMWbIJ+uec9cg16vqWtald21rcaBBb30Mn32kboDjBHIrZST1OhO501ZXiN0j0W/MkQnTyWDRt0YEYxVKbxhY6bdRWeqSpp11Im9RKw2N64bpXhfxw+IGrz63BbeH9UEmleWPOEeAufTPX/AAxUykkhSdj5f8feK73WfEd1p1td3tvpsTMkcBchojkZCtyPUHPr0rP0/wAN21gDcrK73EUvnN5km75sdCagvdVj0zVrtrxtixzNG+5vMLMSMPj1Ge3vWVY+GvEmu+IrKNjPHYXU4ZLlYyqSLgFSC2BnHUH8j3iMHLU5mm2c/wCO9KvbzXofsmmPJGQZYQjEgtt5yPY8YxXefs6/B9PiBrN9fatp7SwQIi263OWKEAFsKTg885z3r6I8H+HtH8G6XZTX7Q3TW8DCedyCVJ5OT+daHhb4waJpFleXtnbp/YgVVimjjCBGJIK7evBwcn1FdMZWVkTyo+NPGPgxtJ8da9b2qSy2izLCsUsZUDPDep2jk/y7V6Jp3j3w1peiHw/LBas8HlqrOu0TbSucDoDkZx+lO+JHxDi0vxhq9xDbnVLC/T7QUjALKANu4e2BnPsa838G+CtX8R6DN4hgnhlaACBbOVWUMdwLNu6lsDtkc+xqbtvUTVtjH8d3kiawmqxWVpFBIHDYJLoo6Fe4LH73Fcrrvj+7vLe0SeVoLwsgFnA5AALA8jd9Bz716cNDsbLUo5L+1dbd0ZbpZ23KueMDngd6zfDui6InizUNXWa1GlZKneykMo+65BxjH9altW2EaXhHQ7y2+zajqRFrZTxqVjIAlYnGCw/hxnpnuelei/DTU5PEnxIHhPWJITZQxvJaxhsCQE4Ut78Hg47+1ePeJ/iQPFWv2emaUrXdkMpIdwXI3KN6nPTr2qv4tdtJ1iO70iS6nv4DGjSISGjGedrgjoCcnPHp6YQvcWh6t+0L+z/puj65Jq2n6qbEugBhQZEhDBSeTnIBAxj8q8N1zSrKxlMs00pFsgjYsQ6gk8Hd1GeOP0rak+I+r65p7/bbzz54ZlEfnfvXKkfeIz3GensTmuOUI6PaG4d0XYhEqneZMghmOccDgD6eldIlYtaFpi3bmKV380sZFaJQASeiEHtj39PWrBsZYtRMN1EIkjy3yurcd8HgciqSa39jTE7T3Lv9x4lLMrjAyxz0HAx+lbF7a3o0+KeeEmeYCTGchh65odybNnM67cSujWSP+5mYMyycMyggkhQeoyMYPpmordF0hrnYQGZwiyR8cHGCBnI5PPHrTdQRW1G2Z3kM9un+sDELk43D07DrVxo2LoqlkFxtKhsAsSfr/OrERWzQy3Bcnzr3ONrtlgCODj1PIrQE0vnW8dx5yLc4hKQMCFOfvHODgDHT06VnorjYVdllDkrtb58jtnp09K6b4eXVhpnxB8NyampvbC2mPnJK4cnhfmJY8gE5JPvS82NEGux3tncpps2nBJRtjgvLmYoW4GCGznp1wPT1qbxFJN4fvLeS4ie+gEamKUfP5T9yWz0wf519MfH7Wvhl438IQ3OjXNjFrFiPP+VcluBlSepzgD8jivHo/ixpMfh2w0y70wzTSRAkmIsjMRnggEYyf5VHMnpYZwpnGo6ZdYbbcOQqnaNh5zkN1+o9q429hihUW1uhWVpy9xO6knBHzbRnB4AGK6tbWbU9QlsrKMRQQNuVHmwXU9CDxjByMd8c4rm9VtG0nVpdPnlhVuQhnk4J6cn1ycflWsddC1qdb8Pfiz4m8CWEei2OpTNZICY5EAV845UITjgYPLd+9egW/wC0T42i0v7Je3BvNLIKtDMwMirwONrHtz1/pXh+n6jcxu8UzbBHlQjHIySFOR1GOfrW3b3qmztEiQ29tFGEjCnIccck55Iwe9El2B6lm6ERguLmy86W2eZZMysVGdowV+Ynn296wtStC01oTM6Ii8RLICvsSM5z9ffNW7i5a8kf7BMXEMwheOddobgMcH2z19x1q8sEVrYEz28ss0ylN8zDKH22/hyT9acXYg5+4vZZ41S2lEUqPxJEcl/UHnHtxitbT7cRwlNsSyyIWciZTJkYx36jI6ViavD9jhLhDNArIwVYgGDYwcH0JJPWtawle4toLacpHF8zbduSVOMsR6jgflWjLWo9UTymhZS5c43M2NvT3HPU8g1H5RsohaPJKkUfG+RwwY4yCMY6g9T71MzJlfLDOZOGyMYAHH4mrVqlxBpBjMKFJHba5wzlehGfSkDVjJsrqa2aIFPKBAby5VB3AgZz1GT7E9qs7jAhe4mh3PnaobPGePxqWeUyCJcbCcAIDgAA9MfSoWgms5p1lQxOqYhLLkDPUkfTPT2oJ2Ibe9Zbvyss8ONyyMgULxggnOefwraP7uESTNLHARhSFBUHgdc8Z68cdelYXASNIJWljiwGkmXDtnHJHv2rasr6K4t0hiMtw7/KqBcKPU8nGBnOfrilJCuJFcx2kzx4eWcSCJGIIDg/xqehx3x70SX7Q6jcNcv5iKfLaOJgcscDk+2elUXQxJbtCwlSJsRyM2S2MZzz168inXEbWryXsO4M0ihYR88Zx98j0yMde9ZmbLFnaSq3A2OTnYxIJFWLq9NhJDDG8iRSx7pTIwdUIwc47HkHmqvmKZEuIpHguGIlGFyGAIyOT0xwPzqacosKPukVZW+865XB64P19v500rlJCXFiu8SRXKzB8OGRgQemP8ce9TRQgwpKGjygKttb515B2kenOagjlSa8MBkjaTg7mONq4xn8BTGnXzZGkdBCsmYnVsqeMfN3x7fTNVsNIuzxeSjQl1KoCWgY/KxBA45681npcvZEra2S3cryAiIybMnjvkDkjpVvVp1eMToSQIwgCkgZOOF+pArGju0lVCsqGUHDrjBRgeefamvMbO60rxZcNp8Vv9mZnkkC+UxPyMeo3BsYFZ0+tKNQ+yZcTRAmRSh8tQO+/PPXtmszT5Xjjn2agS7EKsZAG3I5x9ff2rX1CLzNPMLyLh9oaIvgMgPOce+Bg+vNZONncVi3aWU13bBgyRlcsskbBii9Rnn8h1471BOHaETyg3BcEtIPm3DGODkfpVaJYYiU34D5GFYgHjB4z6Y61JaOtsBFACiIpVEByoHHOO/Tgn1PFJi2OgtpWuNDsVspSknkqZVk+V8ZHX+VbWhyobkrZ2qwvk70lJVS20BmJrlbRTNaC5bDzDhniXaoJHPr37Vp+FtXkDySeU08TkxxrOSCjgdR6g+tZSuNHollpdx5qzNKJkPyuowSX+XGTnoAD0qDxFaPMwaKNpZI4zuWRzjePugHnisa28YHS5Hja0e6dNvyjgZJ9dwHHXn2rWvfFj2mlG/huLa2i2ZaD+MEkYzySScjAA7istVqMqaaX0bRhf30tkA6+a2GyFfACgjJzngflVOT4hXdxqLvHZmK2dBHtfIDZ4ORngen161mz6297dwTTIkkEQeWNXXCqcL1Hr16+9aVksWq39zDKxW8RBLE0h2g8fLjkZHsKabEjlLmysLyZJbZmYvuIVSQq5P8JBxzj2qKTTfItxMIEubhXXadwYg5wQCeOh/SpLfQbywhkWE27xqgSJGYq2cck8nvnGB3Fa3hzQhczLbQiOGWEYkQSEjd13MSB+lLmcQsc3qGiS6bBau8++4c7pIpzhhubgg+gHr6CksbRL3UiPt6raRq2+J2O6TphlXPTg9+/eu08aaQttpaXVzA4ePYC20MNn8P49f8K4SSKa7ldlKtGxDIqpsCnuSMnOOo4raM+YLGwbq2sookbhxySVABPGApznkZPSqa6hd3d7eo6AQSbZMAZHbGPTp2rbttNguI1jETXMUseI2mIILDvn6+hrEM19oyxQHEiwR7X+XaHYHjcMngcjB6ZFWS1Yt29xtmLCURMVKtliRj0qCac5UrKcdNoTavXr3PTvms+dZ5YESLDPI3muYRhic8LnP3RkkgD8adcTXNkbZ0dGnVlZg5JG0H5sH6Zp2BLQ1jZzxpGxlk8ln3+WTyQemR6dT+FUrm2ZllYTlo12jyhgk+4H5d/Sk065luHgLX4nJ2yLcM2Vxngg5OFx0/H1rUiWCO4mRH8+I52SISBvA6H8aadgSuYCeTD5DNApBOWt2O1cZ6nk8nPQmrL3sk08iw5toF5VVcZX1B9jgfrRBax5aPCyvIN0hc5G7jkkmp2gmWGS5jiiEsbCJw2HCDjkqD1OfX61VwauJZMjx5kjR5YzvaWR85Y44C59B3HrVVrq4Vrl7e4ktpXk3eV5pERwcAtyODx1qAu0eoygkgeWp2hfl35AODnpjnk1O0U1nNKrskoyFV0yD16ntT3M3oJYmeS3iSaWO3eNAQtmdyqOwzkgjucetaegG2uCElkyVd1LyryecjHPc57elZ8Z3YeKVHQEqUHJz659ucjHp6VPLMbd7e4Zo7VGiJIWQAMQRzWbQmzqDbR30azwmWS3tp1LI6uA3zqGAXPsOR71Z8WXdpPDbLGMSRYDSDIA/U8fjWd4Zu7iz02LbO7TM3mCVZgyqp6DI4zjHep9QvFLPIwL7V3St94n3PPWpZSINMjR4JY5HLK4O053E9P54FKXaGwlKSSytHMpaPlQG2gfd7jgH86dBfiBEZIS5O2TzoWAKr2J5HGc9Kn0q3fV7jzXuHgQneswG4ke+exqL+YXMaztAZDJc3EzyyAFyVwHYDGQvvirapaW8qHY7u4yCcKFPpnpz71fuUjhureGeZZZ5A+5SmCg+XkHcBt57/ANKwdfmhiiggW5jnSZSF8okhcc7TjP5mrWoNFq8sYrtHgkQSORgKrfdPUbT6/SojZR6ZZrPFNKiAC3YNI2GZivJGT3AyT+NUrGdYDBIZ2R4eVUnIZhjk9881Ztbh9QkdHliR1PmMoYKuTjGAenXgGqtYEjd0wSwuDJCiuSY443lAVyBnqD79P0p2oaxcXF09w6CRIgGkWGTHlnoAo/Ed6rp51lDI8u65eWTzBIcYg6AjHHUDrg96pahc2SzxSQgQAP5jLFwZyeDuHtnPHtSL2LiHzIf3KuiE4ZW6ljydxzn15NQxTQ4hgg82CRVJOUIU4YDg/WsbUNisuBLLECAYRIQWBPqT29amtJJDEWhupBbKcBXfphsjI9jmrKRvRxi3IZWUHIJJXncOmDn+dUdUuZYGCAgwQgPJ5Q3Ek4wqnPQc/pU7SziY+dPEkkSkhAvyyngg5+mf0rKt47W5vprq7llgUzKHZWYIWOAvAPU8Dj8eKmw2bGoXt1aPpptNzWyQs0ikAEMSNvBPfn8qntvFFveW7m5sFcBQ6yBN0gbHI6n8QPzqXWZrCylitoUjmuDGRmRyT05x29M1i2RZAjP5auQC6pyqj26VNhI3IbO4u5ICq26rnA8tvLYY5IxzzjqSaftMconhiAiYn5mH3c+lMadjAWVxKUxzGM4PBAJz6GtXQJYtaeWCeExqDjzi+VcKOeM9eal9mCLHhG8uWlkVJUe2VWJIOAGHYHPT1r0vw5DDq+jLcz3AiRiP3DKVYjg8HOSc+lcDBAZEtrG0iaMo5KsnQg449O38q9DsJG0bw5p1tECs+QXklOGTJ5B/DoPpXnVIJvQpMxNQh0/xgdU0bS4TAACs0hjJE2BjGexHbP8AWvM3+Buqz6wi2MEcsIVFeW4UExFehxkDJznA/Svf9M0a+09luLBVKBCWXG4tn39uc5zWDqXivWNI1mbzbbNoV3bAxDyAkbio6cemKIVnSdkIpeEPgFDpuo3F5q8klxbowEVvGxCk4GXIzweo4/M1b8TfCrw7D5/2NLmOd5A7N5rFf90jdjp6Adua7a18aQN5UhnLy+WQ0UowNvHPB6c4z7GuevtVS5cySuoUsM4baDzwc5xxU1MTUuuVlnk+ofDS9/thrDQ4JoCuNl482VKYGct6jJ4P88A93pPhAaNf27auIbiW3gWKJ4wCW/vFgcHsOBmtTUbuWzsnmsmYnjBVtgc+3J9ev0rldGOs+KdbuJ9TuGsLa2G1IowGlbpgnnHqM+9aRr1JRtID0iOCINKts8cUQy6IeFz3GOnvXnvjT4ttoFvHb6U0N1Kr7ZnmIUIMjGDu56kYA/pXUXE9/FHLbTQxxww7drpyzcclu3X3rz21+F+meLddv72O8SO1aQgwMoK5IGe/Bqqbi3eRe6PNdV8carqF9eTXM928DtmO2iQ7S2Rjpxzx19a29B8Nat4s1uW0g097m6tl+0SIoPlKAAcnOPUDIzXsGg+BtH8OTypOTel23xsVDKnAGBz0zk4r0HwPr1raXkkDwqBPbPCtwMAKWIwCOByRxxW0cTGM+WKJsfIYkmnWRZrc2+xyrK6ZAYHqG9sEVP5MgljEEcbzSOp3FtpU5/w/pW/4q8GXPh661K2uZXULcERxu+FZOCHAz3yai0qGOysjcTuFRclHYklcDrknP416KndXE4lPXJzBd2unwJGlvDCCxZ90ue4PuO+DWZBM1zcxW6lS8uRHvJDO3oM9h3Jre8C2kPiuVGu5Y4o5cswVgxAx0LZ4PI4NdjY+ENJe7jupnWdI1xCkag7RxyTk88Vi60YPUaPO9X09LUWzPEyXaplikm5Buxnjpxxz6VSSWTa8SkgD5SVYEN7DmvUvEPhbTNZW6mhdoNSSAmJDISNoAAIX8BnIrySzDWM11bXEc0c8eC87DMTOQMFTnAGAcYFaQrRmtCZE32Oa1SIM0ohdSoAG5DzwD+VSaXfpHcm0vXVJbplELHOQ2MHP6dTUaXZghVIJDLGCCrF8Dnrhs9uec9qHV1u0klUXKAht5OTuwMd/19q1RnuX7i1fSrmSDerI5YYbntyQfb3qG0aREeOSRJELkKoJOwnB3HHsMflU094uoYe8LmcuQTFwoTqBjIGSe5qC1SW3sUHnKXychsbt/YjnpycZpXuGxBMZZLtwGDlwqqpdvoCOeOmKltrlGvC6box8g+b5uRgZz1PIzSFYhKFlnKzgAqIeRxjPPtnpRLGsUiBSzRlWZWUdG+XPfqeTxVX0sOx6V4X8U3N9O66i0DkOqxyMhyU4zk9eDnpWj4u0fTbjVYreC4jstT8lQqnhXQtyEbPOcH17cV5PH9suLGSWFZomhQsP3uyQcjGAD0znOf613PilI9SiiH2QTXlnBHIpDYLgjk5z1GDjHpXPJWZ0R1Ry+uaPLpGpmO5gSKVm3RzCMtuUdgwOOeaiUQwzbd7I6KGMEakgjPfntg9q3PD/AIjI32GrRLc6TuwJLqUl4s4wATzjPvS63oP9k3hvLS3F3bXHC3UQG5fRX+vt6VSdkJow5rEtb2+2Z5HDb3AXC+yj/GqixyWU7LNCY2UHDMu4E9sjOefoauLfuvn2s2XeJRICMqeSML9MA9KWOJJwGkl2KxEY2Dp3yMk5JzxmqUrGTRStmla0iRLcyOcsyxEHbgjBzkZ5z+Rq5bKZZwZFmiLJl2Yqckdj3Ofr61PdW66cBJHG6nblGf5JBz1xkc57Gs9IZbKxhLOzxs2A8xAlxx94euau4i/aw29rLcMCXjkBCqww6sAOnPrjqKfasts6ywbIJ48ETYwSeDkmmfZ2TTb3UZpUitYQEQlgWdz0BHXjIqnDfTxNJm6BibB8oHaoxj8etTa+gI761d9RlMt4qgZ/4+HGQ3uOf84qzqF0Uu4P36iNEAwAFWQAcHOTzxXIx+MUFu9ookEWNwVSWK9OAfQ9agttTD3KFpwYnGdrsCIx6EdvWsnFoq52f/CTz2UltFBJIgkJMjqCdoHUDnvnjPv6VIly2oXkscEnmBV3urSBWUZ4LDPH1Jrnbq4tltIjbTB5F3EtG24EEgjn161NDA1hol2hmkuJ9QkU3CqmwtEcADOewznB9anlsN6luC10q/u0vHi33I/d+ew3EAE4AGQMdenrUQ8LxXerJNaB7m6yWLQsXReB945x2HY9qisYE0zZbQpsCIDgHIBwMc11+la0LbTYozKbeVmyzLxuHbPT3oTsKxzerzT+Hrm2NpIFuZJAZFlOQvQNj6gdqJY4726NxLDFBNPjzHjAXdjgbj7e9bk2i6TqWum/u755ImLB7abAi3cYPXPFYXi6eDSHZ7RormI843ZC47bc5wfU1UXfQpIwPEF1DHIIoniuShGHDEcFh0P49uuKbotz9gu7uWWZICMNHGvO5h/Fn8uvpx3rnY2le5VzMHkYbtittAbPG0e3rmum8PaGl7fQNeSxxwldwc/PtI5GDn65rRpIOo6TVLvXYZ5YofIllIWQjhXx1wan8O+E9W1CURyxwJEillkIJ47ZOcgnntXbW9rDfpbRaZdK9lEjLJOTgAg5OfY81FrGsNp6RWkLRpbOuNyuGZ2yMHr0OehrLmHynEatoYlthKJJoAzlY5FGGIBwTj3xWhaWVn58cO1HjjjAzKuBL05A3dQc8EVqLpc+vLKDILaGJSzRtwHPcg5P6VFcWWn6TFAFmN1O65GfuocYJPv7VcWTymFdwz3+pzuEgjsl3COaPoSpAPGRz+J7VDcamNEcwWQBvGVj54w2cYB4/EUmqXkl68RSaN1jymxcKVQjPT1JAOTWMNPmiaIiQA7iAyOpJB6jGSRzjitUVY0bSS4dXkbcBtAyOffJOe3PSoLfVbiwv3bdGYsYjOMk8c7h757fpUkJa4tzE08SXMexNqD77HqQM9Bg96hW1bJBff8Au9wkjXg9sEZz75o2IejNq11+7a+tXZnhjjO1EQ4R1wMqe+Bjr9Ksm3gnuBLErwJJhxGxwQSMEdeRx3965q1gkdl2kM/JVSCP0q+dZltZxBMsjzlRlx8yrz6/0FQxnR2MUoV4o2DRfM22SQAL06D361s2i3VyEhjkAJyu3IwenPXpXM2GpN88EiKcgFZe6nr+vvXfeHNOhnieE/uJUAZW3ADB6kj1JINcc9GC0M7U1uYCULAkAAsRkEYGAPaptG1Vokns3kDNKv8AqpJCRnA5HP41fvrYWdwRKFlWPnO7I/E5/rUg1PTdMthctLFKjjcISACOOcsc9O1QUmc5JrM1vcPv2LhgqFG3HPGR7YORWZqE1vc6szecqPIjMu9RksOufboK2mlstRf7bptqGtpHDbXJUDI5IH4d65y4sXN0heNRJvaNOAODg4H/ANf0rZKwN2Kc+bq6cuWeEHBwMq3TORxk/Wt20vJtOjnVyHiuUBBZs44wPx+tU7f7Pp9pKZnjRsMVgY4Y46kDPIGR09ax9T1hp/KjTb5ZXO4P8w5HGM+5rVk7l6U7YIoVlUzhQJDwQcHnj3FWLLSpZdQHmRKsYwVmALcH0GfzFZPh60+03SOWMwVQCZAW8wdwDx17kV6Pptp9mDI0QgRVPBGAp9ql6FJXMzUnutJtT5DrK67cIg27/XBPTHPFWtLu4kC+YESaRhjBGST059at6np8l/DB5igRqwKyEYOfr+FOj0uK1eGXiUxAkErgex65qL3NbFq9jeEFWADDnOM89+P510/w1+KMXw+mkh/s+PUIGDyySKwWUbscAd/pXHa54022Tp+4E/CqgXaXz1O7PXFcbYa1d2WoSyyATLHzGdoDnuAeewPUU0hN2PS/jb8TrTxzaiC2txZXaSI6mQhsYIOMdjwOK86stazMXnSG7lP8SkqMdwCCOeKqXM0+rJ+4haWWQK6GQ5ZvTPPQ8VXvIdT02L97arBOWUmX7wx1IB4HBz09qtamLd3cs+JEtdYsC9o0qh3G2GQkGI4wSOc9snNc9LFNoSRCSeSVmOzeoOH6EHHtgj8a1bfU5dUnTbcAzQ4PlyHc23IJzyMEgHrU+sayb6NVlCRsjcFec/WrSIuUtO1mWZTbgMxDYLK2CvuRn+Wa6SztjZhCR9pXBKtKxJ+vrXLWl5a6LqMkEiRxTD5pmduDnBUE/wBBWxa6sl81zJC+9Iz8zKzFVGOx6d6hopO5YOos98ZBI6gKYyjfdJ9cdOMYFFrvmnEhmeYrlcK+0Y6Hj1BH86qaUkeqG6eWRRArKYSGyJAfx/lXY+D/AIU6p4nR5tOktraBZirrL8pUDqVHIOc96lRLWpnqJoo0RclFUYbbgk45zyRTH1VLQmObMMPADlsbmPUAZ65r0DVfgprGl2s+o22oQ3MaMiC1LtgAnkj6emD1PNcb498K3XhNrKK+mV4btSrTIu11b0A5/Mmlyopmct42rziKyeO4dAVUpICGPUgn1ArJ1/T5EZ2uFUlFLEDduDAgnbgj5vftzVjTZILRd0ZwYgFiDNyB04HHNZ0+uXV1qJ8xC9v8wZYGDFGGNpIJB556VaVhF+z1MT2qrLNGAiqF8zCuT2HrTXvCjgq4Dj5t2cHP1rrfBvgjwt4msydS1KCPV423+XuAfbjA4PYHn8q8/wBdRU1C6ht5vtCpNtV164U4OO3OM5p2Ex0zGdVcy+YQdqgEkjpkYz39SKitLv7JGyyXc6KWyyM+UHv1/SqRv1sQ5R9s7H5ckjb7n3zWXJcyXwRJxunkGWJ5HB5OfqR1H4VqlYxZ0DahAqEJJvXeBhBkEdyDmorrU8aXLHDLLNKikojggbj04B6DpVCHTWaUOy5fYFI34G31x/8AWqzDANKWbyMkMBnyzkkewJxxgHA9+tOwWKVtc3ZtIvPaMSqimRyOd+OQR09elX2t5Gs2yFQlQXVCCX57GnaZGlxqd1M0UUE77ds0oJXbtGcDnGeeOntVm7uba0baCZD1yMkdP8aT0JaK0s0ltbxrBG5kI2uEbaeff+dWtPt2M88jwKEjIj4fDE464HOO2falWS3kS2IbM9wcRqM5z/nvWgEfSIoRqCGJrhsKitwxOcc464Hegtbma8DQzyb2wAflKNkqcduR+lKIBeRu80wlAI8tWGRI2eQxz178VbXTVvQWufOt4wQwct8xAPB6AHJGKdo6lpzbQwG5D78LEpIGD1J7Y+tFrhbU1dPe3ZEXyWjKYIhB3q2OvPYe3PfpRLZx3yFlZ4X8wSKFOCowMZ61Hc6JqWlhJntrmCKRQFlwDsOeDgfnzV6wS5vFljhke6JxuVWG5mHrzUuDZXLd7FTSbCaO6le2LExsoYA4LZ7j698V1PhbUNQ0vUp5tN85J7YqWZ13JMM5wR1IAJ6dzVvSPh54j1hAbfR7xEIBM3lEqgx6Z559/wA66S18M694QuorhoZhKiDzI5YTmQZ6Adfxo9m3saxg9zfv/wBorUdYmhsiy6fCHw6vGRMSO2eQM+9SXuqeH9ev41E8uoTqwz5qZHPvxyDVi20eGWGTUNStwWdlMkPlA7hx3HPBr0Tw78JPDl24uW02eylCKy7GZQc89e5rJq25qovqdP4f8JyQ2umzNfymGLbKtuFGM9gW64FdkRmqtjaJp9pFbxlmjjXapc5OPc1bpGyVgoopruEUseAKBjqKYjiRQynIPINPoAKKKKACiiigBCQBk8CsqXxFpkCs7X9v8uePNG76AVpuu5SucEjGa5jRPh9pujzSTODeTOchpwCFPsKAN3T77+0LaO4WJo43GVDjDflV2mgBQBjAp1ABRVDUtWtdIiElzIEzwq/xMfQCuY8NeMLzxHrzwm3FrZpGXCOPnbnAOfrQB+QYMUs7+VhXIBV1GCADkcfXkgVBqUN1fM4ku5oJZGBZoWL8A8Ej1Pv7/jqRwJDPI8hVm3FS7feJxzn3PrVHUZTdvdTsFtnLAMXU7SuBk4/SuFM81OyJIbaW3ha3Ty4vNHmfvEDLx0OPxrFvQis5KvJNgjMQwCfoOn9K6KC4LW6rH5c6Ku1XZiy49Qf5Cq9m8UU6sVIRWw8YHUngj15HerTG0VY5bS405pJbeGVbbAMEnJwQMED25zXSprUh2xxvtjO1o1UlggGOjZ47cZ/CuX1+5jstSeLT0aSOJl+VkKIyEjI3E87QTyPSrkfiD7Pvb7QZ4QixKJEwE4AOOf1BqrAkdPp95PeXYjnWeW2GVVxtCq31znk9wPWu60vV30WeC4t7MN5hxIsZUhVwPQjnjn8K8kTWJJkLm6AWJhEke/DMccH6Dp/jXQ6b4mmsyshmkjtQmWIG0jIGd3PJByMD1FYyVxbHd6hPN40jurGGCTToJZAzzSR4JXg9M4IOec15lqnhCHwvr13Y34FuImQiZNqPICBhsdSCSBnH617D4U8TskkUsOohXszseGZsLkgEYz7EfmfSqnjDWbXxDePqcwiuL8RNEqKhIDEjGRj7pIB/wpwfLoi7niUltbW1nPHJaSXdw7bE2OoBUnjkkDkEdOatyWDL4SubyD7THdtOLeNRkIr5AJLYPA7kf1q1rngjVGTTVkBd9olmWRQyuw7AD1PrXs2jfEDQtc8Lx+HtX0ddLnt1jgR1RQgYqpKqM8KCTn6V0pp7gj5o0yGf+0pzJK8lwZDFM0s3CgHnbjGQcDGOtdn8PVsr7xdpkOqQ5jmZYo4ZGCqrEjBKlvc9PbNdTZfCGw1PxBeXFnqSNFFtVhGxLOygEEkk9Rgcf41x194Slh1a7OJ3mhlV4WEmURPlyFO7jvxjnjFRGdpWGj7M1P8AZli8O/C2fXomW71SKJ7lREDtOSCFC9wMDj16V8seK/ESTWNveTB4GDbHKdUbgEkc8E/y5r7M8K+I7qz+FdtpN/4hW73wKrtMqhhnouc+nfvivlfxl4EsLbRn82T7XNLIwhRZChiUnJyB16dx/Os5zTkDOZsNS+0wl7i3hkht5Dsmf5ZdvfK57HuPWoNQdNWkS3RWlgEitsZAXBxwT+HfNVDpMWnTRMkzy7l+cPkDHoFyf6U/UL1bW4WSzt4YnePksxI6cA8+596nmuJmifCt1ppnuUuZYJS2+KFtpUPtwME5O3PPBruW8XFvCGnWGtW62EtzEAkh+Yswxnv/ABdeTXnmo6g13p0Vsl8/yoNoV8OPr6/5zVnXPEC614f0yy0y6uS9nhpnmfer8gMQTk5C7uBihNohs4/xDf2upXdlLagQaaZUdkWPZIuDyCwOT07fhX0J4G+Jmh+C/Di3WhGMXk0QiW7mlO5VIwW3Zz8uMY47etfPOqpbGNFjLG5XG6NVwgHufU8EY96q2FzcSWbg/aLm1bbDK9tGXEYP3srnA4AFbxTa0Emz668T/tIx+JvA9zo1zs1UxRFfPLeUh444J9RkEDHWvKrH4W6d4l+Gt7qFpeo1/tEqwxHyyHPJDHncAfUYrwqz1Ex3aW9o84liYF9qqzXKggDPPZMnA465r6Z8MTQ6b4RnjZGjg37V8rALrtGABnrkk4PrTknEpO55npWhjRL2AzKbmeHa5aKNQF4GWPoTyMCt3Q9R0fVvE5kSNkvYJAVCsQRk/hXnj+Po9I125toYLhZZZf3kAZZSzYHQ5xwOc545rq9I0u0v9Ziv5XuIpIfmRoJMtk9cEED8RWTZJs+KtU1FLqJXnnuIRHJJ55kwqMMY3N0xjj8/eva/gp+0P4g0HwpBdSyQ3sccaxi1BOHHGXLkn5hjpxXnEMEV/p7WF3HbKrptDvgsfTdz646irOgTromhwWTWSKkDsLhVyVVz39eccVKlY1UrdT134ifF+X4giOW5tzZ2do+cI4y4IyMn8+h5NeN658Qxd6FHCj3ESOoeRUcGRh1AIz0HTr696o62+raxdRQopigwpTYQA6DnBz+tcF4qa401ovtKXKK0uxEZfxyPb3JoWr1Jcz0T4GeGl+Inja0uXvI302yf7RsA5bBHyn26ZB96+0Zbnwfd6bDZzQW0UdpGBEHAUcenTv8A/qr87/AHxg1XwTeDUdKTe0uImtrhdrkb8HHzDBwOhro/Ffxd8TeMfPFvfz2sSAiZ7UEIejFSu7qAMZz69q1b6Ir2j6HuXj+2OreE/EZ0u2cWFwsZSYy7WdxjLBewwOSSOlcF+zz8Or7xB4qutH1PVJ7fRxgkxSbFmPykAjPIHfn0rzGXxv4g8Z2dxpyauttaQBSPLyFc4Bxv3euOB0rv/hz4xtPAovZpC1xetGC8iPgfdCllGSfy9KFU5RXu7s9P+LXgbQPhD4htNV0/SzqUVxGyBZJBttWKjJHB6/NnPv04r5613x6+i+KIdSniJ0gsI5rRJnESZKncAMcHpgAdRyK9c+NfiLRdf+HemPY68z6ose+MJJ8xY43jHBH6fzrx2y8Lf8JdHZXEd3OoiiVI5luCJGzjAI6EcA81E6yT1BsztS8Yp4n1uW6sDPFaXKFjDcNxGcAKuc9eOBn0rzrWLB5JpZ3WVJioZ3BBfsQGGehx716/rXgyGxtrzTNMumS/R1nkmj5+crwrDtnHb8qy7DwS3mFtZu43vgqFNrF2OFG4MQcEZzgD270o14kNnlk9vdXFxZGACwgdCJJNwDI5Ixg9R+P5V1NrqhSMhHMLxKBgP8zc4yPr6CtmTwvDqfnXImayjty0crxkghgR2YEHtyPWsrUtMtbG8guLW5mlMb42ShdrjuMjvyM5q1UUmrE3MzXb63SS5zGlm8keAd2GAA9evJPP1NYmk+RNOk4YzOirHIyvuJAUYJP0xWxrviVdRtjNbw/aljYxxqihTs44z3xyc+wqGw0KyumimMbxMFCqDMVQgAcMucZznj9K6QWhPp+jJdXN3dyybUg2ysgk2gg4HTof/wBVdEsmpeIriw0e3dJ7uZ9kKbiqbeu49+MH/ClgvdOktp7a1sbSB4lXcwO4swxjHoMcV7D+xp8OrD4kePtUup/LsRYIjNaqdxD8ENySOqsBz78VcVfcqOrPG/iN8Kdd8D3K3L2kU8FxzM0M3muWIGMAkAAAZPsDnGK5a2uIbTTyrwhJSQWbOSMdh+ea+2P2gP2avEd9rWpaj4enudQiSInymYgB8cKvHp79ua+IvEkd/ZXTw6pYPYPCxRmkII3KMlWHY9B/WrsmroqUeqHwML4kQKgIYEsfvY7kZOOPSnX9jJE1lcxRWzsoIbCkuU77jn0B4FZNjdQwSQOjeQszAMowOT6DNdnPo95Hp9u0ZtykijzZpX+bZgHai8cnjknjNZt2ZminoGoDV9Ku2iiaA20nkvmPYzLjjA64wRgmk1TUrC20xIgzyyQ4XEG4tGcjCnHYdeBXP+WIroXjzMjxt5qP8ygJgKuV/HHT6da0JtAutKtEuZUYmclt688nkfhjA/Oki7lvR9YaC9jvBCCScuCeTjpnPOcnvWL4nikvLye5Z4xF8qjPLq+7gg557flToBKs7HeTEF3bI0yxI4IJz059Kq6tLHfNOpn+yCOHckuzLkDkqT0GelaJWBOxn28KxTS5cGWPJwgyQ2efzrbt7dWe2hG6NVAVVLYUDtntXP2IVLYzQAuiKHwhBZh3AB/lWzDNJ5u2HMymNmbd1jHAAB9OvNN7Bcu6hK8OHRw0/mqCsrfIQOMZHfjgirS6zLp1k8f2T7ZcSnJgyFjAzkZyeo7CqjylIU8tWiKbdoTkA9jnJ9KqCWecyM5zt+YvvJY8/X1NEUJaj1tLieUt5MzpKQzMMFIj3Gc9qpXUp3S7H2ryikNkkdD9OR0BNX4xNhCrRyGVgcPkkAcHvgHHc0X1u1ysjgrAEXLHZhQe/Gcc+1XsU9BmhTyajbhF3MjKrrIp4K4yHPfuKnEjx3U1ubmCaKA7JJWi+YtgEA44Odw596zdOu5YpBHFIolZghYZXAJHU5960lhz9vgygEi/eThxjv8AhgUMbZHJew213FEfkMuBEkWSGOefoPxq/ezGRUMm8FNy7JjgAcYwPUe9Q20tlJbyDa8d0NuWkQbSe+cHkc9RVNEkXdFcxgvvJJZmYMPYZ6Ef5NIhsljRWinMkso8x1IwQQT6Y44wPfnNVJPtKxpHDMwRZNzuGwWUscoRjoB0IP1q8ERtPSVIXinwpMZkU7snBGMnGM5OPQ1YitY7i2VZgwil5LDlWI6AjjnilcW5Wkkj8qKMWyKEkCo8YIKrx1GcYznJxVg77EqwEd2qPtYOxAxnkjHPHPWo5bOW0mLAvFOgyYwwKjnpn3zgg0w2C21hIsYO5JFKopVjzgHq3QZPJqdLiskS3ZlkJitJYrgRfKzFcA5AIHU+tXJIFjgtYpSwePBmjddpzwcdT1qPTZ2TUYzcDzoT8zx3Q+ZflAIA3Edj1PfipZrdJVDrHlQcnbuG0Z6Htj29+tA00irdpbPcRNBNGXK4I8rZwecBsnkH19qYxWFYg0IMkuWMqZYDDYwfqOlPht40mSOVMRM4kIGQ2B02nPrirF8txaWSQiBglwMM8bDAxgqzc989BTYEL3EZnSNS7lgSwPyru9vbGP1quEgguiqPDHLIQWR2AyfXOQeeOtaNsjRQRTRyIXJIySAQRjJ/X+dZspUuyht0L42qxJOcjPOfUVaQ1qatpdEhGzFbSsu1kVgV45Cg556etJFqH2aaISN5ssxYFtvA4+8fTP8AhVGMme3eAROxR1ZmdSF55HPsR2PpVh4pJbKPdgNGxGF7+5Of84pNDsX3aLmeaXNyR5ccaHI24BJGDxkgHn+VMeGWXyWRSXVTHtJyck9j64HP41T0y2t7XaVWRGTC7nOScjJJ55OR2qyNRdxCFRvNZmJJ4XgjPOffPTtUWuJou6PdtZyNFKx8iRQFjBwobsSSfugdsVp3Ny8cTwwXYeaRS5QqAUb1U+g7/hXPXJfzjIQpiYnHpkdQB1wMjk1fhR5XjkkNuDEpSI7CA+7pknjtis3EnRG8148k0RuLgHG0AqQ2QPYZzjvUWpW01ukklvMyoZ45AxOGUKc/KM5wcGsoRXOl3MF0szJcEfu47dgMj+Ibs9u4rob+1g1DS7HULSWOR4w8cmJcktxgEf3hj9az5bg0VdNulvHuC6MskcmPLnX7x4OSc9M1cvni1a4Ed1Cqh8HMW4ZI5HP+Fc3DdLaTNLIJphKrA4HEbjGADnJ69x3rSF00GnNIXVLhI1Czq/CueQevUA4ApcoI7GwlBkSKZt4SQAM5yQuAMHvnp1P863rvSbpIFksZYIkjXcd6/PISOSfm6jP8q4CC4mmu4AkjpbBY2lmlIaUtjkY6cdyTW+dQVhJ5YcJAuPNLMWcd8Lnr06VhKPYZuTi71DT7awcC48vAZeAX9yfzNcxY+ANQivmmu1Y20VxlPnDB0I56HqM/p7Ves/FFpbvBMtw8UbjHmSqVYnHZSc8+9Ni1q01vVIo57iYSW7O0adMEjGTzgg+px+tTHmjsFxNJ8EH7a8v2uSWLyW3TtIFeN+CoUfTPIHavO5Xa/W5+0XP+kOMRxtIrSAY4dsd/Ye1enanp6T2M8TGSCTj5i2DnqB16EcH61xti0pmja3iDyq2NpHCrnBz9K6oSbWomYRuGl0o/6XOrMABIcDGMDHXjP0q4t7bpPYxuzGWRSOY8jrnJP881NO89oLgS2KTPNKx2ygMrfKAWUAnCngjmuVd7mzhLNBKXdtytG6sSBj+HORnPJPpW6Vw6HQapCLuB4sAwyyAyAcBtvIGfTrxU2liCQFbfMcDPtYRMCEyOOP8AAGs2zMd61sLvdEhkDlQ21PYEenPataOxngsYpElt0SBmJVcKshzzjv3/AJUmhmtNZQWtoPLt1co3lsyOSTkjk89wD1HrUSXYs7W5mVCuOX2scvnHykZ54HHFZFol0l6WZJGRoyzmMjaDxjIyPzp090JIiG3u7urOgbG07hjPOOM54/Wp2FYbd7H3ywKTCQR5BjBUZ6Y57e9Rf2lLb/ZkmlVDFGyxgAqTwMkcnpg4GPxrZ0yHTorUJc3IAnYq0hO1oznAX8cg/jVDW9EfSGsYGhSW3VjGLssGds4C5OepyCcY6elVHUhq4ttdSqrywuUc4JfoDzyD7kZGamnsjLEJ43CAZBxyqrx+XQVXEbrK0KxlAvzbI/mUkYBJOfyI9KuafdSTym2RihfhgMD6EjPQU2TY6aw8N3sMMEjSIloUBKqzMQMfe2dPbOfSmqy2spu3WL7K+IJBNlHU7gFOM9Dnr+dQW3iXU7KIW9pDC7u23/SHwHXjkHJHOawtd14i6dbYDzVZVZNxGTkEqpz0HPJ96xkm9gSsehXtzpsJMcCrLOyAFkjz5gxxuPbHarOlw3NxozWtvDaLIEEfyqVJUDnJz+OBXK6ZfWc0SzRgeZISJgzHKEcAgZxyPWpZtavpMIZltdqglX6gDgY5Ht0FRqO1ze13w99khee6miexSLdhuVc8dADnA/wry2a5tF1iKzkht7ZwTGHEoDliBgYJwMg98dq6DUHuxEkd1dZshEWbLMZVORnALYwcZIqrfyW7lke4QOE3Rk4O5vX69OtaQHYzdc0a4sbYytHOzQFTGkEuWdjyM84wMd/SqOmW0zwCSTAmLRmR5C0gDBgx6nPOCOtXl1a6ExgmVZ02hTcmYE7sfwgHPTrkVEsO+5gZwrFPutEzLknB+cbsEj6Vp0BHW6frS3FhJALURTOCdzspZemRgH3zgmszVLezuZkuTuLqoRcrtA46dT1xUUF09pGVMigBTu4IBXIwPwxTEvBNazyG3ABIZQWyVbPUDpz6UralGZdEwy28sxjUo4UGR9oJOfrznFalm1ncxREQWsfnlgY5BskZwfvEEjt7Hr1pmqoblIb7a1pFCEWZCwwS3Az16Hspp8rRagLaygXzZFUOzP8AOQwI4PIxnPGT6076GnQXUbwx3MVuqFxEvzEuG2t7Y9jUF9ps6SwRm1ka3nXzUuEYgIRjGemOTxj0rQuNDithHNcXEKFkKzSBghVl7KM7uSeKr6Zq+o6loN3ZWrx3tzbHzkjmyXKcDn1PUnAHb8QjRk1rZCNxMTuR1AkeTlgF25CjdxnI5P5VDbNJaymeOPzYFYMyO4bcvoPbsTn8KqS6vdM7KLpZY9yqmzhApxkgdevP5VtxtC0yReeoIUqXdvlI+vvUsmxNb6j5FuWkLxF5FIgDBlUso756jOOfQ1saWjwM0XmK4Ixu6Z9CK5ZNSktwVJZUcDbGV4zxwe3HbNa2g6ks2qxQvAkzMDglmIU8EfLnrn2rKSdrlJWPUNFhh8I6dA9w7SzifzNisNqjHQnqM+9dXpviGDxAbfFtEpLABQchx2IPtXnEuoQPLKszPMWA+8/ynOAByew64rsPD6WCQW/l7wUHzE8gHoABx6dc1wy3vcZ6HdaxbeGrdZt7TyIyjEQBXJIAHrySB2rgtb8Wp4h8QLANKmt0VWWSR0JG7PHOehGevtXTaQtqkdxNbTMZCNrKrgFPU4z/ACrnpNUSKaUNCziN+ZM5HsM+h9vesWk9bFalm30WOwMsrSCWKTB2gYC8YI+nBpuo6fa6xp6JEn2ASAHY+CVHuM1n23jXSLl0gWULKVIxDl1yOvOT2I6mtS0Q3Vq88ciB2J+QsBhcDnrWbvvYZHplvLEUUyK9vGuBgj5uemP1q0vg37bqlzdx3D2NvIhDEuQDnHb1GOtZkepWr3A3XBIiyJFjwOccDv6g8VBP4g87UQl1cuIkxhDJtRc8DIzjjilFyvsNhYabrEDXGnWF02syyZVF2knH69QOp/Ouw034f6P4MgXUdaj+0agIwV0u2YEuSOd/rjJ5/nWlpH2jQPB+7w/GkuvatcGJ7iTpFGMkkfQY/wAKydb8SaNo8Ey+ZJd6kJVS5vZeTvOAe+do6cetelGKjG5adznfFHiGG6lX7PYNp6IVcg8llJGOAc5Hce1U7XVLS6aVVuWVcqHlX5RuxwR2I+lWtct4r65GoKrIWjEbBFJTHHIHrjI61ieRb3JSOxzB5bAYb5eMgHjPqa55RT1Cx1+pWlh4208SXVlBe30KlVjnBwy55Yc98eted2XgmbxNqMOi3kf2SyhH/H1GwzI2RgEfn+QrQufEH9g61Fbw3SpexEMsTjKyDIBUN6nPYetb/iKc6MLS/wBPBS0nYMZgwYRuSM5Gc4rWEpIZr/8ACL+F9CgttJWUQB1LAgYZ3H044yeeKzr/AMOfZplTTiJY04bHA6ZODn0qHULe6161NxarH50bDDuCvU/Ng564zj8KwvC/jq00u1OktNM7lyVE3DP6kN3zzxSndkWNTTXtrSIwyxFzEoBnc5cn1Lf571k6zrXhi4eV7uFjLHhWmRA5xwMY9MdsfSt231/RdQ0GOOFjbm5IKM6gDB/hJ56+lYOr+ERGkU8dxbxhEYbd3zFSR0PTqB196zpX5gauec67odha3wfRCG0x8ssmCArHHTnp1HTtWXeTSRRPbjLKcAMOCwwOR1/Guo+wanfMbe4jSCJRlH3AgMeoP0471ganpp0a+a3kufMcBTJtkJjkZsAbVycAcAAGvWhLuZcpnm5w0KzIILeNcqy5Y9OTz/LNbfh60huvIWKRXSNVkXzGBLAYzyf8awW025uNRl01ImuJIpkDKz5WMHG4McjpycCu1OraPotm+lyIWvJ9v7pFyOOozkjHXk1o2uhpY5rUdL8678uy3OUwd6EE8nkAf1qG4gCW88d5OghhkUxI6lGzxncdw64xgcdKvXcUFjcROjBbVv3e6ZtqqCRtHUDA96hvRbWkh88CRWIKoWyT3+uDVLUjYimaK4RxHEsjyqIlCkk9uMZ6HGDn3rsNYuhpl7Z6hMBEIIltZFY5UlsdQD2z/OuPW4kaFZY7WOQ+YpCBip6jgnPYVveI5zdHV7WNLhWjSKUvFtGMbT8hJ68H9alq5cWZ2qwBNbvlc+ZFcMZIXU4V4toHB9mz+daXhnxNcaS8VjJHJNpjKRKWkDMw6Z6+n06Uywl/4SDS0YWcjm2LrDJIu0sMDPGQeevNYweS2LJIJI5wpO5Vztb0IPNQy7nSa/4bW1tY9StpJLmwuFHkyD5nGcnB+nPX3rBmgfyAiqAVAYyzHJUjGCBnGev5Vu+EPE5gkfR9RCR6PcxMqsHAKPkDcSTnJJ4x6D3qtquhT6TqEFvcySXFu0ZMV0qgJLyCM88Ng9+vPNRexMo32KsN3Hq8cMis6q5UsZFwd2Rggseh/wAOa0NTjWRQUwr4CFz8yse31/A0+60y6CrMHJi+UOzYZsZGABnpjI6d61IbiNLSVrlHS0iy6zIASTgHB78e1FzK1zltSkuE09NMlHltDgs8K5VnI5JPscjnpj6Vn3NnNpAR7kR2zrHzNNIEEhHp6/hWodT01FuDEhaYyBnDEggnAB256njGR60XupQy2qRXTPJGEJBKB9nIAGM9eR+VbxKsYMEskqXGZgDKwZADkkbep985/SpWVIRAqCRCsZVXHI3dNzH3z/Okmm+zKTahJXfAaOQ7Q3rnqcfSneWzTiEYhjD8Rg5CjsD7dRVbgzT8PpAZBH88yWiKjkrgPhQTj69K0ftk80xNu0luGzKpLZaMcEL9evPtQIItPs0hJYSSsWkEeVODyoJH0z+VWNK0K51As1pDLMI+PMMmFz3GScZHHesm7DSKkF3c31wixzGcAD/WEkY44z1zjpWp9muzEYzeyu6yblUttwOPlGAP1rU07w7aacqyalc2mlNLz5ckoDH8M9fxqr/wmXgyymQzS3N/IoIQx5w2DyQAcHoOtZ7lJFC7tZVt587lTaWdk/n6e1c3b6ZLf28P2O1uruKUbFkTJwAQSOoxzxzXejxdHI0sdro0VnaMpZJZW8x2J9VyTn2OaybzxTqVndRQgLGkuQzxx4bd7jtx6+1NXQ9EXvDXgaezuH86KJUfAdpiAAPRjntz05rsLnRvBvh+zfyxDPK7BVTcxQZwAo5xgdwPfNeXR6v9lltGEMs9zNKECvd7A7emc9ckdTWjb6dc3cYuXkWBjjznHIX1VAeSffFJt9Qujr4YLe41GS1u7sPbSxZjt7RsBSOvHXHTr0/GrscWlWcAe4S1MfHyu+GGOhPPr6jtXF2l1aRzFrScSzs5j84nBPTKk/06Vav7S3SOKKVmliLgGRCXye4B7446mkUWm8YnU42RLVIbViVQREFmXPDZ9D1rmJprWGVJGWcpON0YQE4GP4j/AI1cWG20/UHur29jtLGNSyxmPEkq5xjOex7Ad6xLu9m8+SOKFbmLzC8QU7QkeBwxycnqeBWkUZyYqiP+0SzbYYpIzvcLg5UAIMfnn/69U57SW/igRjukwvzB9u4jGTnt9KkupMkurqxORujUgdOmM9qsaDZQXlmVnkEeUBCBMDkDtz+Wa1SsTcba2qxXDNNEQVBAdSCMkZ4P5Gplt4oY1aRZXBCojCQkkcAA9f1qxcOcxxyOZoUUDzOoz0IA9v6VX1K5Ez7Ik+QY+U5BJHOTSuDVx81tJo9lBd27RyASBtkrEuF3YJHTpn3qjLcJIQQTcOjEFEYA7jjnnHTI/OmytJfxxh48CPhZHYhsdSAM9OB1qs0rW6SszKAgaTLjapAGTk5PPFO1yUbtk0Mlpl5SsqhDknauQckelblnqBubgzXd4EiOHUiUxA49TuAPsD+tcbLd4sYsBoy0gKMyljjgkYz6etWoNQ/ePEA4tl2srTOSN3G7auTgDA6H1qJQuJnfXJSW2LGR3hbBDFiQwPT/AOsKwdQtbgyQ7yfswGFJGM9Mc/0pNL8TQXFpKkkeAjfLPkkFfYe1a0skV3YSq1tHMi/L824jPuN3XjoKwUbblJsqnU1sLdlYO43biEPOAOPbgg/nUE+pnVBBeCWUrEPMXzDzG2B1GfX1rNjdOIBvSCONRGx4yvOKoalq48u5ginRIJYwPlYKg/HOc+9UlctO5NdXTXs6XE2J5wCA3l4wW+9gdvzqC3a3SWNVBV2LHb90EcZ49eadayG/KtGwdAi5xwAMcfic5q9ptjZ3GpLMJpAUVl2suVPTlT6Hjn2q9hG9oEI05bcR2zmKRACy8xofX9D0ruptTe4jCSKpKYBKLyx6D8eOlcNLph0qMmHUXeB23iM7QEPsvXP1NeofAy+099Vl1LXNVgSOMJJ9kmZCygHhjnrnnp6jpxWT1ZpHQh0D4bax4+1q2tLGV7dGOLhnfKqmeHI9ODwP616/41+Cdp4a8BXc9pfL9thizvmXCFgOfU9fWodb+J9pofjRvEWi28d9pEMQivjCP3mCQeF9V/LqKxviv4g1D4tC3XSWZfDcBSV5N+wy5UE8dyOnSqRrsfM0VtNrlvNc3cYiUf6sIQVY55OOxHr9KtM9uRGm0y3WAhYyYUnAPzfTiu2+ImveEbvQdMn0O8t4JLI5lESgEAgghhxyTzn9K8rOvDTcxSW7XIkZmkkU4YLjKsOcegwB2q7XMpa7HSafqNylqRZlHi/iYJkkjt+HSqsVxrF9NPLc3CXKFMCCRRGqHjoc9R2rD0jX57IttMlrGrD5SQFYHkHIJHJJ/Wt6e9lmMss6pIMAvEgyen9aSVjMytQ0+1lmeV0aHamC8TbWxx7/ADYPbPrWdax+XbL5ypO8iIXDLwDgZxyeOp/Gn6nqv9o37+U84tEwEidQFU45wOvHqTSrcDULeFZJZNiqCihMMQDnaT29Oa0RFh6wYEb5VElckvjIJ4yfXjirGi6zeaDd389ti6t1OBGflULjlyR3J6ZpLSGKUTBWWCViFUnJ2gjp/Kt/Q4I9JljniBZohmVhxvAIzgfkMVDdwTOR/tD+0b6+vdhLXKKGgyQLf5Rg44IPGc16D4L+MN94b8LRWdxYR3YmjwzJKS5LYGcdCSMdxXHaml14kunvEtGa5aUOUjYxnj7obB54AyDmodH0W+1HVorGOyvba8jOyHeNocZGUHODnAyfrStc0R03wz8e+JfCmrzSNZyahaSMhkhV96xksMYG7OR6fStz4x+L9X8XT29xd2LWk9h8zoowHDEZwP4jgDGPU9a9V+D/AIGWxb/icR2tpqgjYSKeGKj7oBPpnse59a8W+L7XTfEXUYGumeCJc28RICuAq8A+oz3B700kXY56yhn129jVYI7RynysZfkLdADxkdj1NSR3914c1Jo7vyYL63k2u0aAnGO57jmsO+1WO21C0i8pyhUTKI5BuUjGeM84JB71NdxPqN1bymWVJ3ffM0gzv42jJzyMY/IVoZlvVtWXUFM0cUtreyTkA27FS5IAJJzwCAOBWdFYON3JiEa4VGJwx45Jz2xW5qmmxWugNvulurlmCrIgyFI6c9fSo0jfT9PS5lhZ4kQZaTjcf5+9QUncyLSKEwy+fHI8jt5bK6ZU8jnOehrTtrG3tgDESRvEaiJSeeOnt9azZddFxDLBHbuyFwHmReV6YA9hnJIqzpuvXOhXcqXaLA4PyFgQcdBjqPqa0sS0ixdsbV1KrIQzYG08/wA6z7y5AvEQu0pIClVGVU+mf/r0msXsupb5zPHC/wB0xxn5mGPvCore0EhTEhCrgqjtliuOhHfOOuapITLEsUclpbyPGY38sLIjNuCtjkCtPwpb6RNqMTalq32O1mXZ87BQTxtw3r1rIv45H8tzHLtBCxRxgFc47ZPQZOcmqsMV/bQyholuLaVo/JjIDMMY3c5xnOfyFKxFj2fUrjwh4TsHgW4/tW6DAxqX2uM9MH05rzGXxFe3NpAZvNleMhUUgFxkjGf0yeaisdPminkE7pbxFsRqzHJckZBOSOmeMH8Ku6d5Rv5WZnaSFSREOSeOo9xiiw0jptG/trxU728emSTCBijvFHuYccALnO0nvXrXgnT4fBdtBLrPhuZFkDKZzCQQ2OQPr1r1r4L+NPDereHbZ9L0wLeKFjdFRQ/bP5Zr1+a3i1C2eOeESQuMNHKvBHuDUOaT2OyEF1PlzUNBsfFqSWomkOluxlaCaMxADggK3tjt610Gn/BLQ18MRavol64ltlM0QYhlXA5U9+cc5r2HXPAek32lywxWwtgqHaIuBwOmK8Q0bxHZeCteltZd72jOVZDIdrKTyCvsR1NK91oacqR7j8PfEsPibw3bSxoIZoVEU0YXAVgOo9j1Fbt/plvqUTJPEr5UqGx8w+h7VleFtV0O7jaDR2t1MYG+OFQCOOp/SujrEpHEeF/DjaZqt1b3ts1wI23290V+Tae31Gf512oAUAAYHpVK51e0tL+3s5pljnnDGNGOC2MZ/nV+m3cLBRRRSGIBiuE8e+JNQsUNhaWxQzgAXQf7nTn+dW/GXijTrBm026eWCeaImKZcqFbHHNeXLr13aQNau76nEX3RndlyvcD/APX6UmS2eg+E77xJaSwC/a3vdPcDEryBHUf3vf6fyrvlYSKGBBB6EV4L4ZvdF13xElrPqVzpahTGLWWYqd54AB6fl7V674b0+bRYXsHvPtkSHdEWGHRT2b+n+cJMEzoKKKyPEGrHRdMluUi8+VSNsIOC/PQfhk/hTuUa9FZOj63Bq+nJdpmFSMuknBjPcGs3xR40svD2kzXiSwXLxEbollGcE80m7CudOelYmtXup6ewuLaGG5s4xmSLkS47kduKyNM+JGn63awNp6PdXcqbvs68Fe2CenWrdv4vCmdL+wubWSFdzbFMq4z1yPSmncLo3bC8W/s4blFZVlQOFYYIz60+7u4rOBpZWCIozknFee678btF0IT4gnmiRcq4AUMfQA14p4v+MGr+O9QgNuo0y1t1MkS53KT0+b1JHTp9OaHoQ5WPbNb8bQeINRh0jRYGv7qKVZJ3ZPkRB1Gc9Tx26Z712MU0Ta8kIjCSx2pJAAwAWHAr4++HfxR1fwl4ku2lkt5HuGOTJkMWOMEDpg4H5V9KfDDVL3X5bjUtQdHuZIEU7FwF5Jx/KjoEZXPyg17VrKW0dY7i3mmdhs8ttzMykEDr7DNQEXc+kyy3FsjzMY1UpkMznqM9lBJHfpW98S/CFn4Z8SvaW0kcVldb5sRcLEAQAQBwCc8Y9OlSQXkeiqkcv71CmVMwzkY4JHbHJ49a89O5x27kVhoci6XBHdRxhbaUIBgYifGQoGc9CD+taVzYW+pXUSwq0M5QxyMejAHIJ6cjGQfrVLwvrtpqGtzl45ZYXk/eGNiyFgAFxnr0HNdD4jvdBsLqI3E0waRidsZBK9juIJ4OQBk07spK5xnh/wCyRa5qVreyBp5H8q3SRth2gHdj6+2e1ZXjXTo43KafGjxgIFWH5QvYjBPYDtWx42EM0MAto5JblARFKV2sikdFOSOg7H1rCs7i9uLqEukjwCErHKy4YjHzHOe2TxjtWidy7FDSJLpJ4o4YQSQQdxzgAE5B9QcYFdN4a1GS9AtxY3MNzKu4+euCo7lucAHjFZbwLaW8M63aCaGQM0arl8Y7j8ulWbKQ24S6s5mBuMGU7SdvQlc56HBxx3NNoyejOtXRby4QbZ3RZOWihkGN3bJHPFR+GtStPDMt2l3M1o4kBSR5gWkbCqSSSff9a5TUNTlF9Pc2tyLOWbDPIjEJnjkru9hxUlnOHtZZmS6uDNPGzvKy78YAYgZJxnkD69KhxZB6U2vJqElpdWt1A6hiE8h8oq55OO/Ocfj2r1P4UeE9F8U6nd3F9Mss0XKI4UDGODnsSSe/b0FfP2lk21y5tiqJGrDevysVAyAB154q5omp30VnLrlsJBB5scEkrPgJGcZAHTgnk1HvI1R6E1hDoHiS/sYpi0ltM2ZU+dQvVQDn0x39a5iyk0rw9rH228lSdJiJypHms7BRs2AHoPcflVvTvFdvfX4n81rQQIAyumCATjJ9fwNcrPNem/MVxHFdtJG4WZhhkTgjaB7D9BjNQ33F1Otm+LkV0sDWcUkKOHaOO5iJAKdSwznjPc1xieOtVnSSC4livFd2EbxxnaFzzgk45J4z71X1DRWaztEtopXu0UqoLFgysQcnHsMDIqK3U6PMlk9vJvxhxHnAOflAPtz+tJ23C9y5BqM2rWztM6SuzAxMVIOOwx1/H6VhaTpM13cXCpp0xcyblVipLMeSc7scHPWteO5+1arBHHM5ghUFii7BnqVBz256flVrVvtHhSe1vY5SUlw0akgZX3Gcdcd60i77CbHHwjq0cchuYMReTlVkXDlzjAIyQfTA9ap23g/VNOC3V/H9gQEOWibcMdvlPPX0/Okb4qXtzMkk06QynBERBC5B4JOcdepFSDV9X1i3fVL5R50W6IrC3mjDbd20bu+B1H099GrLUzepzccEfip4G8hUhkKTyymQ7mf0wDjA45z2r6W+DPhvwnF4PvZruaCO6aZVdLnYrEjGAR3yTx17V5JpXgi/iiS7W28/TogNsKAKQxwQW59scCvUbW70ePQwbXTliniIkeCP5l8w8HB7kEDpWbqW0TKitzFuNO8Gazrd5cXdsdMu3kEEAEY4dT99SB2yMkn0r13wf8F9K1HwlcR/bPNiJx5hXBJIzyDxk5HNeOf8JVeRLdW9zpbQlcygT/IecAck8Zx3r03wH4v22kkN1BI9tFtGxZA2ZCMjIzkgAjGfWn7XuO1uh4X478B6d4eu3W0EUsNozMzDkuehA57juP5VlQWr2GnW1wstxFJAqgohJWTB4BHXnArt/Hmk+HrTXoLWfUZyjzL5USuCUIYEE5YbsE9MHt6VlaiUhllj+0usccfygrtDjtnvz6fSs3UuK9yufEMl9crLNIltMo3JLGuVI9G/z6U3+3ri+0ssoaS5lh3ySb1IjbPOQDk8E9KzxdQ3EYV5WWO4TAibgOOpyPUV0OjaEnjDT203RvJs8xqVnj5C9yynng8jn8KISu9RI4mXxLq17PPb2cokmiG1AMgYCj7x9uTgeoq1r15r3i/R0jj09oTayxwojy+Y0rHqX69Mk5B713+gfCJdH1SWKeQPcXKrIsbfMrheC+7p1OeMds1tW0B8O6tdxy7QJJAX8kABvlGCRnrxj8K1nNQ1SEz531fSNQ0y+iRNOvUVw/y7AQ5BGWAyCAe30rP8KDUJvEEqRXIgaZkSS3cbpWOcFgoPQqdua9/8UX4muovKkt7mJoyHcKVkjbtj8M9TWRKlhp6Ws/2SMzRkFZWXDqcgFt2ep96w+tdoi6kepfCxoLq2Mt0htzCyssPyDPG0bSccAHv6VseGoLTTftDXli9tbzoI9s4UlxkYJ56HkDBqS7ka78lpLoGE7SuJdx28cHnv0xVD4h67bCXTrSLeUKbFh2BhIvHBGM45B4/pWUqzqe6kNNlZtBtJ5Z5LV3ty5I81iGkB6DGeOPYVuRaBNZ6TBJYlA1rgAE7S6gfN6DjPQCs631WyhXSoLlA7mbaTjB55IAHoO5q14xuXt4oZrKZrdLiJmSORdwVugIHHUepNcyUpSsN3Zr+BfEGhWeryPrEahyF2zO2C0hHAA7njjNY/iGWGTxFeparDLaSN5kBA2lVPUde57/WuDsZPsTRzyYWWEEQqw3A9M5P4/hXWnUk1aze31KP+ztTaIxx4kDEKANpXnuOMECutRsrAjk/FvidUsZopY2MCAK0JXEYz684PXOcetcxp1x4Yvr4ib7XK0PDpGXSFjhSGxuxjsCRzj6V6Fpun6X4yt5omZwUADM6YOEGCpX1OB2riNdit7i9vJIUaEeYsbOq7A5HK/mccH39a6KSVxWLniDTPDWu6HbT6YgF3HI3ltggoe4bk9c9/asLU7d7a+tLPzSIllEaeaQXZOoAOQMntmsS712bT7hLQyTwuFcnYFAJBXoScgjPTHrWv4iuotS8OWSlXF2syMkjyBncAAlyw98gD2rvVxEF/qcl1FbW9tb/ZXiyJyx24IPPP9T+Fbvwk+I83w4k8Q39p5kNy5AjlgmKq2V4OO5U5P4muOMkiiRvt0oR1w0YbAHIwoHqeuaZZJa2pne8nnkEyBFhVNy7s9T+GQavyKTsfop8Cf2utJ8XeGIdMuXjivY1S3V53AaeQqBnGT1OeeeteRftXeA21q4ivpLi0sLUwsIGWNmkjbhtuVI6kH19q+Rku5rK4QafPdJOn7yFIpAFQLjAVfUg8Y9+fX11vE8njiw/4m2uX1r5a7o4llJQJgDBU87jyMD8KNi76HihXyZjI8QhlbaGUod28dSRk45FbkWv3a2imF1uHhOFjeTBU+g9D0PSsnxFpkWlX8tvbSEwBQA5UqWbjLY9ieT/jUtlcPBIx8pHBVVd8YLOFUb+vt/8AWqpO+pmj0rwfbaFq1/e/2tqKxSJCGaKcBEfhfmByeBk9fT0rA1iwmubqWK2uzLapIJbeWBy5ZB0zk8jscVhFruS8S6jkZ43jIEbScPj75I68YAwTU8N5iG0uluJUcQsURC2Y1JzjHocDipRdiF53t5pGVniIYRu+3arHjgDPoa52S9RbyVQrMTk+a643egPPT/Oa6WTzL2Ytc3kJDLuYRRMHTuN3OOfQ4rnLx3II2KkTfMX4LDp1HvzWqCzRPpttE6h49kBLMPKOTzjOR9OOtWjJtmk/5ZhlAYjGDgg46+1UNGkEd2ihwWZgmHGBlhxithdLl1TVYrOJfKuxGWKA5Rsfez+YHB/OmyStE5lk2uEdByS3Jx+g47Uu3EcgnJgdSNglOWkBHOAOMdOuPakKsrmIxSW88R2yxv1VuDgn05pF2Mx3Rlg3HLYB9PShFR0J4P3cgLbRGwDKVYMR74/oafcT+eyKzxKhwoBjBB5zjAxnIzUcFubdoTEfJlTJaFl5K4IwQfc5/KpNPP8ApqMWQqp3NHIMqR0Ix/UUxvUxZ4RZXbANISzbxxkcY6dfSugt7srZzIFIN2FLPDN8ykY3AnOQT9emeKz9TuV84qiNHCpdQxTJYgj5lOemCeCP5VFpN2uADEVaVyVl3KVwOoK9QcnqfwpN3RBpiOLMgKlIYyFy5xnj178nH4GmPAomQRmMzso8zLFQvPYD1x39TVoaZLrkYtCxIZ1LHoMqcrnj259q0bjwvfPZWN2JYJ4JGEhuLZ9xK5HG04+8O+eOam9irIybtoY3G2NI2xu2oSCD7dTTbi1uU8oTus5YK+6Ult4wDyOxBo1d1iu4/wB0qwbiAzHJDdgP6mpIrgXiA3JlL7AVbYSCCeMnPpn9Km4noT3WoeZEZLlgFXHzAZZm5wMfhzmojeo9qJXU+dMQZC6gsBxhQc/z9qbJJBLcjzSqgFQ6KACQAAPlzj9aWa2nmWG7SSOCIXEe1mHylf4sDrnBPPTiqEVp2R3ZZAHj4VldcnB6ZGTUl6LZLOWOF3FvA4mFupICjjAx0PTv61IFMayowiZGJ2uzAsR2JweD6A1m20Qlt3kkmCoqBWabAL89z6U0KxYnvXupUDS+XGACwCgNt9Acjr7VdvNVa5jYOnCqohAGAFGBggk89859axkh23MZBDxq+TvOATxwPr+dWZwzSy70M0BXy2KkoVPGGB9hnn24q1G47WLun3kj2lyzRyAoPLUEYyTjnrnjnoKpwSSRQwx7pXEQABc8AE9ufxzSqtvb5EV3I8kSrLCwkALdmDD1Gcg807SkjnEqfa2nuS3mJG4BLqcEjI9MnqPSqSsUjR0SDV9Rvo7DTiZXnlETMFyoHBZmXPAAP/160vEfh+Xw1rNzY3ZRbqeQyKI23BhgfN1wpBOMAZ+tU9I1q+8M6rJd6feCCVoxCyvGHVe+cZHOCe9R3+qi6vJXkaSee5kMj5XA3EAHAyeoAqbDTH3FmctC42fLgMh5zgHOc479RU89xuijJVQIwI9oYbj0ycZzz1qtcyyx4RFlVHiCtjAGR0ABOf8A9VMx9qjdImMM2Ar/ADbihIHv1xg1LA0YNH1O9twtjasUjJwZFLjG3nJyOSAOpFN0683wRJIqpdBFLQsCp+g5Pyg0lzrWpW3lMt+9siACbyhlZsH7x44JGOQa3PB2k6RP4y06TU2+0QHcxLSbDG5KbFXa3ThjkjtWctDNrUbFdTajYwvJJC9uHZTgZKPnsfpnt6VLHqt5NZGM27uiOBFAm1TKpOGYnqMDP5CrHxO0Gw0bxYf7Pnu/sku5hBLKrIijaflGc8HH+TXPx6hMYS7yqHLHgNwFB4IqCmhtukqloWkMTrckzKW2hl4CqQSB0AyR+NaNtcPamER+TFAquXOQXV+MDHr15HHArJW7guUZp1M+MqfMVtpyMDLdM56j2FZ8stvLcxyeYkkobbtEgBB4JyOtVyktHW2+sJaXxleRRG/ysXZVXnpz6nIH5VtNLJakzxqk4lX5pZJm+XsNo6ckDgY7dTXnkdyupXBF1GpkZvMcKcjgjaD0HIHT613mkawmoomlXKxIDG0ilFJIA6Y7E8gYNZyiM1hMt3YkAAyyt9444YdQfzrNsb02Fy0zujxwK6vEQBxwQzHPUcnjjmtCNrGwtYdwSz2As7NJuZuMEnJ749hTI9Qt5LWCRPLu7K5OWVGA/PntnPWs15EtGZ4h8Y3WoCySNPJtZAsIlDBmzwFyf7pz+GaIkezIjjiWaSRt7So2QOehx9afNpSJM8oIFtM37gBgV2jv9eeh9q17HTiuJNoJYDPO0E+/86d7EHFzyXGr3d39guJY5o8QtCrAR5BycdDnnHWry+F7jQtNtri6fyJ5x8sfmFmAI7nP55NdhosNho8t35ctuglcB3jwVkJ4556j2BpfFt5paRRWWpTNIkrbYYoz828dGHPbPfHfNUpPsWecOn2i8ZMKpVCpSF/ugAdO+SDyTWpZCxhsZU8uaK4nAkaOUZVRgDBPY474qvdRpZW1vlwhJ8tGHLZAB6/iKZf3JjS2muJYr0zIwdUUktwMZ9OD0PtXQncm5fvJ5rS8CxSIWWMNJEwBUjHGD3A9ayX08WkNz9madBO+9Xkl3cZycdv0qOwcQ2xBtFtmmkKxvI+6SRVUDk9QDk8GrlpbPKbaeZRGgjYNCWwcnGM84OMHgetRI1i76Fm0tZrkyCORlcMAqlto28ZGT3zyKS7vJobw28cpeO1VQ8+MCRiMghs4yMkflReagLKDzVnEKBwQoUlQQOMnJ59q5yS9lnDojyNFkkxx8oxY8kjOM8fzoi7MUlZmpAEays4FuJi1vK0u4nIdSQQrHOcA9ajtrj7JcWzG4jF2rMFKNmMMfmOT0x7Gs6585y0G2VCX/eeUdjcEEDOQccdjWpcWpiis1mZBkeYpb5iW6DLZwelaIzSLySyMtzsvWndSZN7P8if7KjoOOwqpZWUWvzLd+fKA8fmeYoxuUdAeh5rMm1VbK6WW53WyGUr50jqUkOB1GT+AreeKa4tzNaPEQSBkNhM5zgjjt0qGV1L2n3EccLxS+YrS5/eR8eVgcYHf1Jq0niV7WWNEiV3ijClnOX9sg9c89fSublMi3kLtdyLHGjFY0XI3/XnaBz0PpToU3XRu2Yt5i5+UFmY9jn8/zrNq4JHU3WpR3May/ZYyXUjLqX7feJ6An2rmprORJTsVwRGF858HYCQSQPfHcVah1K6iDxwvmJxyGAI49Pc+1Pi1SGe4ETTAIFCzIDkb2OFz26YqkVaxFJEGIhkCvIp+V165x1H51paX4ZmvnVIJ5DIh3kOcqBjsc9/Qiiewji8iWK72rIvlhHjIVSeBk+hPvVnRtQm0uEzOklwZYhAHSbeoyVTCgtnPPYHvz0ouKxg3MTWkr20bFJIpCCJJN4API569/Wp4blZJ4/OleR1CltnysygdAc+w5zW9fWDoXvU0+SRVAQyRoGJOOwHPH0qobC7+zCYWV3dwhBEtuI2yHPQqOPTp+VVuCTYurXVveaXa2FmATKDLNDOu7bjGFJzwcnIPsa0tP8Ovp9jY2zzeVLCgMsgXcshPTPPPXuaz/Cvwz1fUlm1K9ivLJFnR4rZwVAAxvGM555wMfzrp9bjvtG06c2vmPH5flxoF3SBM89erAZIP0qJO2hbTOV8SWQIgQKdouFbLDBJBDdeg6ev86XQtOlsNVlv1tZp2iRm82HBTkAH+IkkjufSpptVmjtkhSWdZmP7uObKlzwTkcc/UVbsvGKadbTxRWjo9wwVoZmAJboehoTM7NMzNUIlvFk3SumwNnYQpJwQB3GOelV44PO1aErNII3wrwxqHAIHQe5rSiuLm4Z423CKSRpY4mbKx8Abc8nHB/WqukafdrqQmhiW3cSEs3Qv6DsD9TQactyW4sG3mVnCBfl8uMsA4z95ge/GMe9V7cGEm6jkEZSUMrs2DxyDjrx+FXtWuJJA8SSGGVW81ST8xcchc4xz0waVrY+cDtRC5BZguMn0z+JxSY2rI1rW+W9zLKGuvNYBfKUEBuOT/AI13Hh83drbW8HlkPI2BIeQR3wfrnFcTZQQafLym7JzlGO0cDoM9a7vw74iiisVjaYWqGTbDKyFmdgOR1+XHqe/TtXBUVmCV9SbWLST7LPBprus0wBcsT949ccnpWPp9ze2VxdyXF00di+FcyEMCQOAo/wAPerMHiSG7aTdrMVqCNoEbKW46knpwKxdQ8Nz6Zp4vjqEtylxlkdvujP3QcevX8amEejGyHxBq8N9ZyLFB5olcqynMJ28ZP1Pt71UGt6hHamOa4Pkq/mbEUhsjoM59vyqpHp2qXyl5BGsRZfJnckFgFBfAznAOcGq9xIggn3KWhJCStHgkjjoM5xXQoIh6G34a8YCCRI5Ha4iMeHKkMC2MZB9R65qPV9YE0sQ3SltyorKpw+cY3fw8HFc/ZrFpVvOY32R/KESU+4wF6e2c+9dBod75elNFc7nlDhlJO4fUHj+VDpxi72Ee5fCfWL2+04RXCqfsUuxdgKjDIOeepB9PX2rk77wjZW+t3s807TSpMzKkhP7vJzjGefxq98Pr+a0lshcti3uVMLzbgAv93HOfvACtPxjoAvvOmhnMF60qrKV5GAeWHuRx+VS5cysaxKE94klo0CoSrDBJ6E44FYtri2vo5ZnfeFwWJwTjBOOcZPTmtW28CSXjzFtUUxs/zJllKDaNoXnrmuJ12C4sLg6ddyM4DiOKW3dm3cZOT747n61lFXZZZuJNP1DU5Lv7JFMVO2ElhuVu5B+ta+kavDphn0O4Ege+3yWpn5WOXGMAc9Sc4HHWuKZZRa3BisncWilsMNo6cYI459qdpZ1XUtMj1eyiR5mkEkMcr4MQwAcdyMgkEetbqIE93e6uovGuNUmQPiNIlbGE7nHQEnP6VDoiCbVrFbeCWdZHXbdsArL6d/c9K6vUtGiv9Pttc1GU6Y3keVcBvlG7jLAZzk44/GsO98c6N4RtdPbSrL7SMITcyLldoIxgFvvHnANPluBtQ6fdm2uLWSCVHgkOFiwVPcEf59aqy2U2oWF3Z3Wk30qSqqhlZBtIwQRz6gfrTdU1fVdZ1y6SO+FjHJCJIduAyEj5SwB6nmuJuPE+u6aJfN/tB51hBS4Em5c55BXoB0/WpVPW4tz0XUvDmo6pbCFLCZI2hCs0rgAHAB7+3auE8MaJdQQXdpfafNOkcjg3LBiFbIxgZyMcEYHrXY6Jca7qumRwWs8rXMSqWnkkYIV4zg/Sqmq+OL3TWFtpszyXMjIskk6ZjzuAJUnHGPU/0reN0CRREVj4VjESt9svLyQmTUJEBVDjkN3ORntXN3umC4t476OVZSgYmLI3+2Paus1PxRoNxZyjULaN2YGUS27YBPGNpzjPIqFvh7JqWmT6jok7X8LxhVhWQK2e5z0Pbv6+ta3HucdfXNx4k0m3tXsZLaJGGCZFwxHQkjng89v1rK1KHM8aJNOgVQjmRASG/vA59B0NeleEtNtdCtkTWLJZ2K7Y7VlBJH8WTnBwepB9K8+1q1S+8R6lLZRtawSbHNuCAsYAACg5xk4/wrSMjOUSOIveWMaLcSOUIVpYeApB6c8jPPbpXWSPK2tvGq4H2bAWRN3zbQVJbPbHpXBz3x0945H3u7YRYEdSXYnA49sj9a6jVGuovHvmJMiqIokkgZmYKGXBK8j88VbZKRk2uqtDfJJBIJX8zBdpGKuP4jgcZ46CtvUrSK4WHUI5RBaTE+cXBOGHBGSf15rnl0pdK3Wig+XbuShJ4yTyR/U1paL4jhto1091lWCaFYyHYeXvYgHBzkHJ4yP/AKyaL3Kd2slkkzteyuu1yjIinILcYGM5AIH4Gu48OTx+KfDcmjvJI13aRAwyHAZTgYUg/nk+tcne6Z/ZtuYiHYQERxtjO/HAp2m3baNqS6j5c0TxMocngMucnI6mspBcsWwlvL0QPHNFcQyiKRvOZFGACSy5wcEjoO9at5f7DBHuU2kKtmOMEl3BGWPPfk810Hi6xttQgtNRtBJEl4u6Z1+UggDhhnAJx19q5iCSBXSXzGRAww4OQPc1JDRzD3CatqbT/ZnackyB5F27MHjPfv0psxN3O8eSUU4YIcA9yM/XmuwvbXSbqxmeR1F2+fLKttdh7gHGM9K5G2gks7CRo1+03A3BASS7nsAOeQQeg7mtYy0D1JY9LY273DRtLEBljEp3nnAGeea6LQfCF3e3RuxArtAynYXGGOOATwMAHufStTw/YXFvZWMut3y6Yjrt/s4qAZD2Yc5HHqPX05oeKdWl1n7Nb2Eg07QojiWJGYGQbuWJBGQcDHP9KOa+hajfYSL+x9Dubt72ZtX1J5DJLFGAqRkgZVvm7UsHja7V1DSAWsb7ljtlKR7eykZJPTr/ACrmbkGznaVbct56+YsbjczAjHPP9araHNBfxxvKfsKJGZJI34YcgYPIHPvVct9WSbOvXx8R5vtRYGG1+6zuyAZIwByM5I6mszTp1126ku3hlhjicRiJyQgx/EOec+pJ5BpdUv47i3FtaJG4GHQzMQi4b5c/jjj2qUXdobVLO2u552ILMXwA5BGdozjgnGKpKwG9e31vb3cPlmabZ8ryxAHA4Hcg+nTPemYudVuSLRy0oOGt8nzQ3G3JzgfTHeqEFqAkUt3O9jbhgoDNhix6BfrjjNXrDxlBoxntLDSroI7BjdJLukc5+8xJBHT/AAqWgOit/ByCyNzqk1qioBNDCg2sSBnliSMg46Cso3t/fOsst6xQ8LFgbQCMHJ+lYjeMI5xc2dzOQxckPOQxY4B3dcdx+VVz4rl1OJdjSTBU+Vgm1W5A4PTjIJ/CosNHSHU9M03SYo1AtmgTD8DGc8c5xnnrVnSriaaxe5mvrdIny1rBIPLMhx2OSCOOoHr6VkWHhW61OF7a6nkS2lk3MoZXXZ1yfbFauvw2U1zFKsJKWitBAFbCKMDDLg+3SpsabK5m63qVuZJys6T3CZLImCFBAIU88A89uw61hB1WCGOMGN2C7YyQoC8Yyfp2pyWgtYzBGh3KoLyHkux4JJPOTnrVdGi+1FDJKjxhg+Y2EeeMYbocY7e9bLQw63GtPDCxO9hFGjYtxKCQcDLADpnHHtWtpw3MFZ2RgquVVslQfTJ6jIOKz4haanLaz5WWSHKuIXwHHGe/UVsh1so5SpWW3+/IXPzA8Ywfzz161Vyox6jJIjbB1kYyOVMgdVKg89Que/tVdArENuUHqd7AHPGKfdX2fK2sQhyFXqRn/PeqS/LO88hMsYXKLgALnp+vqaYSNGc2jWb/AGoXBG3dmAkH1yQCDn6VgRvBcWYCTRzwsAzRq2QBxgNnP4j3NXRraSQDakgnAyyLycZ7U+9WH7BHAvku7thgCGCj0I98559qNiOpDN9mnidpWxM6hWiK5Uj2Oc8DPGKY2qTlWTaHUMFVn+8BgYP4cg+1W9V8Nto8VldSzB0nXGxQAByCMc9D/Ss2WeLzFVtylpNqsBkD6/X1+lAXNGW5llV0lChF4zEeDjv25PrXSeFfEC2qxF1eW2OCskuCN56HGev1Fc6bKeYB1TFuxURKHyd3O7I9On60ti1zvULGhj3YChsNx1IB96zkris2ek3lrZX0oKxCOPIJKNgkZ6Dt3pslpp9ljytPiicrtBdd52+2fz4rL0TVbdWt0m2ASEjeWKknPQ9hj0FW9eU2VrLIl9M7q7Eqh3DBAAAHX8BWBVrHLjU5o0uRJAsZYhQwclmVTxkehwOKoC9uLm6glS5a2WJuVRyWAPVQOnp3q1q0EVrZ2ywWZtpZk8yWR4yCxzyfSsyRR5kgQSIVOVmZsLt46D1+vpWq1Q0mzfm1SW8VICCSpxvIwzDjqOf85rY0O/j0nUIWGlLfgL5bvggAHGATjt/jWd8KdG0/XvFIs9UmLRSxqk8zkozN2JOcDn09819Y698EvC3hzwZJeRzyqJYwfP8AOJYjHABP88etTZI1SOH8N+L/AANHod/d2UAj1FgFlhDHDcjPPIxz2ryHW/FmseHtXvtPiuprbSbyT5EWbABIyxXnjJODiui0nSNFhYIieQ4jDBWcMTnoCPbJGaxfi7NYS2cCW6Mwt2BVl5BfIxnnpnP51PUps4hrGLCRxk26Fmk/esC5GeAR6c980T2UZ2LDMLlBwzD5Ah9OuehHNdXoHh7T9X8KJcSXMb3JVllgUBiGHVc9Rj3rh767E1zdWwXYkWxG2ngcDv8AQg5+tbRRi2W9VtRblIYkcRSIGVgQ/OcH8ie49ahuL3ybiJZWZFJxxk4PbPXj60WGo3caoSJCVULvnXJK5546c89KJkF9IyKcuuSzvKFcjPAzntz0NVYlsovdSpMJR+9ChjtLEAk9yB3HbNWGlluJ4Fa9MUuVLI05UbAeSR349RUnmq9qkCqUaPKs2efYir2geIhpm9Z7aO9tpAQsznDqfQHpjjvSdhHU3g06GztpLZjKwI3RsuNx6gg1lQ+JoSkqRyNZXBcMm9cZxnKg++f5Vh3eqfb54o4oTF8wMaqflHPAzn86qxq6s63JEkr5EhU7lBJOdtQolJXJtFkmutSintmjF+jYB4fY/XGM4z659a6PWfHXiHTfEFlPfKLSaxXCSQLuWYsBnK88DHUe9cVqM6yXT+VAbeIEARq4Vj2Bxnp0qZbp7jUFnkeJy0Xls8kzFx6DHTsOa05LjO98ZfF7XfF72RkkgsWgYrE6Kd7ggZx3HTpisk/atRtIL+azmCxFle7flScgj88YyKd4Vm0fVtKd7udba9WPzGRsMobGAVOckZ9DWBpnjfU7u1vbC0kItN3lOzjcpAxhu2D2/Kko2KT7leWK01TbcRJGwZw0cmc7ATzjvzx+VFvcy/bIhCzpIjEqQxUEAc8+mDVdbi5tGSNWRoxhSyDBYHqw7d84p6sHuHIkKpG23zAwLDjkHtyCKtoVzoL2OO6hnXeryoAN2/Cg5BJU56gE4GO9Qaxq4eI2q3EsVs20J5jAE88Ln1JqjLK8UccasUQ8qR1I9SfWqc84a3AYeYHwzPJ8xYcdPep5SblvTdTGhTSia8aJTLgyyqGIz/AORz6H+dWZoi7JLLeCdpQTsXBEY+vqc9Kzwkl5qFtCjlEcgFxhShIycjPbHrXQ2nw31X+zleytpbtvLMj7UBJUn7zEc5A54q7IaTexg/2dbzXQjuvMuAxG6SKQqcDkMG9iB+VdDNpGj6ayXEYe9IGFunblGIGMnPPXHQV2vgT4Aah4k1+2ttStpbHTgIzAvlsiOPdTzg+v+NeifGH4eWfwl0S0uUtI0lBEbtEFAccKGIPGRnoPfnihtbF8knufP2tai95FZ2rWbJcOMK8C7g78AA89z6j15rc+HXgQ6/r8thrkrQFo1VILckMhLcsffjrXb/B74Paj4+mu9ZlS5EUcha3DZAx2wPU9+te3eCvgfb+KtRk1i91MxS2jmGEWnyumP7x+ueD70nJdSlTZ89+MdHg8Gay2m2lhJf2UCqN4wDz1GPUeo9fWtv4GfC6z+IfinVbe+hItWQeXOm+PA4yBz1HHXPv1r1zxf+zLqmqanc3EWoTToORIJtjSYHy/L0B7VwNodd+FPiO3uFknQhl82B2XA29VJ6c56AVLa6M05NbnvHgn4Dx+AtStbnTdWceVxIrpkyZOTk+pA9Owr2AdPWsrw9rMevaNaXyEZmjV2UEHaSAcZrWrnbNkFeZ/FTwDpF1oGpan9njguIo/MZwMLx34HWvTK4b4v6zp2keB75NRmES3IESr3YlhnH4UJ2YdD4w0DxtrnhzV5tQ0u4nMu8Mu5lCsMc8g4JGccj1r0WD44eLNRuZra8uZXtZox0AQg8ZAx9fWvK/FNvaeGL82VvqK36spkjMKYKqeQCBnuTVKHWbs3pt3uXAjKyIVwFdeOPX69KJq+qOaUmme32ni69ubcw2yXFxdFgkJ3EtEwIyS3PAyOp9K+iPh9ZazaaIP7Zn8+4chkIfcAuOO3H0r468N+PNT8N6nBdWcAuMkh4mGFZO/PTivpv4Q/FtfGMK2F9CtpfxLx84xJjHT8P5VmjSM0z1Y9KM8Z60m6nVZscVr+k3l7qBM2nLdQSNhXB3FB7j/AArj9T8K2ljqNx9mjFteRKfkB4wRnOM4z0ORXrn2qISMhkQOoyVLcgfSvnH4z+KrzTPGvnWamCdsIjh8q6ADLH8+B70GcnYydS1i013UfL13bZSLII4biMgB+g+vOOn0rpbaPxD4O1D+0tO1H7XZvGAFklLgrkYGOegA5968b8Q+JH1Ca5SSJGDufMc9OmTge+etUtF8S3UUKoLidIYiVEAkOwJ6Zz+NZNmfOfTh+M01rZlpoYHmChiuccY+tea+IPjFrF3e+fHN5eMBUx82Mg9Mj3zWNY3JvrAOhEisuQw52n3+tY7QC7V/OaOKVSQWjbIP4VDkLmbOo1/4h3niF4pFkmhZU2FYn2Bh3z9KzLe7+2FmkhUDGD824N9R04rAgt5ba7jTy3lXBZtqkjaOprp7XTVsQXZ8pP8AvEXqOccVAXPRfAniCC3t4fLCWjpkCUjC4xx+fNaWmfEm40HWrmTUx9o0+4+68HLK3bIz3yeleU61Z65caJL9jWSCEru8s8HGeCDnv0rrPA13pV3oOb7TzFe2qiO4d3yqgDOQd3PuQPWri7C5rGz4p8b+BPEmn3L31n5F5kqfNQhieg2kHBJxXjuqaUJLWOe1XciAiVVbLbs8ce9bt0vg7xLqVxvlkg/eFFjDc5HfvjPb+tc5cQW6+KorHQ9UXzY3WTM5zHwcBG69cgdK33JbuZ0VvcS6tbWkunTCIsredJ8g+o7mvq/4QxbNClyMEMq5z6CvLPiD4rgtvDFlZ+RbPqbssTFAGBORuIHv/jXrHwiTHhjzCmwtKQR9AP8AH9KZpBH5J2etT+Ir5xJe/axDIEEpyRg4yOTzjAOe34UalpD3EpkmnaV4WyAqnapz2P8AdIJ4I71paVYafbzuu5Z0dgcQ4YP7k+3p+daV/qNxJOGEKwRQ7l8gqB8uBhSc4PIJ49a89aGPqcnbyvYXRt0nMNvKNodGwEA+6CfbJNVF01JJpF+1Rz3bbkldmIEp4IZh05Axz6mrMV7bWcibLdJLxmEciSAqh9x39ev50us3dq+y7kQoIhmOKKPAJzggH1Gf1qkytEbFhqPmWV1bLbNe3Mbggwjc0QZuOBzgdP8AHNUfEUN/pt+LO8gntPspEyXDEIGyB055GeCfY1rfDnxvpngvUptbl0+SInbHGqKWBUkM2R1z0P4HkZqt8Q/iGvxD8Vf2pLZixNrFtSOIktICBtDc4xwePpVoG7mFpl55unxpeMJjOd3n4+ZsHjHI4xirn9iLGhnhVooJHRWl3ZJJOMY6f5NR7dO1i2hW7eZbsIsixBgEiYjnBGDwTjH6Vf8ADWrJ4JknbUGbUdKZ45V3KN0e1s5znkDirWpLjfUsaVDHJcyAQPcTzqYFaRlOzng7SccHH6V0Xg74cT3On6rfT3kdzNACEwpR0x95sd+wwPWvQPhV4W8O/FPUrzVdMaOBIMnftIYErk4z0PI5Fdb4O+HXiHxLqsulTXKWWmIxMd9CilpCGBweQecnIIH+OtkNR6ni+n31kdYdWeISzI0hXyySxwBuYZGOg4I716N4G1fw/wCI/CGpaJq2nW9heLGwLCPYjDAK8Z6kjOCT3qb4nfB2/wDBPi8T6ZC89ldZikeFGYSsF5Jxn5iTwB7+lcVf+HDp93PFqVld2147q0fnDbGwHI4zn8f1rOUFZtFJHC6dZx2aktK12ImZdysSm0Ht046da3F1vTLnVdPsftKoZY8jaMshA5DfUEY+p9KoXVnaW4NoYzHEckQI5UHn17jnuapwQ2tjML69t1MogILr0jbIGQeOME8/pXnzVmZs9IvLyLw1EZ4J4WhAIZSSWb0AA7gcfjXn8uqXWo36Pa2bxCU7PL80KQSRtbBYHuckE8+ua2rTwK9xZ3N81+8aXKxmKNnBQA9SeM5x0we/IqHUdOazKQQXHzpKGSfbiU7SOAcgDIHOaycrks43VvDeo+HjakSSRPOCJUkbzFBA+8pz+neq7a6deV4LmRYrmC4SCCK4bDKSAC3XgEkcj2r0G601PEdoIrtmint4xE4QsqjJUnBz3IA4rMv/AAnbafqEqxfv7iJhLKkp/dhsDGwnnIGOvv0q4z6EsyfFngSXw1pEEouVu52dS0QVchP4sHOcjrk9cetS+CzJZxLeSxyNEW80IwLM3YZXPA46VnljfaqLR9VnN1I/mlJyXjB4H16eh/SvX/CfhTQX0kROBYzmQF5IW2kkYJH+79fU1rKVlqJeh1+i+NI7zRYQIhah2ALlcEdyCPXmsC5nuIhNLbsEKSrcJhVJXDZGecEE8cVb8ZaVaLo8n2C7IltR9oKD5lkxgkKc8ZwOcelc1ba7NdaZAgLBDCwVioLfN/eGfc9PSuPn8jQ3312D4i6fZTTW0S3hUs8bjk4PT0Knrz+GKoeKLi70ycvBarG7bUaZWygAxkE5zyO/PSuX0eFba/EJvZgE2gx7toQHv68/WoNb1/7LNc2N7GzC3JYSSqygAdSvPI4zyKE7k7kFnps2o+NptWnMYe3jdEk4clyAwbg8Hkj/APXSSyC+vpUnkcSgAiRnJdhkbsg+gAGc96pWXi9ohJ/ZQLmZQzM67cEY+YdMnHr7U4eL28RStaXNvcsWbIl8sLgrzgnIOM+341bTBI6KPwcNVS3vIbuYwIjOtqkeSTnAz3GRk8V2ng7wdffDyQXZSSWy8oRbZW3MnORgjnaOnPTArm7TXbTwbaGWwtpbm+dgHdlLKuR3OegPoPwrB1D40+KZZJ7GSB2LYWE28JaNiegJzx9KtXQNdj03xZ8S2thGNPsZJ5Y2KkmQIAeD13Drnr9c15xdeMY54hDdCa2u7hcHy3yqljwA2T64z+tSS62Z9LdfEBSG5dESR2iywY4wABgY/Oqq/Dy6SC5lu50EC7FiXcGUqMfMO4JPb6U5Pm3MtiPTy0WpzHz3MMZKDeTIZABgEEnv6Vr+DL+y1LyY7uZjBx5LSup38cjAz0PXOO9ZsNhJHeyq0Fqba3GUvhINxGORg9xznHpV2xWynWU2lmkBjQNJKAUEpIB3I/TkHIwKjYdyfU/Dl69+q29wtsQB87MWJO7JBwcYwD6100PghbpYJWa4vYbZt8cqOFYvkEgEHOD0IrBstdSTWUghMqB1yrbiNw6YJ7n1q9q3jLUvDd2YLUKkQJ3jBI3DBHOeCc9PalZvYZSufD8umX1xsEkduuDC0js7FSOckk9DkcVxfjG41OGdILcyOkrIiqVLeUMfOc54yc/h0Fdhb/GtryG7mubO3d7eUInlEOCWAI53dTnpiqWqeIrPWLiG6tGngulIlchcKzED923U8CrirFJmY12trY2NlJb3E0VvEkhjGAWIIywOetVfFfiC51vUrN7W2ktAVLKJsg7VI3FG/H+da0WqWV273M8Et27LmT+FcZGBnvnGOlX72NbkI0X7tSWMYZchVPJAPatEXbqUL5zpGhQX5uJhMpCxtEwcspICrj/a/l3FcPfeILeW9n026UiR5PtEiRoXEcpx0P6nmu8vTFYx2to5iCoPljYYIHcDnGBjg/yrm4bO0u3XULt2tUBMYtrUgq/Iwck5/GtKTSd2Jnl3iCS8ur91iglE7MyCeQebgHABHU8dMkDpUVxpF/oMqfaYFjVlwuJQSTkdvcn/AOvXr9xq0Wi2Cajp9vv0+WIkO4wSCMhiO2O/+ceMeJNdvNVBl1AB5X2lShygTjDexGM4Nd9KpzuyIsXLePz4S8gBdiCGEm0LgcgDuc89amuAFKoNpd08wZfPGBjjOcgn9aqwaxGIYbMmNwh/csowecZ9uattcxF0lk3SIoOYRwcjGSDn0x+taMLNBZ2wm1Ib0EDRuIz5chUFMKWbdngjkCulay0TUJj9luJRPcbBOhDjbsxtx2yCAevPPrXKqq/aJViMzJKpOwgEJjnAPXpyck1Ja60XjktjM0TwvkIXwGO0ZfGfoOevNIb1JfFVnNHaSvAbbz7b5RI3yl8uN4GePfmqDzP9pINzE8UYwfkIJwOgPT8hUtzffa7G7+1JLel0VvszDjkgZPOMjrzVS60zBiW4hETxHAjVsjJ6fpVkpm0NJvLe1fUIoy1vkGNYhlvmAJ4z1OeTj0rox4H1G80iDWYZRdW7xszLEcHII2hR371zWgeKbi3n0Z0eA2TSmJmhlfcBvC5xx0AIBx3Fe7+FfE/hm21NIdBJtDJDJiK/V1jZyAW3ZOOMDkc9eKPkaR10PLdF8E+JfGkLxafaq8x5ZGJcOw7Dbk5AOea4TxNZXHhjVbnTNXhFlexkKInXaWU9D14b2PqK+0/gvr+ueDNTh+zWdvLBqhEqRqQQBkBmQ8Hkc7ceh715X+2/4TbT/GOlay8aWL38fl7vLD52kHk9M84z259K0j6GzjofOlmomZUMTyuHQ7weRjoOv04rpLfV7/w/fG5tEfzlyD5uQdn95eOucf1rJ0jzdLv7aYAgpMAEKhll3cDHPqeuRXceKrWLT7GyvNzX068FTJwvQlSc4LH0HuKpmLichda5c6vIrX0kL3O/M2OFfj+LB7DFMjtkS5TIZwPm+V8gAcj2pNQul1i+hlt1YmRSceWFHJHT6e+O+asWAhFtJLPIQpJCKflY47noMe9RcEPkuIriRj9pL3KkkxswztwOcdcdvwqFLxCApYsW6EHOPQ/Sq8Al86GSKIkMuGvAcAg9Ap96sieW2LND5u8YU+S20oMgbs5HsP6UMb1AGaGQKZFmtWGJI5G+8eMYGcDj+lZv2aOwuriUyKccsUbcv/68YrSmBd2flTtwzFs55+ueaY+nx3tiSyzOVIJEY4AB5BGeQcfzouQO0o4YneyPcsm9kfiNsY4P93GfzrQiuruWKJLG5FqqjYVAyAvoPfpXPvFcJNLIEKAtgMnKgY44rY0K9iN9CHeJJwjMqOcLIOMk9uM1LHuWddtrxwpivHlaaLeZn4Knug5xjjOAKqnUEmWJ4Wvd5jKOkh2g8glsZ9Rx+PFW72W7nurmML5iqu9FVcKqf3VOeSME8VTsoHmlkAZnjGVBdQCxIHI57cjkUwaL3mRy6UJbeTczSYZGXDKOmT9AO3tVOCJbu2MBLFmwzM52h8Yww54PGO1OjgFvPawXJUROXEkisFWLjCEnPOe9RxRqLu2MMwnEDEu6kMrkLgAjpgdeKASHokMcZKq7SRMwkLPkbTjseM8j1pbS/wB0UojkMT4MbEKB2BBA/rjtTpopJmPKtK3LMBhSc+n16VC9v9lw0jKQecnAHHqfaqW5RR+yzpLi4kadJCTvIydpHOR74PSrCPttIlIDxlRsKnAA6Adew9qnsbhtR1MJceWLYxqYpGlwwX9O5HGfWmah9luIVkjKrKruuSx3Zz6ZxgAdAPX1q07IHoUbuI2kcflpv8wmJADnBPT8Oldml14cPge00y2aU6vEEElxC+wbsDcC3oTngVxCSSiTy2JMYUEOGJ7d6ITLFseJmaIHaUbhR3z9fxqxIsJM+n23kzTQiWbBVkcMCeg5z+lXob62jkSXzoIQ6KUVJN4yDzgjrnqKzpJyZ0kwTtPynbkZ69DSxWau0s00RTKkKdu1TyDkDtg5FSCR0N1qVrNc285uFdRz+/jyw9MjOR36VV/tGK01J440eVZ3G0IcqABjk9ccZ5rPhYFYlMwklUkgkgEgkAEnPqQK0raxur6dYIiTKGGIwBjvnJ6njjrUtBYWTWBdTfNCSo4ULwD6j149ajl1NYyVjjUSCZTJG2AXXIDA88jHpiqt9peo6cpieBnfBwyMpLt0wACTmqMcVwzhLiK4iMbBVicgFhgc9eoOcZPrScU9yGrnYW+qy3lvbRXMcUk+cmVACIiRxtbJ6jj8KTUIJvsU8aoCXBwsrhRkHjnGfwFVrNbXTbWGN5Xhyu7fcOowccqAO5JA4rUVofsKl2mdDx5QIBQ9jnPIOevH0rJ2TsXa25kWuob7cRFggIIde24Ywabp2kJJdH7S6mIMGdmUAqOxPPODj0rJilN7M5QeXAr4IlBA3cE45HTj1rogbq+gLWymJY1WRCXKnORweenA/M1VkTIn1jTrc2KT6TdouWTcR8rSoCC5IOe2eCPTmqWm311DqYcXbxWsJUsqYw3uepz9DTLuzuVjWS4jAufMCtLGCxZjxgtn+lQWunSys+9okPmhmkjuAVwAOCcgdAOD70O1rCvY9F08aZ4ha3VoV88AQGU4PmKeSCOueeh96bDYQ+Gr+WymsHGnxRM0MrSZBbIwi85JOTn+lcXHfGytozBKm9kEmwPkL6Fuv86dDrl7rmrM980ZiCnzUjLKQQOMDnHGOp9KwULEtnbvc2t09rFFKsb+X5qwbs7CRyp9xgVg+IrzVbFyft0Ii2rIxlYFSMgADDjBGe5/DArJ0R0inhvLV0QyoreYylpGPGGJz6DBH/162r7WW1d5BNCkoC7Vlk2kSkjkY7Y46VRJzdzL/aUEVxdDkhCZIWfcO42gHsec/wBKuxtHbqrRMUDNmZnOS54GSM8E96iiHnxW4KC2RcJKGIDA4HAGeePT2ptxJA86Q2kvnRHlpWXBXGMgj17VpYexqW+pXl8kkV3coyRs5aXCoF4yqqvcEHHB6gdaZKyJLGbeUPE0fO3j5uCM89jkVl3xS/dBBab4mddnz7RwRglunbnGfpWnPeR3n+uQo6xkGOB8Jknn09qaaQXuVnW7umEc6sHh5cAsjE5BBJB6HB4PqK2NI8r7EkAYgxrgMGyRtBPJyeePWsm1mhjVIYp5pSgL7WLtwcZ5JIzwP0xWnGwRSoXEhA2yMxJ56jbnHp+ZqXqVF2Zm3sUOpCS2mzOjfNskHHUHkflTZLQ2l1cmExq8hGVMZ2MuOSp6ZHt7UyeVhrc8hUlFbyonXjcmBkn8cir8EUt406NAJI3QBWVgCGXuSentip2KbTG2tsslxFJIpkUsAR5ihjjkcZ796olJIraRbhWjHmbFbIyM42j268VdRGgMzzlVjB+Ta24gYH9a6fTfCam1TUtX229q/C20hyxxyDt9TgEZ9qalYErnFTW91cXyW9vCbhgu5o0XLAf5zXW6F4UvokW51Ex2CSJ5u0zg4UYG4jPYY/WjUdc1Rrme10WyTSrWIAeZKuZZW6k5DdB6Z5z+WZaxzz6hFNqRnaSaBgwRiyZ4xk5OP932P4pu4ktToW0C0SxuLR9atVMuJFlicFQM5JJ6cg8c9xzTLLwrmHz9Jv7G5KoI4VjmKEgAfKDng9uazLm2sra0lt5g80pIEUEQ3D2U7eOccVveEPDDQxu2q6Yb6yljAERlUSQtjhVAOMDoDnNQ3Y3jBsqax4O1KyggkFjPA7xNIWtf3qQrxxkHn8RTdH8F6h4mAW6S4t7NGWWN7mQKxIAw20Ek4xnGfTj09OttV0fwxZ20X9pT2gCgfYg/nPGOoBIPHHvWlb+KbzUntpbXw+JIzHgyXBAYDjnPTkc9PWlzdzZUk9WctYeALa5sY0vJLnVy0gb7QWEKccjJ6+/GaBqHhbwq7wLJZxO5JMNn+8ZSB3OcAj6Vvaz8N7XxWZNSvdSutKUsQLNX80A9AVUDp9BUHh/4X6bpMd0LHT112T5dv2s7F+pB44z0x2o5i1SRmWvxCvtXihtdF0e4ndU3SSTADv25xzzyT19aiOqeLFv5TfXlnoFqj/e8sSnb7dRx0ycevQV31to+uXDbJ7/R9JgUbt1q+WY44BGcYHfkdK5jxB4TlhLu3jmxMq8iIwIST6feJz+FNSuVyJEt9drbPaSxarfXbqokRbfaqS56nd06HHWqWpeMUsFhCaDNOu05czglfbg/TpVbTzFDdouqeMbd03ksnkjJBXHr1GBj+dbqeFNClsIp7LXnvEDMSY2RgSSOAuQfr9O1Ji5Tj9U+JRvI4WfQI5XXIzK2QpwMlT156c4qCfxbo19pkM93oKXDtIF8uBhhW75zjkH/ADiumvp7bS4DHb2BnlCgsrtlZGLcd+x9Kyb/AEbWLyNXTwtZvGVz5sUwB555wev4GrREoGWmqeGJSkc2lXth1dStxhMDkk4fP5ipLrU9G1KxSXT9UudNn38ZVWYL05GTjOeCT6cU1LVbPyv7W8KO8rEjKueAO3v69aZe654ZjUW66Vf2FwgKqomBiJx/EN2DjpwPSmjJqxnaZYW86XIi1m3MobGyaEja3sdw49gDW7Y+HtVeZWa5jvbIqQEjkyFfIxgZxjrXM3Wh2U90iWGpLeuVINuU2tExI64PXrwR6803VfD2uaDp1tbW7zRImBIkcgUsO7bsgZzz179KLENXOsvdEmZxBNbSqwYbXVMqRxnJyMfWoNO1z7HrJtYiLhGCxm33ZZPmG4n9OtUtC1HxJaSSRNPczsib4i4BG3bz35z6mtvTfFNteF0v7ONLm2QNLMV2EkgErxjkZBPNZSjcpIg8UaVpLXb3K3w0wRbiIo0DByQMsV56nA4xTfCcmoT3F1vvvKtElTZbyoFRsKPmzzxuOMA/XpVq1stE8XSQYwQ3JlR2Ckjpg5z2zya0r/wtPb2xFr5d00IURxxyBB7E89vWoUCWinf67Y3l+7ancJDdW9vKsapwIwwAJYe3Bz+lcJd6785EM0csDlEd1BKvlgAfxOMfhV7W5xeyvagXOmREBD5/zuQcY2NnBx9aqwLa2FvJBbqssRP+uO1eR179foPxrVKxDLEcWx4ZbncBKOByVGOwHv3PvWnYAvBEWPlFeQp4wPcVzF1meaCNpmeJNsgBJUK2c9c8g8cEV3Gm6Je3mZAytEUBZXIXnrk+1TUehJreHtWmZXjjKoyNhWbLKSACDjIPtx716Mvih9Rs7DUGhcyRssF/GQp2Z4EmMng59a8w02B472KRY1lVMlgjEEenPv8A4VsaJqH9na1tnt5pba6jFvOyqpRlJ+Vm+bOVyex6muJO5pE9V1Czsb/T/LxE5EiyM6EghhyM/kOlcdeeD7ieS9aHUFg05CrskkALjjopz0J9fyrn38WXei6vLpVwkFtFEpChtzO6A4DAn14ODmunm1C18Oacl7qeosLO4EZEasSzFTnH4en1FWovoapGd4Y8Lz3F3f2pthFZyfNJJM5O5sDBA/DtVyfVbHRbULp9qrSQ5QyuATtHUgdOelZPjDxuniC80q60q5uHQSsgjCtEQDjB6jPQY/Gs+G/iW5giygvEyiwliC67huGc5PTrV2luxMqah4oF1qIS982K2vVNrIzLuIdj8px+nA7+1cdfabNqBngjmkT7I7R/vY9rNgcNznjj9a9hvdEtNbs7m6Fr5k8YDoFGVUDGNvP3hjj8a4K5tLqMjUJ5kdHiEc0Zj2kMTxnnHHfit46okTVWNjq1nckmSS6tYTtVwpIwOee4ya9A0fw94a1p57i2mH2to3aS1LgSsRgbjyePqPpXKajADYaRPI8coaMR70GS6pwQPfNctd6dfsGvLVrmG7VTkW0mx3Xtk9OOK0KR2M/xDgs7L+yxp9xHfqhUWrSeXv8Alyckd/TPrXk0up6ldxSzvcpBG+Eh05mwUQgZB7ggg9vT1r3vTbK/vtOsYNWt47DW57TNpqTKCJWCj925/vdT19a8E8T6Lqfhr7WL1PKnmuCkcjDAm4AyDnqTkY47cc1pTjdiZY0C9GsWi+WFis13q0kuMggqNm3169q6SbxU2m6e9vo6PppjlVh5R2lzxlscjHHp+FcJoly9naWq3FuDKBuYqhMW4ehznv3NWbrU7iK4hZmAVhnzNwBDZAHc9cn8qqUOxKZ6wPEEfjXw4Y76aKy1eOP5pV4QjnBB688cfWuAk0OR743Ujxi3uI0CSllMcoA6+uevX2rMh8XS2jWatbwOTdIrmMcOC2CSfYE9q6TTdZSw1H+zdamiu7KSUJFmM7o2ZgF+bIwuOv0+tSly6he5yuvW22+sArb4kkEizCPeuAV2kemc4z9a0PFjBfFvmvCQTGiC5aQr2B246H1wR612NzodnDDOsrEzxspjjVjuc5yCBkccd/WuV+IStc6mUkiUEFJGOckHaOB249qaeoyhrMiQ6h5YRioAZScENnGMfTOaJXuopgLiOMTjG4xR4UccEjdj16HvxSak7z3dnJCk0qSQKDMeVBXuRnPOAOPetGGOSfTraSV4xJJH+8iVsqr4xxznA9Ce4qm7AWtPuJ9R02SMqz3duPMYxjCkcZABP0OCapxSypBLqkjSXswX5LdnAR3PbPbA7fWtTQIf7OSwuIpBM77mmeNfkZ12qSfqKXxIdNvYEu7J0OmeYA8kZ4DZ54z34/Os27gX/h1qct9I9jqXlrZ3aMUjYg7ZOPf68j2rN8QWJsdae2nH2SKORlt18wlZU4AJHHPt+Vc/PuaP7RCZIycOJreTy3Xn+E9gehrsvFKWureCtL1/ULiWCCMIJ2hbcxwRjB6g5A5GOtJqw7dDBbQZLiZHicwEuQJeNq4xnOeKdea0ugSpLpEUN3eCNgt5cHaiHPO1fU9/pWe/iptZs44IUki0sAMqhir+uSepB45z3puj6dBd3T3kxlEMRKyCckKh4wqj+8cj8/SqSJaLUeoNDow1i4Ek2ragqRxtOCzAZ2lwCTgHPAB9MU/UNO+yxmKcztLKMEoPkRgFxgbunPP1qhNqd1NqO4xoltEdsag5JQDgD6ZqxDf6n4qtJ5/JuDb2itJJKEJjiCnksfcZ+netIpFJWMubUZobiOXaXnijEKPjcPmKqcDPYkHn39KZBpl1FNLEFVJSrCXC5AYkc+/TA/GtHwxo1zqjNdCCWK08zMc7SbV4wScZ49cketdJqmqaHorF4rFNTvI2VWeIrIA5HGRnoMg1dxPUx9L8CSNpYv554ktCwaOK4gMIlccncuc9jjAHbrV+K+s9Kh8qwgihBkOXWIH6kA56n3qte3tzrDW8l3dSO6cqAxCg4xkLnjHtVfUtISFII45J1CbWLBtwfB5yfQ/WpuTYs6Fez6rrV3JeypPDbtlPlBBUqAQB2IyT+JrTuLBEs5pLZ0TdhFd1DAjORxnOfoao2EFyZYEt3h2R4Mhf5Aw3DPOR2Jxz2FaerabZXF3FFBPJCYSMRwtmM8cjrzj1rNsdrmY2nPNFuDeZOBgKVyOPaktYE1SNLJ3CRCUF2eMsPlOWAX0OMZz/ACrak0lrSwlmaSS6AZSrAgFc4whAPbHf3rLsGFhcgmJrktna4fgbuQeD2NSPlNq3MuiW15dSFZIrjckUMXylcAYGPc/zrl7t3LBpZppiJjJHGH8pP91iOoGOeD71f8RatPKILKSfBt0Vy0jYeaQgbgB7dwPesV5JZ5C7ELBltqjnHTJznGTgVUV1G+w6S9BLF9sSNyVDZCnsAeDjPc1RM0qXEMERd4V3B3LlSOM8Dndk+9LcA3EzKhAAXIKnII6881JY2pkeGOR0SBYydyuC5IPHy9epArS5KRtWhKjyyVBIAKnHTHOKXUI40RhByQu0KzcMcjp7fhVC1Q72ZmIIwI2Prjqec460s5y/yyrhG4aM/KTjB6jOPxpXGPuogzNvcKy/KQOnAHQj16fhWfNJ+8Ur8xBxtXOAOMdTj86lnx9nPnkojAFnQZI68j6elV3lKgO0pmdlUsT1xtA/pn8atEslWVbYCHy1R2JZjzu56VFE8VuIvIwRNIfNyuSMAfMOfw4qvJM80wYyyHb91C2QPoKdZrNFbuNxkRjuYOM4P16/lQSy7Nfz31ph1MkMJIBXkhOAMgnp7Cs8EQOCxGxjt+XljjtnsKnjnEkbRocxluCMYzj0ptxBNZxqI/KAZfkIcMc+4H4dfegk3rQqt2Lm3d43kXMhM2RkAAYGcdAO3apI3M8aXUUbiJlD8/ewe+M1W8PSPb4hMi3Acqd7BdxbuqgHOOvX867S40e6v7UwWbtZb1UeZecndnpjp09CazkykYd7qf2WVJXMwtlwzu43NGmOSR1/KtvQobeRpZ7VzJG7h1eZSvp2b+RHrxWVqPh++0iNYruSPzXbam37rjr6+nrWhIqKxjQbGbIynzAEY9+nXmsWN6EWoamuu6kbCRWklXI89cBEA5Ix64I6CsXXIFW4FlZvsULuEz4JZwRkbeDjng10lvpMVrOZ8rcgKGO1xlvXA/CsqezW91cX8G6AorRlGYYGSDjOe2P1ouUjSttZtI9CFjPpSC5jULHdAbnPocD6nr6muq0/4k6oPDbaJdgXenoo8ou25h6gDPbHXjtxXA3jfZoWK5eUDOO30rNEjm5cNKVfILMCQDkD3qviLTOqHiOOFYY2RoDLwFRdzZ9Cfb1qHVJ5LWVPNi3hsMYZADuUHoRnofpVK3vkgTgAzQEEFhkAemPekmu0u7mS7ZGNwU2syfe25yVzkcd6LESMjRPFkuj65qMFjaMNNdg3kqAoRiMkKe4BJ5P5VTtre81G8lmmAQvIcAjA2+49qTWbw2N0hWMIsOGZ9uB8x43H8alfxM+niNZvJmgaQINqZ2K5GckE85JNbRFYo3t2bGZoQ+yVT5bksSrHsAM4+hq3oGg2+t3I+036QSFNzGJvmO1uh9OmD9eKqaqqwT3CJIlyhwUnVgFf07np7VX8NXgsrqeVI0c3CGXeeGBwFGB+R5B702Zm3qi20N1JLbbtjyiMxuCSY8Egg+oOOv502HSp5rZZB5YjbkKzBMH3B9falihE6mQh3RDmQoucc88etU31Ysr23ky5VjHIWkBXGMqR36EcGoQGnFprQ3xt4Pn2spHRhuA5I9ByT1qpc7WuCoG5xwu3p9cDtWXpbG01FXjeWGJwckHAbjHQn+WO9aFq7xySTriOdV3LKR82DgbRzjuTVbGkXYdaW2mwwTtcYE4UYaQswIHpz1yAeTWx8JtN0LXvGU9lrOqQ20U0QFrIsmxlOeMH7uSexz2rnHuXeaeR52kZusbR8KPXfnqT27cfjVZo5Xt4lmWNPORXQjIOSMZ9ue1WjQ7f4y+HrXwF4vtrK0vBe2dyoZY41w8IwqjJHUFiT09a5f7RMbMWy2oijw254QAWGc/MPbk1JrUD/wBsXMV1LNK8LjyjKwLBcdR3x9ainR1YKjvvbkmNtwYY4/SnuQykkkk0juSxK8Absqo9PQfSpZpbl7YxQNGqJlvLaTb5g7jPc8/jU5tpY4UOQIA670HIJ46DI561W1FwsZQM2wuMCKPLLzxu74+n9KNzJkt1c272tmMSWT2UQUXEcu4KPQ89fY0yKKaaG5lEyNFb4zvwu5euTz7nvWU0V7YhRPdG2ZmUzLDF8sx6KpJ6fUe1bUOnNPaxebN5aNg7UYESEdQ35ipYHQfDf4e3fxEkkW1ePSlkIeKWUBpH4zgEHHPPc/TmvqP4a6Knwq0AXOqztAIiizyyL5yuW4Jz16nOPYV4p8Mdc8IeGNEMkjiG7bahRFbc+AOFAPQHPIrudJ8RW8PhzULXUL5tR0i6UywtK+HzxhcMeowMe/asZSexpHRXPoDxz490A/DO8utO1m0NxBEj28sLqCJFwRjHrjGPfFeT+FTfftA6npTeK7uGC0suY7Zl2m6IwSxHQ5xzg+uOM1yH7Ofw2f4g6za6rrFq7eHY1YRp5xUSOD95h05wRgY6Dt1+xD4O0VdPjs106CO3jwEEa7SuBgYI5zSvZHVHVJmNcT6N8JvDiPaaY8enlhkWwHDEemfavFfEvxKufDmqNqul29xpU943nAkBo50LfdK9OCeuPX1r0f4uw3Vvp+naNazyyWVyx8yLbvZVUrg7uuMn9Kym0nQbuxgtNetojPYxHy7iTIGOwPI9O/p0qLlHe+BPGcniLRIZtStn068CruEi7Uk3dCv19O1VviB8OtC8R2d3e3sAW4CZMw/hx3x64rzTwd8atHiS/wBF1O3a4sQzMhIDKo4yAc9M5IPHXisrVLqW58Kald6d4hAsLlSpgaTekag8Y5zxjH/6qQc2hyN1Nq/hPXo10DWpp9PgMciJ5pwp46rkjtmvq7wjq0+teG9PvrqNYriaINIidAe9fA/hfxRqOh3dyytHdpKxZ1fPzk8qwPoeOnpXoXhz9o/WfC3+i3dtJJYShgUt/neJ+2056Hr9c0EOZ9U+MtWn0/SWlsNStrO4SVUIlAYMSQNvsefSuV1L4U3viwzS+IdUF67JiIRZVY8jqB0/z1r5E8QfEq91fxHO+nmQQTRDclwxZ1OfmGMjDDIwDXuGmftM2nhLwZbxXU5vNQiRALe4bbKFGAcn6etAOaZzdt8MtPOraloxiWOeFvllWXBwQMc+p9vwry/xP4Tm8PeJrmxtEaCOPBxJIXdlIPzZ56kHivZNL+Ilj461ieez03ywyI6iYbAWx0yD2xniqXiTQ7zxJqbX9rpEsk5Tas8TblJHXJ69R/nmnczlqeU2ct3bW5jeRhEWwFBJGMdx+tWrfVZbS6hVNkbK+PND7WjPXg5BGevFX9Vub+21S5i1DTmtJThSsvAJC8k/SudmXbfK8txHChcbQWBDE4A57dhUtGex6RpnxX8RmSASancRGMHc6THIx0HUg59/yr0Dwn+0rex3L2eswxStsLR3KIVVsDgdfrXij6XNAozIrFhkNHyDz69PxrOvLgaXOIfPAxheCMAnpg1Fmi1Ox6B4n+Lesa/DdOVR7m6LBZ7YlRGAPl53c/545rAbWbq6sYl1FzdXAUFpSSWJ+vt0z7VgzXSxW7zbgVO0Be4bvn60lrqImZPNZYk+6ScsPw70zOU7liTdPmR+VkOQNu0AY6YpIrG1XfHAeFYiRQu0HIHIOeevpVJrq581f3jSHPyxryAoPbp296q3WqCJpJZBNbxx5GJEII+gHXP41LRnzHd+HdRi0tJigQKiAbXJAJ4xjmqGoeIBM8txD5QJcKQGAIOQTgdfzrm9O1G3voo1mvHtIHAYB8kFsjHGeM0W9jBFf3EsJUs/LleNxHoPU1PKXzHWaD4jl0h5rsCS8ZtwZZOc55wPYdB9PWrkuryNEmprcI0c2CsKnAX8P8a5+0u7eUoq5jlVdrxjpnqMfgR+tWI1guwVGEkUg7F5CnHPfvQxp3O80Xx/qV5p8lpdRxJAvyxMpyxX3P6fnWHrGoyLBKY2CRPzKpGSw7ioLFikUe6MuQxBweo7DHsPSk1hZpllZYliQMAm0k5GB1985H5VC0KNG18Gf2n4WhvtPufMUgN5D/IcZ9evPFecL4qhg1C9i1PRXaIts86FyzDHTjOeCM5Fei6Zaa7J4Ke+tY0i8nIaO2lO9l7kqcDjBwP5159q2j+YYr+zV575wGmWcbCfr79ieOldCYmV9BvDqfidLlbia4RLhCkbs2xAcYcDPUdefxr7l+FamPwfAXIJLsSR+FfLGgaT4S1u2V7W5Gmalap5vl4ICsOpx3B74Pevq3wFGq+AdL5wHtgxK+pFUdFPU/HiysI5tRikSJ45IGY5DbeSo3M3PoO1dl4UhGpwz20eJQyn7PPIN2CByCMjnOcH6VlWHh9rhnnlvUE0MhjkyzBVyAcYzgg8YJH0roNIhtNLuJrSN5bJ5HxbtHkHZtBJP+1knr7V56RzLzOZ1LRf7NmkS58s3iKGljVshuM5Ge/txXMajqSX0KRIt0iPtkFsqgnnAPO4AsOeD+ddV4rimkvxLFBHPIcRyM77S7E4Gfw44riv7Inmt/LWQwiUgHD8r3HPPII61soFFq7N4iK8fzQL5avEUZXXgKCRk9DnNWI9NuILqTeJZQ7bgwGFHy4G0/UZx9azJp7mw1CETTSpbxRlNluMBhngluQecmtXw1d2+oG5lui4TyxLG7g5ByMY+v8AnFHK0NIgTTJZUEwAimDGIAj58E5LY9sAY9zWpcyNdacYr0RukChRMRhm5xg8hR+A9Khu9RlbU40t7xHcKBKsuWZuhCg5B6HGTntxSXmo/ZkuYojDJLKNnzn7o7DPqT6jvQribNTwefEnhG3muvD14ltFckTPau4JaPHIK8/lj8eK9O079obxLbNBfW1qmnLaqZ5I/MXy5l+U8rnO4+2O4+nB2lmhjtLyCSSOQRqzxiRAMDH3ec5HOeK6zwD4B/4XD4nMi61HZwWb4MJjwz9CwI3fTNaJ9xxkrWPqP4d/tf8AgHxnJoWlaiqWlzLGu4SD5Uk4yp98+3pzzWZ+2RJ4duPC1tquhT24vbdxMxixyvIOe/cflXxx8VvCFr8PvH1/pCyC/wB0e+CdflZmHVQw47//AK6rHWr230ya3vpmdrhlYyzyNOu0YChec5AHOfbqKG+hPM1pcSHUtS8RXDyTxyRyWhWOZ0kQIuQMBVznnIPT8etbo1GOfFvJcySJG/mEEZWT5OVzz0I7Vzmk6hFpdzfJG6TozYklk+UksAQcewI5+laOozzLMZFjSQyZDbWwFbHLDtk8E/XpXPONxmpdzzqqMuosoaIhYX3Lzn+HnHGOtMn163gkRpwbm4jGVhAyrt6sc9Qex9q5v7dNDGFni+0xwtuSRyS/vgj/AD1qlDfw28aF/PdBETCFJfzMkAFSxPfr+Nc6pks7fwz4s1KfVD5scMTTTfZ40C53hgCDkHrknk+3pWrrHhfVfE+vyws8dokOGmIb5mHGMH6kAj9ar/D+KS1DyCUSvjcu/AK88Ae3XFdC/iqPUrZrOK4UWzsVmeNwZGcAZz17Y5zTUEtkRLY4LwxMvhzUZotW8ucxl2mZQGDcjDKfYHGP/rZ7+4g0240yWWFhBK5jYF2BEi8dAD36YFedalZvZTXPnzoYpJg2SwV4wwAUYHb3q9plrLb+XEZxJFabZIkHJUDjBOeeM0pq4lodte6mYdMnmkhjlR1zCqAqGHAw3J98Y9qzNK1U6ddRTNFBNbNE2QWydxPBA6dMjFY1xrcc1iwlKxBWV45Ey4ZM88Z6Hn171TvZnkEbQ7pwwyWtsMR6AAHAJ7CsYwvuWa/hq5i8UeOLyFLiO2ZE2rHCc7+MkkdgM1Y1Jg2uPpOsW6/uVwHBJDJk4ccDnnmuO0jXC3iFb3R0M1zFuLRNlXwOCG9BxnA/GvS59N/4T/RbSe6CjU4og7YJAfA5AP6YrTksJHGeIbH+yoUdJjHECqCZlOHDMM5GevTmupsPhsI3tr65nIhAPmBJSqk5AUlc555HPrXJpqP26EWN6d0EZIdZAWAdSDwCegwePp6VY/4STUdPVo1llvLCfAaN32GIf3h+Q6mholOzNO78QWCXl3ZxxXYkgby0E2CrDHPzA47+1V9A8Kraa3HqdsytNKx8yIPhcjBDkeoxxj1NcJJ4pe9WTbKssLS4AQHcCOOfbPNbsuuz2WmSSW8m25DRkJHlmAyA3A7EZzj3o5SztvEd/ZeJ3ksryFF8nDNNENpwDkgHPJ46D8Kw7nxrc2dmrQTRxW0jARpMpY5/hIGe/p/hWFfzzG4XyHS5R13ROpKrtwuSTz1zjv0NalpZxQWUS6lBAbkNuVRKGQZ5XAyDn6D1oce5naxL4b1O78X3NpYSpbRzgss4XOexGBn0PIIPauo8WXK+GtItLZWllcnaEPJHYYHoM881F8P9Ljur+61qW0tJrq3RkjaCZiAPQA98E84rI8SadPqTXT29xdMCdwfcCAD1XHPUj/69JroZlWyvHi1bTLm5/fS2s437jhVB7g+2Qf8A9Vem+P44pfCMd5ZiZZihlX7ONx355BOOp55PvXjtnqNzaTxR3kM6B5VVMqWbkcEjp2PUjGBzXsHhK9hk8JXkNxMYIo33KwADZxk/Lz09ATWkYlngMd6bYid1aWBrhSDKmCpPIBx78flzXQ3XiRWv7edy7xEASQIVVCw7gE5yOnB/Cud1qQr4ieexu5Htp1Ii3qXDgsCdgGB0GckHr6Cn6TeWtvfEajfpFb7WIilICsSRux78cmtVHyA111Ca91C5MVq1lZ7xt3Ou5h7AE8fj+VaF3q403y7l7yS1Ri0RZ2Kqx9P0HT1NYMeq2VgblraZJLJv+WmWbuMAc9zxwPSrGvail9Lpc13bS2scnypEW3bxnnPJHYcHpS5b9BqQ63mtCuxIbhr2YsonlXIPHOXPY54Aqr5U+lNDFMiN8gVJC3ynPvnH5VV13WXn1NLOynRIDLHJHGoLblGA2RnjvXWGy019WSzmKD92zghn2MuBgjkjcCRnn0raMElqO9zNs5RfXdtaXMrXKTRmQLI2IiqgAHGevPYdjXM/Ev4dv4YSbU9O8gWMjqLozuzvkkLkDtgEHB/CrN1pr2NzZ6bIJrWPcXS6LE7Mchu/XHT9Kn1vVNUexOk6jeW+pQEgvK8QZpOQV46ccYP09BVwThLmuN6HmLrJDG2/zLiBdrhVAG3BH3e+c88ZrVtJjO0U67JEb5gH6nJxjHBz7U86Xc3eoi3hYqjqZJN0RZNikAlue2R/gaTWBDpt/E9u8zkAGaeKRVCjuSpzx9M9DzXXfm1ROhq7QkTvHlN4LF5Plx6ge3t9KzZW3TLJsWNVUDDNw57kg/TgVtaxqdl4itoH0VUuIogpbcwTDcFuCecjpj2qi9jb3H2FZwn2jeGLOWVVUPnaTkdQDkn1FTsDK/mSzTSKLfZcMW+dpAyMuM8H09qq2TR2+lpbqjRRKVIDMxZDjoCT0rY1XTba1v4oEeOSWQedHGp3qOw59sj9Kynt7iwMi3UAFzBMRJG5wsgAUhh3OSe3vQhJFvw7fJp2qRSWwVUDb3EeMFgQRuHpx29TXsHwn8K67+0J49ntrZIIlXDTLG2UwCBlWGfm5BPTr+fkWkXVnfXrq9wLO4Qpvd03KykjGOcDrjoe/tX1l+zZ4m1b9n7X5dQ1nTjeaVrJRVvEXYig9x1PTsfStU7am8I9T6Etfg3ZeBfAthLc2c02o6KyZbcQN2QSyseMH2+navCP25PE2ieLvh5YPBCVvI3B3bBvi6Bsg445AJHqMdOPvTR9V0rxtoKXMBivbG5QbkbDDnnBr4+/4KD+AobT4faXd2OmKunxS+XJJE3zQjr0J6EA98dKE7nQ1ofF3wX8HN4y+Kek6TKvmmd2aW3kJYpgfLtIPUgHp6nua+kv2o/hW3ww+GjvHo6pbXCqz3McoDwuuAhAI7nA6jvXm37Bmkrr37QYuPtZihtoHmJmADOAFAx6csK9x/4KQeMJbXSbLR4bqN0nIBg+XkDBOT1+8wrWTWljJ7HwnpzPEIJJZhO/Bd2YAkkZGOPetOWfcyK8Ec4Rsq0jEsM8EDnGMVSKtA0qRMIhJt4yDxweBnqMYq6Wa6zLJl3baAzNhQQBxjpnp0rJkkUIijvZ8tdCKIbC1wm0O2QVGAe2cZ4q6+mPHpbT+bFeXbsirbQOCxBP3s57ZFUb3UJLp4oJpJJCCG/egNkDBJ47c9TzQLoie3kSNGSDczKTkBhgrnHbg5/CkkQ0XNY0PVPDi6fPf6bcm0ughZ0wVQ8YBbgZ5HOfXrUuhPf6hc3BtI4EuA3mRqWGVTHzYAJGQeMZ9K9F8R/HS48X+A4PDuo6NEgeFY45JphlmyMKADnoOpwfQV5tZ28cUkX2MGBUQxgIWQkdwwznqO9CDl6oq6lYrLdjzIyGicbo2JBBHXPTg/1rN05HstQErBAVZgizRAspOMAHd93r19RXR3kksuouxVVlRAZCqEjA4AUnr0OeTWHqcDG6MsyFZGVWUOMDnkAjP8s0c1wSsdVraWMkUaW8ks0bjc8QyrKT2DdeOeaZo9qdPklZUjkl2sDFK7KCuOgBPXgnIrK0y483CXBku3CKy+UQFBHT8j15q3t+3szQsqxyMvzuSFHOGyenTNJK5pymXf2F1c6okcvlm3Z1+U9XA5wQe2e9bq6aunsjvtDuq7wgyAegGc4PHpTL0xKHM8haaEBIdi7157g9Mf49OKqmYgiRkkcZyVRiFOOncYqrC5bbEt0TbR7lmhEYYYBOHOTx37Zx/wDqrHkugsEcax74pJDbgHofY545x3pRMqu+CxfIIhDgsT2Ayff9Kzp7mBmSyW5eaWaRZNkbAqCMkgHGfTv600K7LsF61zdMY52KxYVhIeF4xtHrjPUVCLcrbKI2zI7ZbYSCxHXPPQ49qgt2t7p1e23MoXGFY5wBzz+FPsy91cQG0V5Y5JCoJO0IB6d+tVcT6Eyxs8TylQkmAZFR8jr2HXHTirFoXu1iHzBC64DjaMDrkdRVrTtLeO7WdFuJ2kJZcts8vB5yeOB/Sp7yNz9kRVLmYuZ5M7txwu0Kc9Tk803KwtihvLXkEMduoeTJQsT8xGAUxnHOeKtSSOt8sUljNbyxw5jaSPCJuPKnJ7kdfap9PdF1C2ElswdJRIkspBWMpg7mOR1OPfg1Jf31zrGoXN3POkkkkmWlgi2Zx/sknp60nIVysJIyEkWQyTqp8xBHtVW9B3x1PT0p+l6n9ina4IOFkyY1OWxjgD2z1/GpbjzGhd3dZXUfel4J47mswz7Ud4oliefBeNCSrAYAOc9enAoTuM3f7ZS+miUQxi4hVS58tguT6fNzn61TvZN8zKfLJYcvnlTnjv39ayk+1KzRvM8UjLjjG6M9sHoRj1q+sseUVZBdIQAxK4BPf8+5zQ3ZCRt6YTLYWwdi8yxA7GGGj3Hv6k/56VLFcSXs2oCbyxFEyJEqNh1XC5+UnpnOSKzEvLyxgQKQZpQohcKWYLkDg5zwM4zVqxDwzmVLdbqV0MZdVy5U4yck44I5x71zsGW9semxCJ4d1lOS+5BvIYY6LuHBGc02LUbdwVjQ2oyAU3cqO/GaqXEpWynldVdw6G1dOXCsFySMjphjge1MRNqh/NdrnyB5gkYsWB5JKgkfpxTRLRrWHlizKRuyRSNnco+RjnOQehOeafqdlZ6dbm4MTlWjLb4Y9wLA9xuznGeayra0mhnltlvHWKQKVCykpEMdFHT8u9a1hr00NhPbNFHKwXa7gZJHr1x37UrisYMluRA88bYjk2Kyk7mXkZJXOc496vXEUWYrqzKCOeVRISCXYBcNx6njvU1lMNPEsksuZWkyCsYGEAGF45JOak8tLy/mWG6aIxuDGm3D7iBhSOOv4UXJauQQwNZ32nmUlghcoUyUTB6OoI6dqvWS2r74Nq3MplDxlsEIoHJAGP1J/Sq1ihdbeO4VFkYbWSIhm3kZIxnj8ajnWRpImNrcI0cpEgyAUA6E8+56UgsGtyPqtska7UiRjtYHBByCMfXAqjMi21qW89y0ce5oycE9Bgc8/pWihE91IVheBIGCuFyARjk9T1q9qkWmTiAaeFFyyrFcKW++cAgg8kY/qKtMS1Ma0+0XxEltMY441UxGc4BY8kAZ+U9fmNVXcxQ+ddecQjZbyF3sRxzjOcD1A71bvIporttkv7piGWH7wHHALc9DzT4WmSZnRy3mcYfgZyDwfqBQPlK8OqiE2sclyY3dDs3naO27j6kcVo3N9aTTR+U8l+ZDmB4XA80gcgHPbPIJqODTjqNzKWAcj5pMnAXPJAb1OM8e1X7ezv3tUtBbzOY5y0GY2kkXpnA6KvuTUuSLVOT2RFZyu8dxG8LLPEp8ucy7SfVce3tUU3ztb26wy3JYFpGDY247hP8ADNdHD8OfEd7KFW0+xRMCVupGycegTHWvQPDvwvvPCzoXgfVdVmXMTMixxQjABYkknPB7VDkjpjh29WcNY6dpvgtI7jVXGoXRYNBaOAGhVj99+e2cZOPxOao3tvfa5qV4Jft16sjYXAXylBGdqDOeP6evX12D4Uy3UT3F7e6bbXErkyyyKZ3AyMAcjpgdc11ej/Dzw3BZvJe69c35Qg7bdjEu4dNu31+vpS50bqgjwyx8N3FlLEs6RacJFUKssis0i+hGc5HpXR6Z8OV16ITtdyQQOpVQIuCueTj17AmvWby38EeE431JLJDc4IjMxaR2JHOMk8npnjvzWa/jttdjiSx09xbBAsqAqoD8YA9eufwpORUaKRjaH4QstMnhj0+0WWCDAaWViuSOOPp710em+Ck1GGeO7LJA8gIWL5Wcf7xPbrxWNftfWMLi4njgckFLa3cO7nPIxnr17VFYWniTX5Ea2sLo27cFLmTylXHQ+vPsKi9zVQSOmh8P+GdAtJILT7LFLJJiR5Dvc45H+fc1FH4tsrWN7bzolUSFtxABYDuF/lT9I+GOsyo73N3aaeZSzS7I/MbPrnP9PWp4fhdpB2TX95PqF6vyK0R2E/8AAewycd6LFLQwJviTZ/ZS0D28JLYUGMq7Z64J4rHg8c6ho1yZBYX5gQEsXjLLn3IOMD6/yr1S08C6RpUMMVppcbLCSyy3G0uMnPBPPrV670pJOZ3t0J4WKR8A8fXqKQ9DwTUPFOvTySXl34eWWLgyRSsBuBIwQc/mCO4qey1S+1W2vHj8Lm2u49pWWGESAE4wDz+ePSvYZ9OSzCpbT2soaRfkTLN755x+dXVS3idw3mPNIAHiXCKfoQe2f5VpHQhtHges6d4q+yvcQT2sq9QhtlX2KnnjrVPw54X8aXrERRrNBHON0q4iLDGTkE4xzgAD0r1+40rQ1BRP7QDqcMjsW78jJOfxNUF1oaUpht7ImNv9azsRuI5BHvV3M7HDa1Iuh6nBbXSXcI5MrxRrIMdhuDfXjHpTIfEkNgrrFPfRgAmNFTcWJ5wDk+3A9K3pPF4kQK0FoLlThonYMScZI/I4zVe68XFoVs4NE3MTlHLBUU9/4ifyqkJnOWXirxFcxFIzNNEmQWuowrOR7cVdWG4uza3N5pETLCwyCisGfHUDJOeeSRWpFqNnLEkuoWtvYmFsKDOSJM9CCMDn/JroI7Pw5PLtF2lug/eSFbtlMakcNgn5efpVLUyaPLdW1nw6t8biKWW2cHM0RjKlj0POM8eldVoereHVEBi1w3MSxFVtbw7xknqSecjp17V3NxY6Nd2sSuEu4ZAvlzPMCyH+8G61yniL4WeRqNtc6fbRShIzuKAKSSeWY5xu9MDuaGgSIdR8FaTq0DyaVqElrPKpb91IXU8YwuTgfQe1Z8vgPV9Osm+0y21zBKuQPKKEtjgN8xPQelOv/B141ozadOHiMgObKQq6gfe54znnjFUl8a+NdInfermAKDHBfQ7iQODllPU+9TYZUj8I6gFkSHTmS3bLLFattJPYkggjoeB7UuoeFfEOlCK/tXut8bqBHcStt2nqTycEEds9B61q6b43nSJ7zVdKCRbuLqxmxEgOOSC3UHnj8q3oNZ03XYHSLU1uHf5nSbCnHbJzj6UWJaMGLUrm4tEXU4kuIE3GSaBdmzHQHrxnqRWZJoek6jGlxp7wNcct5XmBtyjjg+oyciutvZru104NBLE0Ef8AyzVg4IHrj8K5O+lvFnNzJYwyozDeIIzG+OMEjccn3GKRm43KD6Wsc8Ur2bXPkMHBRiCrBgeRkZBx05rp5PGdnKoiis3t5ZX5fJZW6Y59T0wQKy5PF+kxXVvDPBdBlYeY5yGH93nj5TjtVy58OQ3tq+oWvlTRPIsivbsQyDjO4E8kHnJrOceYhwfQ6H+w5IZTdRBmlUbnQnBUY7/hWnod5HMrxS2SS3LcKQSXJ7YHT0xXD2d54huNc03TxMXREZXuAMmRc/xD17YPqeK9Em1i08O2kGk6ZGy3QLGa8jGRCxByAT39u3FcTg47mii1uaJ0OaC3XUriC0OqmMjzLggrAvbPcnr09PeuctdAtPFBnsr3X7C9EymRhCoRkI6EcnkZ6f0qWzCX12srTXBCfKzPIXDemR7evvVbXtJguYIpURo5lDAFJCjSf7OQelbU6nQrQv2XwWuYrdHtvEaBVJCu0fmYPUEkHrz1rlPE/wAJdcj1GSdbqO7jgiU/a4Fy6MD0Vd3Ujgg1Sudf8RWLu+iSyQ39qi+ZC7hvMiOMEg5GQc579fWuz8B/EddeJa6RtM1EZWZ1yYpW6Ebcnkevv3rq3J3Odi8SQ2mlJDYTytqunSJ5kExYifI+YYyT69vStOw8Qr4s01FS2gmRW+ZY4yI+egPPXtXa6dqNpZare3N1pKanp95GsdxLAgE9s3+0M5IJOcj3rzjxr4O1n4eTS3mkv9q0y5JlSRH2kLuB29SScY6jtTt2JaNnSyviDwwLZbSHTr2ynkgFqzEpJjBbA4OTnOfr61z02urY2V1cG1meKGJkjjAwA4bHXrwcnn2qWK2vdd0e4MJla5spEvoZmBXczAYGe+BjBrd1Dw9d61o0V/BYzpPNDiSMJtUyfxEL19f85p7lJGdqPja7+Jvw6g1CxdzrWgyoGVGwzoMYfGevc/RsdRXOfES5X4heCdL1xUYNZSBb0RuFMLqASwBPPPYZ6iun+DfhJ9A1fV9W8SQTabYwWgURrwk5PGGIOCemPwrH0zQYtA8SXekyzrNoevoxtWBDKkmeFznHAIzx/dreGhLPLDeyQvC1qBHazMsk0czYJ46Ee+ecd/pUN20Fva29tDIJhEGYSIxJUHnGc84AGKnnsbjQtS1OB5i88Ezxlg0hKEHHBJzgjng96xrJIZLmXzDISu4byuQSD0z7+tamexa0YQ3hBkkl8xtpQgAeW/GR1zx6mui1uMX1paXFyonmhYRrJI2Bj+8wBweormhI/wBoV0eKJzglJGKg+oGPT3q/4lkfT9ehghnS7QWq4ZpSvlAkZwo9cAjJ7e3MtXKSO3v9ZsbbwbDPcobiWLbbGUyZDHIwSQemD0HoaxfFllf6x4wtEt/LgsI4Yy0wYFtuM4AzyDwB+NTfDzwDeeMdF1aGS4EtrDcLML2c7EWQAAZPoOBwK9G1v4dvfzyXuma3Y3siQqoRTuYFewIbjJ6kjv0rnasVY5Cy0W10zQJFkmuJrqMsI9y5KrjgED69K5twyWQmjgmQkA+QVAYknoB6113h+4vre2NjMRG0TbZYpuXD8fxfQ/yrWjs9N0CC8vriUQeYxkVp5MLkjHU844AwPwpbhY5xZ307wdI6iO3uS5Yo7gMo6kZ9SRjj3rhtL8ZLpl/FbvdLeWzReVJYwqMyNxjHU5GfX86tWGtXktqbXSreO8kupXEsCtu3cZJDZOBnOB9K3V0yy8EWNvFEbd9blVTscbzEMZYA9SRnHUdq0SETat4dh8FwRyljeJLIFs4ZnwoYnIVsdQCe/oKk8IXs2s32q6BrJSeLU4Wkt1J/dB1xhFXPbr+FUdGvyLme3vdt3ZXrrJLNI+37LIMbXXOeuB+Qqvf6pP4T1yGaSSOSWwYY+QZkRv4VPqQScD09Kb1LjqZmnR3El6tgunFH3NAy7hiNhgEHkcc5H6Vo67fw6VbW2j2OwWURY3MjncWmOBwSfXI/Kul8Ywr4enu9Ssl8y61ZBLbt5gUQqFUNISfrWX4Q+H9vql+670uonUTogZiI5M/eZiTuPOcflVKxTRj+GNEuPFN9b2lqsiQQlDJNCxVAODjrkg/jXrMup2Hw+8J6jp8jrGt+JIxC/Khc87V4yWPPNZ3iDxHo3gm2h0+yuRNrGEjkit3JCsMHcwzg+mCe/SuHsVubi6Op6reKwkcES3CkMU4yqjPHPTHtS3M27E15rF6l0bQP9mtlAEKo+FbPQADuO4pLLw5qM1yLm+mjtI44yVDS5ZvUlfwHU0niHxqYre2NpaxAI4jS4mXeYyeM5z3z1AqjJISUeW8KSudrM7ZUn1PPH1FWQy8b21iWDZ5dyzhi2ZAF4I6DOeh61Y/tkXc8cFurRoqbSGXJXoeT045P41yO92VJVbAOF3LwuSeD361ree9iRbBnNy6lpD6DjaPyotcm5d8R60+o3cQtQttpsUflNCx2nOclivp07+tJZXf2WaC5aSV4PKyh8wCNs4+bbnrx1rISCQCRJJpXlwqo6kHgjk/XOOD70RtIiiIyIZowqj5dwYZ5JO7qR0wKnlGmd0muqkZaG5xbFlDeWwBLe9NtpIZZJblAIFjw4RzjD5yFGPp+tcVHfyRQATO0pRtwDYXn6f8A161IJm0WOC1dWV5czyOSWLFsbcH2yalo1i7kOpRme5N2yrPLFv2yKhLRg43Z68nHXFU9MuIJpXtLZ2nmY+Y0aAsRwM+uP0rrp/DUWxG1K4ECS/MsUWTIw+vQZGetOs75zZPbaPYtpTjcftBxIyqCOTk55HNMGYlno97cz7fsrQs+dpuMKo/2uua3LHwZqMCRs06yRSRkF3OWbkEjGenA6e1Qza75l3vnkmuZY04eJQQcHoBkDnHeq0viS9mhDDzrQbt0MDSAkKe/BI6+lK4kaFl4cmnecj5PKITZtJ+v5VJN4Ya6knha4SN1AZXxsG3PVfoeprnY57x0YfaXYOzMxZiSc9SD2P0pljdT2trCvmmWIxhluBLuZ+mD19u3vTEas2gO1w8CmKXqPNLHLgdMdhnGaxbrQ9Qt0ZpLdZZc4jjhkyNnvxkVai8R3bSRjylMAy5ZmwGHpnr/APqq7B4rt767gWe0MV1ApBfopVv4SR344J/rQm0JpHLxptkKKH8xOCknBU9/X880ki+bJFI+yUwqZFlQFQASBg/T+vpXRXCwOJJ1yJ2DFY9mRjpyeuevAFIlkrNDGXWAuMbGOSD0PHrTuTaxiRzNKJlaAxBmDRmFs/MepxjuOB1oN2kzvJK0lovC7hliMccAnjP1p9zoQ1IPBBdvDHC6uQThdykdO2MipRaTQM4szEXyQvmruQ+uf8mqIZLpjfZ7iOKFZGL5lVk5YsQBxz6AV0Ekt8SAkpRfuljwycdu2frWfp8ama2UoA+4hZBwV/HPFX5b0GN4HgYt5q7mL4GAeeO/41k9QWhPczXxCwXrDUYEAiEUpLDHGSTnsB2q0YGEsCrKwiCkskeVDEdAT14571W1zVbW2ngeKIAPxJ5WCoOBznPf2FLp99eeJ2kWCb7LZFcKYpgFb15PfisnoWaszwW0MbwFWlxt3soAU9xnmsaTUhHcSJHHtVizYi5UAYGCfU5P6100jWmi2z2zTrLPOAVVxlVGOcH15rJ1eBHshBp32dLp3UtKIyx99xz+lIdzHbxFYm5tp5o5QkLxyEXK4G70J9B0Bq74oRINamubYi5guwkkZVlI2kDnPGQM9c1zeqpJbxm0uMJI6MGdiCD0BOM98jgfnWhqH7zw54e1OQJIDF9hchgdjjOMAH25x7VaurFx2Kthcb5b6WOEiUHH7uTdv49PXpxXU6N4U1JtLvNXvdNmtrGMRmOQkFiW4O4Z6c9R/SsDwXo2r67qJk0Zz/aQcRlMbgq5I+bjg+pr23WvAPjbwd4Auby+vl1G2lRWaEkAJzyc4Gev8qoTizybV7OK3tZxdB5gYdwVcHdjopHvjFYGr6Ymhm3mtPKu7Jiu1SmWA4AUrnt61o6bDfeL9T+yRjyr10O0ykiADdyTx1I/z1q54n0eTwhcwWF0J/7Qkj3QzW4Eiy542e2Tg8dPWrRnqcbIJZlcvGUVmEas/JLkjgL7Eg5qJClnqZ86USmEiOVkYEKRjI69cAce9dhbeH9Tt7OC+eNjG/L5UqyMcdfrgfpXLa/p9ra3sd1EHF9dnbIoJK5HVj+GOtWO1zoE8RxwWhjSbylkb90A2OT2H1xWDgLPdsBuljm2zlyeW2ryOey4HvVJXM93bNJvEiIzqoXGAMDOcnqfatS0UeSy20bP5nzDfIWYY5OOfT2pWsNIYR84m2Ptdcht2F/AZ4z9PWliGYDGkpgbDEOW+YjggZyRzjHIp8Rh1BiN4s0wgxPIowdwUAcdyRmpJLW30/UWgeSKZlAAEbAtg99v90ZHNMT0KMl8kolMSo0boGjJfJzgZIPoax0vpDcQm5ch4V3iZAQCoYHBP4CtjXVi09RCojikXCKgbC+/4genes+F1h02a7ljMkC7ol8w5aQYGflznntgVSWgbm94sS4bVZ7pEkaBoYpowMsRuHJA5Pbp+lZ9jpzx3Lyh8oRjezlSOnyge/PP6Vr+IZtTs77QNTtgpSayjL25OTk43En0AbP5+tTtZ3HiOWcLP5giby3ZGwM4BGCfXPaoWqKbMho/tLL5ihwhBAfkAj096t281nAo88uzlSTsTJIHTn+lVpT9jiMcuGkdWWMLyQcZ4P0BqCeGVZS5CwwELj5toUY7knqT/hTIl3QkTSSRRq/lO6sjSyEZDYwcYzxkflXUeDPhnrPxHuNumbI5IlZmiecgFsDbjaRxjrmua03Rry91MWlokUTzMD5kj7gc4yfqBnPFdlfw698LNSiurHUTYS+UI4/IZQmS3AYYxySO350N9iUu5r614cg+G8thY+IrSSB5VZY57afYsbbRkA56A47+ua4jU4bnXLt7pAt1pauqqfMBaId1ByByfQfyrrdUHjH403Vhd6+IbKyt1ZQyqCHfpux+APYcDtXceFbJrDUbLR9Mj0y5uJiGuJJXyGKkDlc9T649fasZNFqzeh7L8E/Cy6P4HcaBr8bh4VU2sjhgCRk5I5BJOSf0rtPDfxH1HwxFHpfiCxLCFdqXSyggjoAeoxjpzXjPiTwBfyeLbK10LzdJnuo2luGtiREX4+Ylex/yOap+KtZ1nwTaT6RqN81zPcQEPc+YZWHHp1HUYJ/Gs7HSnZbH0Pp3x18D65qy2/26FLqDdsebAwcc7T7juK474qePvAWr+HL65t9Xj8xXVZWtTudfmH8Pof8AGvlXwvo+nyQxLqmora3hxLFId2XzwAMnHGBxWJqFjplpqk0FzdYuEZQFMn7tyR2y344ye1Vyhzs+k5ta+Gur+AZ5LYW4nih3MXUpPxxzjBPIBx9K+e9C1a4uba4jM9wIBJ/qM4UjHp6EEHH0rr/Bttpvi+aXTJ7b7FqMyebDqCSZyowMAg9eSelQ+LvCr+F76DS5Lkm4CkteDC78AY4JPJznn0IzQkRJmCrXF9cGCydI7jqC+AG5GADn9K3dI8NTXKSQ6/EAYwZGFtJksmRgg5HI+vY151PHPYNLHcyPdmOTcX2iJm5BB+9168D0rrrO4u/ElxFBc3zwQIXCyp94qQMbmyOF56g9qTVjNu5ra2dKtdSFraXkNzGWADBgCCQOD3yMir2h/CPUPFflvcvaSkjes553EN0I44x6ms6f4eatYlD/AGhZyxzR7vtRPLtgbeM+g7e1SeGPEl74Rc2qXLzXJU+UobexYHk57jkYqRJljxfqcXwukGn2UMiX4wSFJZeeAQff0BrrfC/xo1rw1osqyaQ21SpjG0jaGx9N2TnkHvVBdG1rxRqUWtXtu8oiJZCUxjC4ORnGMZ+tXfF/xx0u88Kpor6QYtVVkVhGVAUDkNnPGRkDJ7+lBd/Mw9f8dS/ErVrS+gs5lTyzG5DKFycYyM9sHk1zGpTJZ3F3C6hXhbGOoA65/Xisa88QwXk8Kwab5AgjWMS8BiT1BYHtnsfWszUdTE+oC2wLgsgeUSDgrwAucjGM55qkrmTZ1Vp4jubaygtlAlMafuhISAVzycc/5FVr3VUmKIxGCx8wFOAcAjBrkreSRJwfOYFAViCsQFUkZHuMirV0gVrhZZWklLAAKxAXjBB+vt60+UzbNmGb7TKQsqgovmNGWPzBcdBn6VuafqVleKQ0Sqy87M7jk9j/ADFedMkSK7m2Ej7QofzCrEZ+7nI4PetPR0SKRJkeS2mmAaTrhTk8r+GPyocWK509/eCN3CoxJYqF25BGMkH0H1pllei9uoo7qQ2qSOqqpbJHtk8U7TR/Z1ui+Yt1Ii4aaViS/ueRzWbd2w2pOQrRIwG0nBPfgdccYzSsVua2r20NjKoQtFvB2iUg9emR9ajsb+SLVY4hKxRFAcxLhWJGTkHnr2zXM3dsbx4mlbbIpwIhMVJXg5xnqMUyfUDZudiZIOOWy3PGc+o6/hRyk+p6iGDqs5KAsoXbuBb3AHPPpRa3FlHPJKyvBuIIcgFmI4AbmvN9M1W4fakMu2OFejDDZ9VPGfwrrNJ1jTZYhFqSXMkhYKrplixx1YdsHvWbiWmdnPqklsROse5G5wwwCDxnNTtrUmo232fCxIeSO2frXn91qM0twUkaTy9wCqGxtx0yc/nUt1rv2W3Ks6yRo+1hG2So7E+wz1rNxL5rHWXXjC70aLyLG4LRKp3ICSrnuAM9RUWl6zo8lsZHW4jZ+P3xJ+fvnP8AjXIaVatJDCk9089y8efMJ2gjP3gfqQK3tJ8PXVpZlnuFkkjOXcjH48kjp3qbNaGfM2zQ1GygudSgaKPPlyKN68HaSM5/CvtfQIY7TwrYooCxpaIcDgfdzXxHDqcuqavploluhVpQHlHBHIAx9efWvt66X7N4TkXO3y7PHuMJWkGd1PY/F261K8h1lEs72YA4lnjlwzSKMEAnpn0/+tXoTeKbS9e0klsZbsNiNVVthLEck88YOcmvNNQihugZfPWJjIfLlY4Xd1wCeD0qxZeJre3NlPMrW0cNxExMnAUr1yfQsOorNK3Q57W3O++J/hbUdH8PadrFskk5dyxMqshVQuclsgcgnB56jjNeU3lnPbgzuCnzAFvOJBz93jp6dBX0Zrnx4svHPh/TlWNLWGzyskM0gVmkwNue/Gc8Vwsnws8ReINCn8RafpktxAY/MkKxsS7cAED0HrnpW6XRIb8jlvDum2uqWix3mquHijOIDKApzjBcdOMDGfU1iC7u9PlcPaxznzBHGnmg/KSMsOcYHJwfSrY0rWY7FpbzSbm3SIlnYxsFA9c1nyxebHFexzuqo4lCKoKsAO/fIB7Gqa7kpsffWMnnS3jytPK0zFCVA8sYGD25IHUUafEReRPJvBVt/mqxwr8AHHQnGa0NU8YwXfh+0jjjaJo28tGlUg88l8enGBmsmxvo0mUhxOiHBXgAn1qGiHdm1afZlupBaG4Lb8o7Nu8xz1I5yo7YI9ePV1vq13Y3yXNleTxS2zSRtIk/yoWHTKkc8g8EdB1rIu448RSxSMSSzMAMgHPFRS3kGrlA7CZHj8syw4K59M+3es3GwjVvb+61K/iGoOGfyRtyOARgFsnu3HftRdMCsCxkjDLuRAABzznOenXiqFtpdvBaW9qoMscWNwYkBgO+eOlT3UEbm1VbpHs5HJ8wKcZ7DPv6ipGtB+qIw1Et5omikYsFDZzjoD+AGfpWtomqXi6bcxwlbmZl3QrLwGbAABOcduprBle9jgmRZYEiByQVJP4VbsJzd2oaUE5YrvUYXb/jVWuWyWPU7y9W3F0y2wMZ+0QRxxoXPcnLfw88Aj8apQ3Vlq2mxyRpIyBVAWLAKRnA4568k4qXVtBtJlie3ZpFZTHkHIPHPP8ASsG90+70SSzMKrCZDtikmxtP60ciQrXPQn1Ga3itrdJS/npgtHJsfaMDB5HXjuKvaNprC2idIljhyCGhfKqAeCSCT+dcnLdrb2yyGcM4X965AC59varmk6k9lFHJHHny14ZhgMfz9+1YyjYlo9Pt9HsL+6gkuHDzBTDCxO0ZPPPtxn8Km1TwloXh/RBvuxNcSptIkYSiRv7oHXjPeuFn8UXEeil7NI0u5FUSIwJXrzjPOa5e/urua5ilfy5ZEU4AYAbT68dQawaIOwl1HTbq3uYlhLXUTLbhbdSHwQM8k44z0rZ8DeJodOE9ldWUVrbbmQqGDsTgYyV/iIx0P8q890+WUgT/ADMWwHVEwOvUDnt70XGrQ2ssu8DBO0AjBYHuO9JRKTPavCGkaMl2Y5bFHiuGaNdhKlA3bg/jWb4hstQ8C62Zo5X/ALGCqwGzeIlUqBnkdRknGfpXNeBfFUskhMMPmpFFlZAPTgYHrmui1zxJfXtuDBEksm8MAzAAkdQcdKbQNmT42t7LVLiXWLOMPKmJGi8zCtkAYKjjBwOR7+tY2g3un6xps1jqMCpaiVhvD+ad4AIz0I25xg/1rQlsn1SM3XNqyKxaKTv1zg/may/Dfhywv/GMDXMqNK0QCqsmCUw3GM9azWgLUk0r4bzy6nDqdw4TTnRlk5ywH8O3HPJJ69iakg8PXOi/abY3IuRGziNiQGKjGNxz9RgZrptanTRriLSbVEEMSiVZXfJ3H+D6+lZ8t1/aF6PMXY7KAwXJxgcVDqtaFNWKrNp+o+HIjautmsaAlTHgP0yASf6VDfaJHcNbXcxmadOVbdgYxjAPXGBg496qtZzSQXnmTLbROSEVwDkjqwPXn09q9G8KWa6z4Ju47x1eCKFlJTKsRtPJHXn2pN8y0BGFaRC3tBaRDyVuJCzyxsAylhjIP5dfzrIvBf2eoGSK8MIVcRrEwaPZ6EY5yRnNQz/EHTvDlvNp4mS4MAETRry2FHbnqcdKzVlOoL9sldoUVvNR9oy7HOVx6AEA/WlCMk9SHoaF3ri37wRTxRw3Uo3iRASCAQDkevzDge9Zerz3v2GS2a9aNFfaRaS7Nyg555zg4z+HWoZdVvo9wvoU2kEW0Kn5iec5+uB+tZus/vZkntJY44pJcyo/JTkAg+hPvXZFXHFXN74fX1tZ2V+dRgCyxgwWzoclVxkEc/17Vo6RBFf3c8s9kTaoAFkBU7t3QjnJ6nqBWJZ6Zb2mmyqk4uGlZzGiHDAs5YBvTGahm163s47axcyPuJEgRMlMMQSfbvmrLauTeJND0jTtGEDTTz30QWNI4Qcbl+ZcngZ46nFJ4T8SPZwhri2+2F4iVWdhgOwGcdcYGRx15rB1aKC0a3sBOSk7Hy2bA3c9z2ArVdAl/DFb28s4JCl4/mGcDJznp/hSvYzatsQ6XoK6faR3KtbLK4LxSlSViBbp159Bmuu8aautroMF956XFsiIpWFcMpJwcc8Djufp0qtPZJc2yQsDGhIIZ+gPbv2xWUkDWdhPDdOsiSygIQdoUHt1704zvuUka6aRqWsafBfQWU0tkiCT7UWG0LkdBkk4BOcgdDWLrV6th4oaF4xcyyxi4gkUAqUwASR1B6/mK63RtWOieG5rS2doFKkK4AZunAwQfevP9TWMXLXzAJKyqpDNgDn1rVu4mWIL220+8mvJ2+zRr85fODIMjKqvU9emO1cfr9rGdTnmt7x54JGAjLLg7e2e/tXWC9tRZDaxcOdzbQQVPp9OOtcpfpLd3kkyQkhznf0UdP1xWkGTuZVtcfY5vmXbP83lszBVcD245ya6uR7LUNHgaSNVWNFDyuCxLnORjnryeh/CsAWYtnZC25V5DAHI+o9jVeeO2u/MikYmBwFZiMcd8Gt3qXa51HhyKK78TafBseSJPLUSSE7YkBAAyeucAflTPiO2nyeJCIZpJUAZYZlDEBsgHHbj1+tVtHMcLwzQRtFbqAse/kgZ+tWvH9xY2yWUqTxy3N0mDCrEhcdS3PFQC0MfSpYLnxDo1vcFH8qaIOBljKu7BYc9h256+1fot4mtrDU/h/aSwXou7eKJIJ7M8hnbBXHAII4/M9CK/PH4U3mm6b8SfDlxqkhgRLgsZ1PyFR0Gf61+kaa14I8exSxpqcEhWMBZIrkEqQO4zWs9LM3h2Om+C3hHxd8OntJVsXudH1CINLaJNuMByPmBJ64H45Iz0NZH7YHxN8Kar8Gtc0P7bFNqdzHmO0clZVcEEArwc5xR4X/aj8HeB4D4dutYtZEsl2pKZFU9enPB/CvkD9rX4o6f8SNegurFPtdo6yIJYjkN6HPTHvWd+ppKWh4h4R8Wa18OtWg1jSro21x5XlyxwEAuDwMlj16ZOam8W+O9W8d3dv8A23erLFjakc7lmXDA8MxJ5wD1x/XkItPtNPiMpbErEMWLcA+lE7i42MjhFLhWCAMHyACQeuSfTvWy1sznudU1vdXeg3Mxj8iOKVCs8QJd14wc8/KTxmsoXqE+SJ8kZYAkBj6nHX8SK+2v2WrPw7cfDeLwzq8rQX5ZZJY/MKsoBDEkccdK8v8A20vCPhmTU7LXvDV6b65t5vs15FG5kMS84JHbAzyaE4vR7l2v1Pn20uGYmJXUmSTPmK2cqBk4Pp/nmnR3MUbMYvOSSZmaZtuVYjAUEZ6cZrFSVLaONlkXfvHzPgBhnjH1p0dzNIu8bJS0nCR8kDHPFWkuoWO70vUHmgkiMEvl+YAFLISSADkDPv0Gelbk3he/ik0+aQM0V0wYSSJkxA9crnuOg96+iv8Agnz8FNK8S+H73X767MrN+4+zRPgjB4z/AD/GvuU/D3Rnso7UwP5ceMfvXz/OtG6UVZ7mygmtz8a9YW+0rW5bCXzYoIpNuLiMAlj0AHXkZ/oaz9aImijIfM8h24kfOQBzxn2FfoH+1p8AbbxXrGmvbLJau2cyl2KlccgE55yB+dfCPjrwndfD3Vn0fUUDyKxaOVDwR2H5elZtR3iS4JHJRaYsdwSfMVphkurEHjAxnOcc/wA60LW+tdHaaYysZQu0IX3Ky9125xnp09azjfs6J8hQYIUOMHJ7Yr134PfCm7+Lmm6pdaXpsxjhRA8jOQrOMZAPTPFMSOc8K+Ctb8dapFpemWgIuELrcJMVQIOoZgCR1Axx29a7yP8AZS8baXpd1NLcWyQ2sR8siTcA3BGOhxjPXpxX2H4U8Nvofw0srPSvLTW40VGiaXcUPQ5BP9Kz/EnwhTU72K71nW0ilkUCVYkUc44xWcp20Q+h8WfD34OP4x1DTbvU0u2gTUoLa5g27URWIzg9TnI5xxn8/eP2n/g7pPwtj0rxjpVirRMn2a8QoCRGSMkDoCBxk+ozXSfHmxT4c+CIr3RbuKV0YNOrncXwABgc4P0rw7Wvj54h8WeEZtL1KO1t7RoPKRVUK3PUn/8AXUc7YnZI8c8Um31G9kvNLWRhw8AKlSwA+VVUEHpx611uj+AdQs7/AEf7ZEieeBMW3YhPTOTnOckYyBziuIj0y5eyMCQ/aUjbCykYTHuc16x4G8RaTqcOl6ZFcpALaNjKWbIAwRjOcdaL2Rz3Oe1DVltrprSK2glis2aIghkZFJySTnBz1xj8awpNVaFI0iDwOSfLBfC4JwNp98cVv6xYxabNqO50upbxlVRC4YqAePxNcxYx5tEjvUwQpjXBIH3u+D15NRe+42iK4MiyMuFlRlU7SpV4mwMq3JBIOeakhiuV81I2+zIpJKkj5x145z+Y+lSQ3MPkJa7PNltmCrIrY+gx6n29qihPkXQniVolOT8/LAn17VQrEJuLiZ0WGTJwFK4yzZwcdffpU1sqQxSHgtGThFGCMDJB9CPT6VLFOBcMIo5ElVh8s42lyey+p+lTCRUtpILlSsm7Lochge3HpitIvyKsFlYi60u51sw3N+gBJEEeAhOB6jpnP4GqU2g3bQzu0YEEciqht5QRtXaQOCPccfSu68JeND4f0u40qYbLUR74028nj1pln4Mtdc0CHUJ9QSwvHdpIrcsCzg/7J5/IUNiSOLspnkuAlyzk26ELs+RBnBC4yeff61oo5QQeWi2iwtu8hc7QD6cnjvkflWh4g8LT+EwzXcqlbhQyhuCDx296wLuGXAjIRUVs5zyx+uelS2mHKa0rWilHiuxcG3hd5LcfMwPy4OM5wM5wPWq0UTWsJWd/NEoDPK75ZvX5f4RwDgVSE01vAYpMIzLgqMEZ7c1vCfS28Lwx/wBpJPfI4ZlGPl+o9qkCGG2hlhSezmWSLZkYyDtwCD+lJbTok/lvIoSb5MHGB3zmteM6fJCkS3MZCIxClvm3Hvj0rnPszPezs8YEG3CSKTkE8dPaoFY0ofMRS8TRSSRMSZQ4LYPoOvA7j15qpcXzTSCRUZg7MQ0bDlVxlievJOMVNZBba0jCzHzIQTmVdoODzx/Kn20d5d6iRBZm7QksohOWOeuR6ZoJaJbW0T7TaXQk8pGZWYRqGm3Bhtyu7p61oeM0MEAkAke7lkCPHbAABQM8k9Mc8k1e03wLqt7A8mp3EOjwEllV8FyPQjP8quS3HhGxlEai4v7kMFLxthdwHGOfqaAWpydld+bbwWMc80plxKGIBHOOGCnGc9PpWhc+F/EDQWxtrIvKsnI3eX8oySQ3Y8DrWnd+O5zbTfY4ldC2x4F+Z0U5we/PB4NaegeD9e8bafapcW5sbKVcy3E67QGzwR9f60rmkYX0sYB8E3l5NHHPf2mnIWBZGJlcBcHaCPxBJH4Cuu0X4V2N2wnlv5nhDAxDy/3e3HpnOevIP513nhrwp4c8GMIbOc6rqpj8uRbeQsQvuAep4ra1fQdR1vTlOpX0GjacxGbeRRvI7Ek81nKdtjuhSj2OXsPA2j2VrDDaWcVxMke2Nrht249clAQOuOTXW+HvDl6IAb5kilLcw2sPlttx2OemO+ansb3SvBtns0iMXMcgBM0kxCk+uc/4VDPLeeLrlMuPsm0CQIgI7fxdawcmzpUUuh0kcFvYxfapLmSOONT5ayfvXzjk56ViXmpPd2ouLexmuJ2wPMmbDBfoSPyz9KNV0WZreGG0GEiYBZTyowRnP1pkmkyORKBvYEd8DNMqxHO2p6jAVCFiwVWjR/KRPckcjFWrHTb6azNpHG16sOSfLkBORzgnOMnp1pha2gBfU9Qt7EJg7NwLZFSf8LA0XSYmSG5JdwV343A/hzVIls1bDwd9psYjdWEal33NFLhmyfU9PxrWPhWyjSYTwW9nByw2OFIPGcAHqa8m1Dxe2p3EPkaddXjqflaNMIB3yelMv7e78uciJbWeX5cswYkduK0UbmbbPTL258P6O8Ua3kTyqPnkLZZcnjJ69f5Vlr4t0q0ldV1J7lw20Ybav5g9Oe1eQv4cv7y6luJbkyyKhjZkjyFH4Voab8PL+ecyrEssahSrNldoA70+USTZ31541trLUzHaX8Edw0YIjuZCwIx2/wA+tcjL8QvEniGN7XTJJreWH5XniRVhJHB+YnPY4wPStiLwLZaQrTvJ50zsJCgY7UPuc07UdKutTX5n3opJxGvAHuetFirWOVm8QAAW+t65cT3bAlooJjuQYwcjOMYI4J59KztM8dC2hmWE32o5cAPcZfZg8EL7da6m98Kxi7KyyuYmAO5VJOcUT+FLeW2C26zmXrvcYUVSsTY5G+8Xa3Jqcph1G5tIzGQoEOVA4+6AevJJzmo5Jb9ryOb+2LoI67dqMyFsjLZIPBJGcACu+s/B0kOnyqruZSw3sQDgewptl8OprS/e6jbY0q4kkk4GAOAKvToJo8/mudTiaF4NcntnkxkXUxcqB1ABPTpkD8617DxB4rlF1CL0XYjYJ8tmCWBCkMPmAGMnrXc6dotnoJeRnF1dsmQqPgfzqleeLL1WKBI4oUUncmCB9c09OxFkiidPurm1trqWxQSFdhGzBU4HYHqelP8A7Os5IBDqNtFFLghykki8dskEev61zGoare3sZhmu0d2b5ZDGq1Batdm1laGZrjYwARFTJ9cUJEk1/Do2mSKI0dIU5WNLh3GB3AOcfjVqGHRtUge5a3u3NwAZEhmCknsCpP8AWqlzqOrqPMmtJTKuCCI8gDscDNUZ73UJ8hLcsg4kQRkuT7Dn8quxJtaqNJTTgrWuq2EEBEZcsAyp1OWXI56YJPSpNM1DRbeE2+m6lfSxyeXuWWUgw8ZGBweQeufSs+K3Ph+2iF/cQWivHuEUrgSZz3Gc/gKrT32iatamGPUBbPI20yPjafwJqrBqbCaV/wAI7bl9K8QkRyYLxTHeu0HPABBBPfBq5a65qxBnmu7K7gkxEskJ2uDnnIJxx06+tcdqGmtpgiiuGW4V+EkiyFP6nnFZSaFYQefOzmIhSAXJIz35yKqwrane3+iz3Mjg2knlDIYkgoQRycAnj/69Z+o+ELe9t3trW5QIYty2UzmNi2Rjacgbc88CuYt7S702azvLC8tpSkZUKyZGD05rWPjrUVY29wiLPGwOXUKrcZ4/DNFkFtCpDqV1o13LpRiuHMBJ8slmzGFHzZ7+ldF4d8eBp4LYaOt7aSITJM7YcHtj6cDin2Gv6DfzH7RKbOXG/fI2EU+5z61tp4RTWJjcadfWt/GeWEcgJX6YJ61LiJEt6ujasiTyyJpU5jU+VOhbAXgEt+AFTQfDe2vZDNbaleWUsqBgiMdjv6j24HX3rhNa0h5r06feWtwJTJ8sATJPBAOR2ruvC8y/CjTHZomvp5GJEEfBRff/AArJqxokdPeWD6DawQYil1KVdsl4nyiLoAByeT6/WuT1C0vbwy2kt1DpwiGLdYPmdsdSxPXP19a6ltc0/wAUxNLp93Ablky9o0gLqSOhHr2xSNpd5pWlRQ3FszWi/M0q5BX/AHvTFZuKluhNXKfh/RrPT7O7k+0z3sjFSWZsKp2gHHv1HT0qDRvFGmXuqtbJp9xcRQOVSWSYElgcYI9Seck9q6LQtOY6W62ckVzaPwSG9feks/hjFKZbi1mjt76YgKJWJ3Y54Gfb0qFSS2IsXpvCkfit3mtRsu0ALQt8u3pwWziuf8QfCmewjjdVu0IYySLYgEgn1OenU8etddf6Ze6/bywSIsFzENmQeCR3qPZq8VgsDxB5YUyrxrkH+la2sLY5vQr+5tbue0g06S3nZAn2qU5Dp/tHOARz+tdfoGoy2P8AxL9SvF1CWUGWJoY8BOmADz+XvVLQPGt1rNxLper2UkQdtiSqpUAe9R+JvCd5b2z2GnorQxN50cjNk57gj9apFj5/Elx4evNSCSpqUbAyNaKBuiIUZUnP0x+NZOia7J490Ga4ivyt2XYvaWsxVo1B+VR35wOc96U+D9Q1nxBp2s2TxkW8O2YHkMehUe/euC8aaPD4Q8TRa1HayFZJsyJISGjb19MH3qybHQfDrxq2iabrdnqQuLyezUM1pcMCgG7jDcknOM59BXbaT4W8E+Opo0CzaNq8UhuI4VnBczMByPmPHQj8O2a4DxDYWs+oXN99laeC/scsySYYn2HSt3Q9EvvCPhjw/rNrCXigbazyA4UMehFUnYOVHm/x48GXekeLba93SRebF5DwbARLIo55zjJHO7H868t06x1GbRZdUaynkgicB3SM7cZ5wcY4+tfW3xGt4Pij4e1CF5ADp9yrO6ZACYycfUZrwnUfjDrNzqVroXhmzU2sD+VGhTzJJFH8R74461dyXE890Oe31fxRp1sIhJbncPOYNuL7enXGB6+4rT8M+F7jxv4tfSLJiInlEayMgYIgPJJ7jk4we3vXu2neHZfGKwWmu28A1CNll2W1wQyqP7y5o1jw9D8O7S5u7e5Xz9QlAiRxkqo68evbn2pOVyrHReJtJ8LaM1r4YbVxpmmWMCiSG1ciWZyAzBvYcdRzk+lcf4i0TwPdaXJNpOrT2eowp5ixXBYhwOig+mccAntWlr+g6bHr0WrPFc3eoT26skK5AXj7xx+FdLo/hfXjbQ3EmoWmnQGPcvmJktnn14xx+dZydxHBaUlv4klUTOj3MEAMzR5LP6e2eK881jXpvFGuS2VtbFljIjKO3KheASOmDnr9K+gtV0GTWJLOG6ZblEO9ZoMghx0OM9K85+JHw/1ywuJJNF0+a6TUMSTzhSVBHbngetQtSrXOPvNN0zwz4dmfSJLWPUJXCy3UIDBB3wRnB6j8a4/7died/OkaXICqzZG8dTnPUjHTNb//AAgPi3SmiuEt/tZ+bdDBGCy59eT+QrG1jwddTvIfJYysduxshg3uPQVqjIyXvJHuooGYlZyW8uQHDY/i9yCQOSK9R8HeHo/HHh1G1+B/OscOynhpVXpx1BPHSsXwj4Hhtb2KztS093jEkKc+WT1JPpXrFzHb+EdFvU+126X8gDIk77RIR1A9ce1TItaHL+IxZx+FdL1XWoCJbdmgjsrYgswJ+VG59AD+H4Vk6r4s1lrFLCyEemX08e+WDeCbaLoGLZA3AYrf8JaINRXUb15GMNyvmM6j92SP7regrzTxfrLX7y2Noga2ZsSzA5L88gD29aSb2Llqip/aNl4ea6srBpNSvCyyNPIRhGYcH35GetUftF8IoFui7zD7zPHwfXBzwOvUfjVPiynF4IwJQhUEtxj6V1EGhXfinTT9jtmu3cAExAsPcce1bpaGPLqZcs4ktY0j2hFbLZPBPb2zVfUWSTMpDWyMFK4/x69fX3r0fxp8Lf8AhEvBccsKzRTqoaSKVWCgdSRnmuS8KwjVXeViWsozhnVcAdzk9vzprUOUr6VaG1tYpyyq8kRaNhzhuQCR6+h+lZul6hdxm7N1BvgjmVN0+WkdiMHBzkD0ArpvEcGm+IEtmtplCWzkiHflyRnBI6/lWePCmrSWZvDp7G2VsBySAfT6fjRcycexlzTSy3TtuSGAYCLCpJHTkknB7+lQadbpMwTzZHh3jE88JXOMZYCr7aMLBZbgv5iSMAoOAAcnOO+M96mj027vNlrp0ZubuXoAMkH3/wDr0mwSuO0u1j1G/MUMAu57YBxFMBhgeQSORzkcH1rsJpJtGtXi2xXepRsWk2HENgpUEZyfmbnIAFWreC0+FtnJLLK13rV6gZoYzxHgc4Hpk45rgtW1ybVbozGEgchfM+Uj6j6+lZtm1rI1JvGFlZyiJvN1e8kkXy7lY9sTBhgEnPYnBH0ptvc6rdazALSaXyDkfuNrJuH3kPJOD/hWJ4Zuo9JmkvbuMXYZ1CxR7lb0Jr1jwB8WNL8OXk9nHamRLuTdKVlyIQR1J6/yoasSnc8406KJkuJVmaSCZsBsepAAx9cjtTLqSPTQx3+aCwQIBlsE4Hr+mO9Wr9lPiTUbiKLFs0pWMs33lzkH171XuJYo5vtGwu2Ack4ANCBj7nUFQvDJamKVACzKSSSew5/z3qrEkNrJ9nRQw2hkRsABT3wD79jUOiWN/rEk93HEvlFj88R35Pfir48nTlWdGxOEKZIwCCeePWmQ0ypZ3AjgdYYEIjUoIofmCY6kAkDjk5+tU7yb+0JlW3dogzBgQQBheoPbkVvakNOudOiuIrgyXL8MvQKawrG2TUhIqOgYkgF2xk98DNWhFmyvHtcuHdY0YbSGJcIBzgg8856nmrM4lvdPNxbTiKcYMcjJuKgnJUjPcDFZMYjkE0fmx5QHmJt4JzjA96j0+8VJZJRGQB8pcHPTrkUNFLU2rXUhELaK6ZnSM43QsdhGfmAHB5x3qx9ps5VW6tR58WMop+VgPTGeo9O9QW/+mQGZQQi45YFc/SqsskpBjI2oxB55J61BLRsRTtJaNN57I5fAi6Ej1/DHT3qKbUzglFYyEYyRjJ/wqk4QqCASxyGOeDUL3sWm2wExVI3bglsn+f8AnFS1Yl6FgSzsrnKpGjKuCMk8c4P+HrWvo2sppsD7ESMqxfKjcVI6ED1P41n201gTGTdAI3EaHgycZOKsXksMemyJZESTv8xjLZYkdOOuKljTuWl8VG4e1Mc8ksuxScx4Cq+Sp9MHnpT9H89Lsm9aSNH3HJOGf0JPqelUtF0aCz1VZLeKQxhhLMDnBYt1B9ByK3dZtIZmWe4ZgAcqwGBzycj8KzHqZGvzQa3FHvQhCgjIblSBjGR07da2PD2kz+J/hprNvFaxltPvElhFuCCDwXwM9vm6HvwK5PxJqYuUlmUi1gjIGepIzxweea6j4S+IGt/EotV3ILy1dcSR7Ru7YOO/oKvpc1jKzsfXX7LSeE38FQQLZxjVFOLh7hRvMm3k/j159a3PiP4ba28P2ejS3t7HcXzkQxpGJkTkZTpyOnHPbivibUvFG3WZbqRCb+3dVZIxkMR6cY5Fe7+Dv2oNWsxpscOnW8sSDDKWycd+/Wpuac9nZm9e/s6XXgLwRrOphYbm5YiaNQWDJuIBzx2yOO3PNc34E8D6fpNxa3PiuCe7u3Rmje7YOkeMYALYIIHpnoa9QuP2kZNclFlDp0cSSsFOX3MvswzxmqPxmvbTxN4fsra3ja5vZDtVEyQpxjNVzFOKex498RdQa6t7wabIJNPDoLdAmxWi4LZPfHOOM9K4XV/BeqaXoyay0DzWasNjpGHVw/G0DOcc8nivcvBfwyttCspV1NiJRtdGDkBj6Eeork/ir8RRb6ZNpEMeblQRIiDcdmMD3yapOxm1Y+crS0WHWrBpZi8Cs5YRMcFeMIe3T+Va3iC1trbVIZ9NimEDozTLGgJiHBBIzyRznGajsfD0ut38McssVk0chZHk4AB7HPc5xS6pJa6ZfTW9xc5MKYeRVyvPYHpWl7mT0ZSkQLcqJZIDdyKCXbowyCMjI59ias3OxY2lfapQeapPPHQ4Of0qjp+swRuzNBmBCVYI2Rx0Of6UeIdag1CxSCCJhJC5X5jkqe5IzmqWpJmNfmfUXRNzM22TZGclR3Kj8u9SXDm6iuTIsasVJCq29vu9Cck7jk/TNUZlexieSYqGVWBY8ADsfw61baWaONri4uLYyBcokeWYHGB8v5Vb2Ejr/GkiQ2Phua1aVDHYxtGiR5BTjKn06gdfWqNhqcuoTNaWkM0M23AMKkByxA25Pce3qa0dYYyeCfD85mHnDzlU7PlY5YEnnjGCaWHSYk8M3ep2V5BPPawmRrdW3Et2GMnBOOlYxZq0UdbtH0Ke2h1PCyyAbFf7wbpx69uQTUU0+nzWySTyrHAdoXfwC4I65PYj9BTn13UvEel2yXQVDGRII1TBHUcn05qrabtV1C206O5SCWSYRsxwSo9cHNPRkrUs32safHH/AKJd200zqUEsmWcbuOMEdPpV8eHb7xFLbSi+lu7mGRAyyKX3bcZbr1IHJPqe9e9R/s/2fhHwRcajaX5nv5ITI5Jyrcc8dOnpUfwj0jStc0qaWTXLax1NY2ItmcbgOhO080SaQ3G55UNV8QzRw6UUl0+0yDcM7BQqZ7sD6nPHoOnbtdF+Bd4mhwanZ3zXOp2+6aOS3l27wecBs/jg+p9a9RntbC18GyaZaXEesXt0pjDWkgYE/hn9ayPDehWfwvSwujFOdQRlE0ExI75OPpXPcaikXvAnxA8caLGo1TSRcWkke1J3jIfI4BJHqfUV0V94Lv20i4v0s49V1u6jz5wIBXP3gCfQevp617VF8R9C/wCEYOrfbYXhSIM8ccqsy+o614jqXxNsp/idFPZXcM+nXCqobIJU+hPvTvbY2Zzui/s8W3iDSIL3XruRzGMlS4QoxxkHntwP8K4fxH8LPCWm6yY7i6jisyUhS5lXcVbAPzZ4446/nzXr/iDxVZeFZtW1CSZhFc8vBIu0HH91uDXhPxy+KFl4j0LTIbNVSCSbEodxnbjGAc1SkzNux2mu/C7RodAvNQstXd7+3UGGeCQIE4wFABwAe+O2a8jtzrWuzia8mW7vwgTDEksigAHcWPPBP41N8Ifihb/DvW7mCe1e9s3UHdDyR6En6Z610Hxg8UWHjjxPpt9ocE0qwRhpmZSV+g9x3pmb1RmeC/hvP8Rr2+mDGy8qTy1Z8O5ZQCcZOOh7e9VbrRYdJ8aSW2pztZ6QGEccyn5HbIU7+nXnrxWMt7c6XrFtfQ3ECyxysxDbScNnKlff1qhq5aRpmJBYlmZwAME88D8aTdzFs9a1S+0zSryK2s5U1KCNNjwI21eehH0Hb681zLXum6BIl8kgDxMsexfmZGBG0H2JIriLbUTpciuEa4lJVWBGMoO4Pryaa93cXUzbElYKcmRkwNp6Z9//AK1QxpnrMXxy1qwcQbYbqJo2AjSMqyHHBJyQR2xj0rzyK2/tHzFkkJFw5aQgcksRyD+n4DmorSeKFysivI/RgxwPwqvdSpZ30V5ZqxeLO1GGRgjnmkNu5vR+CNU01Vd5sWghRFfgkEcbjg96wtYtZra4bIWWJcgOcBjzkk+ueOKZP401GFYYohExJLNuThTjiq93q9zqkizTqgbGFIGB+VWk2ZtkQa7gklle3jjkVipEEmRtJGeD39hVtjJGokSLBYADPze2QOlUfLl3LJFEJVAJkC5JPuBmrVtcxyRRmclYlBKgcE/WruSR+R9ojb7Qyl8AEgYyeAQOvf3qYT3NhcoFljkh2Z2FDuUg8Ddz+g71PFeWt1cPE26Jhghuo/Gqviq22PBFHdQTQToWwikv9ep498U0QbMd3Le2qkGMFhtywwpPBOef51JqUq29vE8d4SCNsluqgHPGMMD0GDxj06YrlrdI1tJY7h2ll3+ZGQMDpx+VVftdulwDcXEO5+FDSBc+w6c0WLuza0zUhDEYPMMqqBmWVgzluxLY9DTm1SzkM7uwW3jYH7QoDbxgdOfU1h/Yre2spFhDrEWOUxk5zng+lXtH0ma9t2iuHdYXyS7KAwHYYGKGrIL3NQKZ97wTgg7REzKAGXuRXRaLarZrPNJdqssQADoMhlP93mudt/DcFncRSSXJjBOV3DIA6AH61oXMiMDHCsksisVchDgD2PfPrWUtykaeqmKYkJ85OPvHBPHXGaoxhFNz5ziCEQb1JwGD4OQe2Dx39awJNVxcWjLLEAd8bRFhv47gfUVdn1wXCqpAJ7DoemKaiUxv24x+VFFI8kQXbGYwCYSMYH079K6++1vT9Q0S3huluJro4V23lA7AclucY74rjg6yOZCSCBtxjAIp5uppPKgiQiKU/e25GAfX86lxSI2PUvAEttd+K9Fs7Z44jDLG7KWLM3PGD0xxj/8AXX3F4nJi8M3oBwfJ2jHvxX57eDLCeXxNpsbARobhQQepAI5/H+lfobdoE8NTIDtAtGUH0+SpSsd1B3Vj8lpdP0rxP8Kp74WpS7ii81RMm8K+BnB9+RxiuI8D6FZ65ouqSXUTSzw/J5eNxXbzx/PNe2+DNZ0Pwde+KvDWo/uI57mR4IVXKlGXKhSPQdfwrzT4carY2GraxClpJLE1w7W/kqQTz8oA9OOn0pLeyIvc2/hv8LNH1nQ9Rv727JiY+bDC/Ei8csTnke2a+uf2YdcvfFngS802NYXs7L/Ro5Au0nCrtyOnTBryv4Jfs53nj22S5mWeFHJMreew2YIwoH4jkmr+v+F/E37Mevzw6fcyppN2dyysSQT169M8EfjW9mlqy0up1/jS0tfCelX665ocqm43qZ4l3q59z2BzXzXcWXhHUPEFrpq6d/ZhiVlh83IGWxyR7jPJr798G+MtM8f/AA901fECxTF1jEqOMgEkZJ98Vxf7UH7OejeN/BseraHDHaahYoWjkg+XemOFJqOZPdjcbn5weP8Aw8fCXjGexhnjvraSRI1G7IVm6n6dK37/AOFWoDTtPjtLZZbmeQ7UjkxlccEGu+tPhzoOn+BtUudXWVNSibykMrEFWA4Kn2JyKzPhz43vvhbcw65dGXULHYExI/mOhPZBnHOOcUroz5TyO6S7tNVTTbq3ksp43w6TcHFNe7j06MPFK5LM5zGuAozg5+tdt8UPEl38Z/GVrqen6aIJioWO2J3PIBk7j04Ge9RaLYN4P8QxSa5oghj8kLNKsbAljz9KOXmWiJcDI0bWYXtYlubZYjyrN1bPY1VvreWF4BGpnEeQibtoOe4NXvFF3ZXeuqdHjht4nwViVAC3sfc1jJbRJiSZTCVfcYkGRu7jr+tZuJPLY1NIRYjMZEed8kk3LEAEjnaM44qtGxj1F40lKDqUk4A78VSupWLOBkoOcckAVJaalCIngOSFOWfcSwyP5UrBsdDb3YiEEjRI8b5KsrElMew9ferP2xL++P2gK1kFxAoXBUnrn8a5rQtR+wkRsoeBnJaNjwPTB61a1G5D3jzRGURMQyRJ/Djqc5HWk9BXJZo7WGQwzMFTftBC5BGeaz0jltr0RLcMS7blz90j0FR32pJeTgPMXc8LnjPr+VOW5Mt0BLJKbe3AAYyYA+q+lRa4r3OjggRru3hurh44GcFiDgbf7v0+lWfFEME2nDUSfMg+aMGNeMA8Y74rnbbxEgBL7bkSdMpgLz0FdjYeL7fX9La18swWyMIkyoCsAOeaxkrak9CHwBe3F8txC+TZJGVPzZOe1c/q+y21SSHehkPA7jgVveFtAbS9Vu2S5ZI2bKoW4BI5APH5msXxLLJHfPC1s8Ep4BViysvqTQnfYEivY6u9luELlZgCw2HB68iu7tb22n0wT2Es0LIwXEqkpnqx7jJOa4zwqtrKLi8RnZYSfOCoCxYdMZz9Oa9q074q6RB4Pt/DlvoyC7uUZcLtwzY5Jxxz1pyS6lLuczH41iudNS1fTkldVMjzRthS3Q4Hv/jVDwJYwal8QtNt7yZ7eI5YSABPug4XI7D0ql4K0K6g8bShlms7DYS1u75XnO4g9sH0qe5vIW1yeKznUMHIDOxJwSeawSipFot/G3SLHTfiDp13p98byBomDRrICqNnt+Z/KsO+8SXR1exZVt5InBMnzEOeMcj0z3p0vhaM6xPcPIkUTIzEHlcjrg++elSS+D9L1adR9qTz1QCOZTlom6jP41M1F7IGdULOPULeJop1VpS0Uirzs4/rio1vNQ8OaRcR2bS3M88oj2qcNsx09OuP1qPRtLaxnM0pR9pC7o+Cxx1/SptTvYhE6xwtJK67d0gyo55wc9a43eGwnoea3lu1/rs7zW4Q2krvvds+ZkHcCfYmpRqbWVwFZESyLLHuzyOTn+hruZ7C21azWC/GyLKxsyAoW9jg/oat/ELwdb2fguC7t1Q2TZidlXICnj9MHmuqnVUtCb3MDUbODULI/Zld7iJFJlU5OzOQMfjjj3rj9ctJ47myM8TsqMzgjIAY5wSO/Xr7CvSPDfhHULqwXU4LwCKSJY3i3EDCnjB69M/kK7T4g+HvDmk+ATNp1xBqWsyw7GWRvnCMeRjOeOfTpXVEpKx4Rpmn3/iGOeO3t5gYULyOQAwPQHHr1OKs6M9yNQl0q5hkgeZQEkVSHx3BPUZ4P516P8NfDTaBoImdZDNeKJJZBwQozhc8cjnJ96oeBPCP9o61rXiSCfEUNw8TbzuEgHJI79+KJNR3Hc5W2tdPvL2SMXTPcRsv7kR5KdAMf41qG0lXUZIBgOjZdpeGAA5wfxqv8L9Stn+JOqXb2bC2ljdIQwOD0PJ6ds/hUlla/wDCY/EDU4pp3dIVC70bCRjAJ498Yx7Vim5C3LmrWj2UT3SqJ4lTcVLAADHNNjDa3p0UlxbQ3cChCkI5BGOSD7VpeK9RWziubfRRLfEbYWeNNyjPX/D8K5/RI7vw74mim162la0uYSIrMNgscDk8j0Oa1UGBqaj9iigFzFbXBgIWM5UqIzkZyfxrkPF+m2VpqsFvZb3EqGS4jU7lB42+2ep4r630Sbw74r+B9zBaQx2amAqC+Mlu4H6ivmHwtq8vhOxeOezEsdzMI4rpXzgbsYK+vU1utB8vQyfDPg9/EsyW3nJEjqVco5WRT271ieJfCU/hvxLLpku944trxl5CQzkYJPbIrvfG3h2TSLh54Z1MspB3cggkcZPt9a8+u4n0+2tmuCzNckuHVt53A9znOTVx7WJ5StLbIMpIBNK64wr7MsOxNY9xB50YEkRRFbIVuRkdqtQyJcqwUByzZ3N1yKp3u7Y5AlEkTDdGBk9fTpW9xljSZdytAzMsxDHJOVA7YH0o8TyztFbW5fzIooyRIFwxJ9T7VUmTF2JGYo3XGcEcVT1O6AS3Lytjefk3Z4755HNPqhMfp0STxruYl41OQ5IKj65713nh3xXe+FXimtXiaeOHZHG6/KAepPevPLuGIGN3TzFVgygDJz2OK3TbF7RUmy7yHpFwMfWqn0GnY2tU1ltcuJLm7TzmPzAEYUE9QB6Vg3l+RJK0duUgjARSznaBnnA6cmtTUT9iCRRXBZEjCkdM8d/pWW1880ioxMrhcZkOTWVh81yhGJXednIcLyrEAbR/d9cVa0SS1l1qzur2I3BtvnaJW4Zwfl+X29arXksQeFG+R3J8sg4OfQGr0FxHZ2waVQFJAJC5YEnA5/EVqtENo7+58f6ja6ib0XUhiniaJLSLKkcjqQe3JzV3Tde13V9Gnhh8i5hQFW8xSX3sOSxzzgE1515kstvOYHVJwhMZYZycjj8RmtfRbqXT7Zit1cxPKu6SMyEgHj5Qc9OOn1qLDOSktf7Kv7r7QGBd2ISQ4VeeNozmn2kaT2ks8cqwpGxBCHB6dc5z+VehaNb3PjaK7s47NLmZlYKxPOPXP6V53exPod6+mXMZS9tgN8PQEH0PoO9aRl0BM+7P2IvivYeFfhvcy3l/bWiRSYWIMAeF5JGep6/jX0f4Z/aZ0nU742pMmpbnyJbdANg9CPWvyk8JXUI1zTY5Ll7KCaQRSE8hB2I9zjGK+htH+NVr8KL910yb+2bF4zGpiCgI+Put39Tms5ttlqWh9i+NPH2n/GC9h0HSJ3szA7faJ50GQMYIAzXzF+1J+y9aeG/AkvibTr6ee7tfmcNxkZ/+v0FeOXHxl1fw/wCJ7jxLply8Msh3fZ3GS3PJ69ia9M1f9tDVfGHhMaHqOnRtJPAfPLcDjkEH344NTzNbGid9GfIlvefa4GwQZYxhjglD68V6L8K/iz4n8DQ3On+GJkgNxGZCqqQSwxnaOmCB3rirmMvc3D28jwiaQkwxtuVcjJweTgelWfD+v3vhm5kuNPaN7iYBGFx8wC99vPX2Fbx1Mnod3pnxm8ZnWZ9YGoS2d1McP5iFTuHXHI4/Cr+sfHHxn4hu4rjUdblAHJFudrL246frXnU1zLe6vLczICZDuLK5Cg98rnv61aQJJd2zH5XVs+ZuCqOOmO+azcbEN9Tobjx/r/iNCuqXsl9ATtjZzkgHrnn9DWRqkUj5t1kASLnaORnHGfpQviO2glnWzd4lkOZEKYBbvgf1rPvJxJHJdKJA8gwvltwccdM4zU2JbvoOs5rqVPssssjSIwxK7Ehs+gzjA+laUuntYJIs7yO8jAMUYKAPpkVzun+ZCmWdiSw3GQ557e1Xp9QvBdPFOSwkzvRQG3DsSaqxBo/uRcI6NJIIsqJA21sZ9c/hU9u63iqUVgXXKqe3PP41Rnv2uYkhJd5RkQwhyNxxSeH9Nhmt5zOZZYWcb5RIfkwf9XjPtz9amxoiWe3+0TCYyyBsgqEYgA56gevHatnwV4Zj8S609vfXbWFqU8x7iRv4sdBn8M1Qa1kN35nyqVJMZUYCj2q6d2r28UVvJIk6vtdwzFnI9vwouIt23ha3XxzpttNevc2UdzH8kbbgFJxuLe/9TXpn7R/w/wBKtrzSbjSYHsImAWUgFo2XA6j1Nee6L4v1jwRZXelW1lHOkrAzz3iEsfTHI6Cnaf4yvLu4sLLxBNNc6bI4MkjSkDO7hcenar5uwJ30OT1SKSV44473yDA3zAdSvZRWhoXiKXRdWsr6WPz2ilzHwWCEj09K6LxdbaV4x8Z2Q8LWJjEiFZkQbSQOASf8a5TVNEvvC961lco6TbiCO6r270m0x3SOh8XeMtT8X6iLi9t4rVEXC+UCGYepNc7eIJIQgMTRPjaSucHqR1qxPo7QmCe0u1LHJkjGAWPf8cGrF1pQ02DzXVXIyfKK52+n41AXMi4t97wiMsGdcqOokA9PpUNk7ZWARM7ltqlRn6k1oPthiVeEMhG2QjJ//VTdRdNPZeqOvzZH8XH5YqlqJIWKCaGaOMTMZSw2ugGSO+fpV6KK9k1E2thL9pnVNzeYpwVJ579qt/DXwra+J9QvNQvJRaaTaI1xLNuKCRscqDkc+1WpdcvNXjbTNKsbiKzjH7qVBy4zxuJosNDH0zT9DMk+qXpnK4ka2i67fcfzrpdB8S3GqwJPZMkFpIDHDHDHh1Xpgn1NZFj4Ls5ZS9zM168uA8FvGM8HoT3GevNdtoqWXhKJIB5envKxItLdSzH0yahtI1jC5mJpzQuzzCZFGN73MhYY9gT/ACrS0zwhZ+J4Xt3tvtCyMQsirt2HuSf04rtoIbK0k3Tac0t4wHkBWLvKT6j/ABq/d+GdV1TT2k129/snTioItICBIw/2uP0Fc7nfY6o0V1RX8P8Ahzw/4UgSCO2tbvUZiF2RrvIx0yeenvWpdeFhrduv9t6gbayTASzhby1z2J/lUdvJLpcMNtpkENtbHIZgvzkepPqfWqEfh1bnVkvJppJ0Yhlgdi3zjpk59s1HPc2VNItWMI0Tzbbw9aLbEth7iYFmbHcN1q5b2usSB2LpciR8+dcDdt9cD/Ctm3sJI4hLqF55KISwWRskDsCTUE3iiz+zyvayqoiOHk7Adsc0zRJIyG8K/brlW1S6NzBEfkhVdqk8Z6emK7G4kttHtikTpEZUC+Wo4AHSsBr9DawTSSqBONybmxn6c1U1K6kCoIYfMcuAzOcceufbpilawI0JGRCLiS9S2gUY2yMAp9eKx9R+ImhQb/KMs5T5QkS5J9zntRbaO95IwmKSgHcqlckCnXmgLYsryXEECsMEsMnPYYzTQmc/feNri8uD9k0Ndk3KzXL8ceornXkGrXV1Iyob2MhNkC8n0xW0bTw3BcMZ7mXUZ1YnbNIVRT3wMgVNFqstjaOvhyxt3lLcpCMjn1Of1rVJCMvT/DHiDUJA0Ns9vCOMTttGfXAPSvQNC8OzWkZF1PFcy42gRrlVPfJrBs7vUUkWbXJnjeZcizicnbjpu571R1LVb/XmFvHcS6fZRjaog4ye5NW/Iix3t1BaWbRxO7G5RgVRWwjfWqmp62JXAmdhsyBHFhR9K89u9LlS9aNpPtEcS5EjnJx9felsNMlvY28tsi3O4IrHApJPqF7nT33iC2gQByItxwFZifrUZ8Z2UEYUToVHURgkk+5rGghP2lGjiHm7cFyMqT7jNba29zDaXRb7LbLD0MSj5+OcDrmqSE2Y0vjeeS4SLTrOS7kY4jM4wq+30o1jVNRubaR54JIXdShjDEAH2Of1rU0vxDJ5cPlvFAdvzTOuT78f4VhvrIW9u5HuhMkoIJZsA49PYVRDJoPE08NvPDZ2qQShFJklmwWYYzVKWz1rxLpzzNNdxySHKN5pCgemM4oh1mGAKERWZ8uA44dj1NNbUJwmBI0SFslE4AJppXEVG0fUIphDcz3CqiYR95GSevOavyQSXlusBZGSPAJIBY/Wqk+qosIlmElzFbrucqclh3JqvbvpGs2yXEXl20TszKhXBz3yc9fWrSsJl6+060EJMEkjgcuHAAX3FZsFgGYrYSTtE3LFuRu79T0q6v8AZzmD7LBkxgnerA4PcCtazszcwtJAJVBGWJ5A/pVWsQlcPDV1dLpz6b5CvKJDL50ucEf3Qc9vSluLfyLpWttOYv1fYTtDHvn1q7pGkxzB0u5ZVtncYCvtJ9xW0ZLexlFvFIQGGA65PHuadykjAXTNUmiDyFbmWQ8GeMHI9Ppiql5o9jLcRfatEt5bjO3cseFwK6m41az0hRJLDLctjB288+wzUtrfX+o+bHZ6aLaLhvNuH4PpxU8w7GJa6PZkI8UFuqRgq0O7LRg9Nopbvwdpt0ZGgd7GZwBljuX8vete/wBI1GYozXlok5bDvDGcBcfUipbnTRaR7PtTXLsoLFB0+nSmphY4278ET284KTLLCuG81c/Kcen+FYV5pczXKoImuFOWkIHIx1Neo3tlGfs0dkJxg/MXYuX478n8hRFZ3SygKhBXoCMH8atSuLlR4/qmjiWVg0EksMu35VOBHjp371ZtLuGzkEsRnivRMNojLAHPHrXo974cn1TcjwB5FOWVW259AcVd0nw02gQy6jcWfkXb/JDA77gvuD79cUSkTaxkL4uvfB+ltHqcqajqczYgiIw6A92PoPwqjfeH7S+EepW1/cwXTybnYvkO3+0Paui1Lw7p2uKl/PLImoDA3RLgEehqlb6fpmhsYzFe3qSbiyBiygd+M8fhWfmM5SPQnDuZJWtLpH3C4tvlEh7HP+NdZpnxH1DTbT7LqDGVIkCm4253D3561f0u80mbIit8lcgpJwR6cVLewzGQC20y3Fmww7sct+VS0BDFd3dpbSyaNPGEkYyPAynBPHIOe2elWNK8TXuuaklldt5a2zqyvyhB9jVS0tLu0sSPJjVFJVVU84NOcR3UCtLZSp5H3juILH1xnFBVjsVhlhmN9NcyPDKrK8e7BAz1rStJNUgeE6Oizoow27LEqffPWuP0fV5X03yhukiKEwrLneD6E1s+Ebz55JJo3gnlUBkZiCpHGRzilchxNy/s3gaVZ0MU8nzEngg+xqfT5JkjDxfvZE+U+Ycmql1qELWE3mM8scjGMMWz83bmqnh28HlkQoqvC22RgMFqsjY0NV8PvNo00enM9ncyPuMgYgM3pWLf+HrnxCllDPHHO8jC2uogMjA/iB9vWuys9Ul1MOs+0LnaHHGAOhPvWQbKHSbiSKCcTyM28yk5PPb8KCjidY0RdI8VT2FgkqLZWREazneGPtk9q1PhP4gN5pmoaLq0zTq6u6pMMAH2HtWtqxfUp4nYK81vEzLnq2OTk9a5bw1ZXHibWrS7skZ1ZxJJg4EY7g0DSudJoOjRaDrl3pCSGRdRs/MO45KkLjHXpivH9B8Kr4X1S/ttOs5ru/lnZXuUTjGeFB7Y7mvabZol8WXN4ZlmltQbfYBjaprnNa0bxF4i1a8S1mWy0xX274ztyp/iOOp/GncbRJ4b8N3iae1ulwkWq3W4sUG4oBng+3vVzUtCmtraG31QR3+m28YfbGMvvXnr15re1vS7Dwf4L0e10p5Bqt4vlb0JDZP3iTye1cv4x8Vx+A9JsLO2R9R1udQr7fmRM8ENUvQTVjA1vxPG0sF8Fa2tPJIDS/eJB4XH9KksPFVxrllBPq0tzuupDFFbW3y+UpPHH0GTXV2X2TXrRJNXsoZRbhSYCvRj3AP9a4PxwfssVzF4dsp3muWZmjD8Rnsc5pMR0CeIdN8I3EX9oai8MAkKpHK25gCOKvQeNtE+JdrqekSXciLMNkKM23Poy14To+gaikTT69bzMkbho2lYOXb0HPr2FddN4113RbVYRa6fYaeBlZjCd+PUc9aGNHPav4J8QeD9US30/UZ0iWQtJKJGUBe2RnBya3P7EvfENyYpQ0ETpulvfukt6KeK7S7sNN8aeF1vJmaW7s9oBiJAZQMkEZxkmuU13UdRvmsBBaXK2kEZeZXG1CnbA9RRzD5U+g6fy/Cummz0pAJ3Hl+c2S7knkg9fWk0P4JyayEub55PILZjW5lbj1I+tUNI0PWfG15FLGHsHXiBZvlUqO9dn4i/4SXQdK+wvN9rQRkoAAQGx0HTjvzScrk8p2t38PvDHhTwla2PnyJLcZUPBJwM9SeccjjpXi/xB8Aafp3iJLTRLBtRiaBWVoEwc98tjFehfB68fSdKvrPV5kkllYSGIcsPrW4urX+keJLi80O2X7OyIzRuuU3DqRQnYaPBNA+DWva/4ostDuIPInmILFlwEQ9gfXHWvtDQvhX4b+HiaTpdvbSWmpvgmZFyGwMZPb9KPEd3JFoeha58j39vMrSOVAIz2+nNbPi7xVe29/YXqXMZMcOWUpjk9cHrVupdWQWuY/xt8H2viuxNl5EryvFsaVRgL7n6ivnXwh4Os9D8Znwou2eyvQFRyMfMc8kY6npmvdYdf1bxT4kNtZSzSyT7RIwbEYWtTxR8G4tFsn13yjLd2mZwbckPxzwaUZWvcrlRw/xG/ZUtPDngW+vdFJN5bQmQqoHIAyR05715d8JbCD4g6BHoUcT21nbuTdzNy2QSQAfcjvXvF/8AH201fw7Jot5KLC8uYjGzzA52kYH51494I8Tz/DG1vLNEgVLyRyss3BxnAOBzim5u1hOKOP8AjJ4PtdI8WacNHlV7GS2IklYZSMqSCwHqelcQmvHSJDpHhhVt3mcyXN85JI9Qv15PH4U34gHVPEeq3aTXgFu8hlEcTlFcHPbOcE/zrG0/wxe6Zokl48D3crfuYQjFivOc9fQ4zQncycUtR9ywm1m7nSaQrKSCJHLEgE8jPY/1rIXyA7W8LKpXonTP0Fa15oWsQwCcadOkAIVgcdD3/OorXSdVkkZBaLFKg3GTOQTn7vrwMCghrUpXKNDOnzgkL8pHAH071r6NpNxq5giLC0UZaSQMMN6A9+aS28K6grKJNrIi5kI65z9elbnhnwre3uvJvJgto8FkUAmRR0z7Gm2KMbk/hzwRP43vIo7KSRYkciSVTgAL2/Guf8Q6cNM8SXdhNJvMRwF7gf1r0v4gaomk/wBlT+GraXSZ4pCLvyBtB4/i7HPrXB+EdCi8S+M5J9Vie5mm3HaEIQenr/OlF3NC54I1Cwa8hGo3clpHBIRHJbnapB7N2rnPEaq2t35iuWms2lMiAHIPbOfQegrqtE+FHii6vtlhpxNo0kjB9hCFc/0pdV0eTUfDNvFdxxoLe4MUiW4AlC5wRn9asHE4JIZPLkZ5ImtxgRryGHPPfBqKS3DlZElKOhPyKMhj6E1r+OdO07Qb21S0muHR0G0ySFgMdiOxHqaxEuJbrYHkaQvIFEY4JPsc960WpjJMaLGW4YGMssithShIHqMjIqWNxZRSxKpmM0hlY7hgNjkfpXpeh/DXXWD3VuC1mVEkbSJlk9VPv71zPivwhFa64Esx9oWddxEPHlEfe3HPUmqsUo3Rkx6ml8lqSpguA2yRWb5cY45+lWpIoZ7cTJhhklccgDuc1g39u1tcAqshiZ9qjBLMcdvbNWIdZeFJbDcAo+bYVzg9yDUOLeqIe9i1ExlUFVLjknbyAPc1ELON7pUGyQqN4GMjHWpdJ12M+daSxuQq53ghVIwc8cCsW9Vb+9f7OzweSAA6HAPtSsQ9DcvRF9pt3fZbLI2EIXIU4OeKuaPdpKqPMFhlimIR40+Z1HAYj16frWLFGZCPNlYbR1JIBrs/htZWl1qyrHo0l6pn/wBIcZAAx1B9sVLRRrWOs6ekMjyXDCCTgTHIzjqMfWtqTTdPuIhD9sRw+C4DZYDqDVX46LoENrYWumYtJxMouQeG2Hgkj8QcY7Vtj4RaVpHw21DVdL1SbUJVVXZRwQ3GcHrwO2aycepSVzzvxBpNvaSSMs6SBHH7t1yXHuOnFVz45S71DSprezKtaTqGB+U+hOPQVBoK6LqYmne7mgnLMsvm5YkgcY61yV/qalxCoeBXc7Jm5B54z9aqKvoNKzudn8QVNn4tukBCJKqyRkjhiRnis7RrKa3ubZ4Z5IlO5BEuTlj0NdT47uEvNB8OahMqsXiMbM5IUMBzkZ71gWl08dtHLBKsRM6LGEH3Xz3PXBqE1qmaTSbTPoP4M/s/6l4pvU1C/wDtEFk+CSzkMSOpP+FfXHh/4d6L4ctIoo7ZZzEuBLONzAfWuZ/Z/a6XwFbJfzma66tkg4+ntXbeKdVtNL0e7e6uktFMbAOzYPSl6GsbJHjvxK0sNdXuo6dfpNFHkPEijKkD19umK8b/AOEK0vx5KNWuXZL2MFd448zHqPb2rBvvHVx4V1SVIZGuTPOwOX3Kyc8ge9cl4+8Q302o2k9lO+mW0vzbI3wcgf1pEto5Xxx4Hl026txFqCSTXt0YgRkCPtuHPXIGa7jXvgRdaP4JOsTX8dxPDBvZYzkuAOO9eZanppuBNcJd73ZxLkksC3r17VqweJtRsrBLb7ZcXyPGU8vIA3MOD7AegrRMyaRws0yqgkk3oxUHlmwOOw4GfwqraxxT3sshlYGVsmRTkk44J96s36PpNyi3JYzzoX8rO5cjqc+lSaX4fvNWmlcPFDbhATcqOFPoRz19a6o6q5nZE97f7bsTi3E5jRVUMcbj3z9alisWgu47qFYzHPn92AAFOeT0zxzVGW2L3720iRuI2AGeSx7c5/GtG7hW5FvYRRGS7nm8oSq2F6kYx6e9KTsNI6DxfCNL0jw/p90BIhhmfzDwFywOf1xXMy2kLzury+aLgkbg5CN8v8uK1PHV5JN4svbFJnltrSGOERnkBsc1luVaKR5YBI8MbrGQ20p2JHuOawiuoSfQ3tIvrTRbO6Z7dzM1uTuDZQkcAD8BmvZ/2MdC0DWb+W+16wWe6L5geePcFBGRg4/Divn3TZI7nUobSANGkQy5C5GDgN+Jz/Ove9P8dv8ADbw3ZJplxGCgxDCcKCP7ufWhy5SE1seo/tD6Io8R6ZZeFrcwXAQvKsTFYmUYzx0ya+a/i94juB4htII41sLgqI7jZkMnHqMcH3rQ8SfErVPFeqyay1xJBLHFtTY5Ty2/AgkfjXPXGtQ+JJ1kv7+N5ZwUBcY+Ydf85rLc0bvsew/sl68LfWbmLUFWWzlYFZJ29Ole0/tKQ2x8Lw3li6I5YAvCRnaeoFfGul+Mb/w876dplobiNwCJFG4oc9fx9aztc8Z+JrmE29yWNoku9YQzZU+gOf1oafQSlY9/ufAUreHEudEvbkvLGDLE+QCDzWJp2uXF0ltpOpxDT7i2fi4VcMAOjGsDRPj9qmladHYS2c7Flwqydu3ByazdWXxFqsl3q0bQeZcRgIyvh1U9QRnt7Ui+a52/jHxB/benz2t3dRX89rGcAEbnXoTj6V5xZ6NoOvJIbSKQ3G8K6y8IOMZxXdeA/hVoV2IW1bVXmvZQGjzJjDeg79fevTvCXww0S4af/Tg99bfKAGDDbnuPpVRdtSWzwDxD4S06OXyLG1aWchWmNvMQXIHTGccVmQx3Vmzwy7LQs5CK4IP8xXoPjf4b20PjKdbLVJLS7IDxkLhSOu04x9a5vWnvfFVn9jmaJrqxkKtIygNx6fUd6vmuQQ3mj39vp0t9KFaAqWSULkZHXPfrXPNevqRLzZ83B2s3HHt+FXbvULrTNHGkyCYxR/Pl/unJ45rmkmnuLWSSaRRKiErEBzweOc96SVzNm5Hbpcxrt3CcEnrkAY9Pzrp/AuhaO1w0GsNMySOChmb5WIyQAc9iBxXnKvKrRTRefEwbADYDMcc1PPqN26wJK89vJyVVicnjqDn1puLITPWfGelaJJKtvZxxrK27dMh+YAjHP41x2saXbaFbwos5O5QQpPAx2zmuRs7q+TzHaeSRPL2rIX+bJyG3DvmnCEW935qb50lOSJGJC57jnrnFCgyubpYak801yXSFZySyqrcc9v8AGtPw7Y3EkZinDLKwJyTlVJzjH0p+nxRqEGd8qZJL4G3JxgVq/YWs0V/lhQjOxTyCarYgraZqeoaJdSxrbLczWkarI5yA7HPFZt/qipK0wj2zXOd8TdEYc8V32ja2nh+3OomVJy+Y3il5J9Md65nxDYS6k9xqTWckcU2G+Xrx3prVmiVznLxFuogDy+c7ATzx356VPHb3BhiZQqGMYMffHbHtWnZeH7i4vUNoRHFJCSgc4LNnpVCbUhaif7XmK5hYhoQdzfgOOvWqSsZyjYz7nNwwRCyyFtoAPRscitrTfCVzeQuvlqAyrgHrnnNLHch7lbhkE0iciSPgbsce3ANbdhrIicRsu10JO8dM96hySJWpW03wrNczxvfHdHGSJFRiCvXbgZ57ZzWtb6PFZwSgEuQSPN24I9Mirw1mOVkMrMZSoUMCNoGPSiz1tkcRSAMjnDN045rNzuapdTktbs5FnmhbcIXUBWcnbjnkDPXn+VT297NNp8dvAMyxoV8wnBYgdSa6bWrSKWwjjuEZ0JJ8sHkAjIOfwrj5ZBY2kZmjCIzMDsO7YMEgnvzj9agbQtxbRPDFOkCJ5bMFYrklurEH8TWQs8NmiOzB7jc7KxyQAGxg/mOKsajcSyor2s0luqD94wGF9x6cjFVdDs59SupoTmVVVZFBXK5Pocd8VuhLUtxI89zHK3mGOJwdqsfmzkYPtyTj2rbh8SDSo08y1kngQncAu7gnj8uxrR/4RiHR4JZrSRxdXG3zMnI4GcYrAuLbUo7qdXtwlu6AowYsWHsc8HPrUt30Q2rHefDJYdV+I1l5SyAz3UcjQvkkHHr6Div0D10BNDux0Xy9v0HSviD9l/w9da58Sra7jGba2wW3nlQOeB3/APr19xa+udGux0+T+tZHXRVkfj1f6HrOpImsxTub1HMbFGwShxlic+2cCvQf2atZufD3iy687TU1szLtEqRkNH0BTODwAM1V8S30ej2p0iGNoridWDyrwq46YP4+legfs4as+nyXdtFCLq8bJVnXglgMHP4Hp6mvNoYi8rWEkuh9I6D8dtG8LAb9LazRlKsMDlhjoR346VH48+KPhP4qeFL6DUIUhgjRtonwzYK9uO54/CqOhfs4DWrQ3usyNDJOyutujEKM46A885qr8Y/hRoPgHQX1SQM8cUQRIhwuc8EjgcH1rvcmbWPlzwzr48GXrQXd9cWOns0gimDsu4cbSw/Ou/vvjL4l8LeH9Pt5NejurO7kDYZhuVARwOfQfrXn3j2NPEHgeUM0EV20iMsK8kDPJJ/z1rj9M0vTY9HWCSYzakcDEj7wnPYZyMelZJtmb0Op+K3xYTxLaXtrY5uYpFVkeVMIo/iZfXn1rwGe98m1S0a6keKJyxiIyq475/E11Xi6W/s55bM3KNYKuMYwxyPUdhjIrmtB0tNT1OOyV2Bk+YEDIYAdyc1UUZOTPVf2RJraP4vPHJPE8bxgjzzhhnnCjPevvH4g6P4NvLeC21hYFiuCASSACR75r8wrwf2Fqds9nFNYXsaFxcB9jK3ocEcD2r1n4CfE6e/8Xxab4puTrplBW2a+lZlUk4OFJI59fb3roUmthpna/tSjwX4cFle+F4rIahA/lEW4C7Rt4zjr26187/8ACRL4h1FIZXQTEYY9RnjtnGBX0D+0t8LT4bubXVNJtjLaTYW4jjGY1HY47de1eDukGk6xYymzdwykO8KggDtnpSbvqxSdjH1TS7m2ujC0xDs2PLGMOM8En0pn2ZbmcyuyxqcqVRQOQOB/9c1enu49T1p5yZLkEFSXj8sD0APtUEYWC0kuTHI0JyfkGSpzxx71DaMr9yBQse5ULSu6beTwp7mkinaF42cyBGcKSxwMA8+9WbOWGK7tnvV+z20nz78c8fpXbWXgqx8QatAbK8W4BHmPAMBZVx27Vm33E7FC+8ANqulP/Zt1Gdp3rngkd8EEVjap4P1awtUlmiN1O0YWN4wSce556V3a+FIvCE9wfO2oQQYTKVUHtgZ7elXNO1R7NzFcSl1xmJWxtX2rN1YrQpHkNrcJpskq3SlZgmMiPcd3bApmmXIj1WE20Yd0bfs2hQSepx0zXeeM/DJ1mI3kZMJjDSIYgCpHcYrzWe2aGS2ia7kWd/mRW+UkH+H2xTU4z0E2egTXVwsEr2uIyeQrLknB5wK7PTrB9TsxDqNyohuOVWRANq44/P0rjPCjHTIDJqitPOH+VGO5UGOAD0z71P42a+GmJPaXDAs+SJACNvsDkDHtWGzEbWp+FP8AhEoHureZru0uiAyNwyqOgHOO/Wk/sWxslW6GxJZV+/CMsPr71L4TnfUtOntU3zpFGCktw3mszY5yD264xVq80+TTLefzFREC53qu1vzz/Ssa1ToVFnbT6Mw8LS3cWydBEN87El9wHf8APFcjpfhOHQrCe8ubci5Dbo3DklMgkgH68/jXQeC9afSraWwvZpJkIMq7mypGPuntk+ppfEOsvfW0sQjVoZDgRMoCjjtXGpNaldDkdZmj1Hw8baRZZm3CRwr7TgjgE8evNUbqyi0Ow8tVMdxKC8katkhccY5/Him6fdotzd+ZHJPEigNCwI4B5A7H/wCtTdaur+4vJbuSxjjgjQtCoPzH8Mdx2roTuhXsdt4R04ReHbOe4hw29i285IUEhe9YkTBbyWOWNZxJKQoThVGcrnJ7ev0q8kl/F4TeWJk81YxIts5JAzzyKxdImihaa71uSFLmImSCFHwjDB5P0z34qJK+qJep0w0i6vblHuBIICoCQbyyL/tAepzXQ+I/ErL4Qbw6bSJbNVJCqdpyQe/bNeV2nj66shALGdbjTEldnXed2cn5FOc4BOfwFX9J8T2Oqabd6jNDKgLFGVmJCuTg4A9PSuflnB3QtjsfhRaQ6TphikuoyTuHlM2QW5JXPTjIxVPVdCvXv71rZowJUKOrrkR4Jyx+oI49qr6BodvB5s0kix26lTHGgYhz1yfcHA/A1ty6uFjmhVAZp1Mskr8LtB5BPqeuPar+sSiyrlLWdTOoeD59Mgl2PJmLdjIPOQM+5BH41o+A/Ctz4f8AA+oxhFMZlMjqDn5gqg7T3HHf3qxa21iluiJt2gH5pACBg8n8D610finWV8N6QIrfDRvGpJVcL85xk445OacsSpLUEjzHzdW1bw3NDFpSpYxrIhWNdsgYYC4PA7k5Ap/wh8B3Gg3qatqNrNflo/Ka24Cqw6E884/xrb07xQnhy3mFxPAkb8rFK3GAMkiptE+M1hpoeVrGUwXHMLhCQBjp19j0rSnXVthbnbaLoOl+DJ50iv44nuf3ptmCgJ6EcA556/SvKfHIfxK19/ZsxvJ7IAb3XKse4B6569KzfEniSbxhqT3tnYSKWwVknHBTjJ6jnjArkNbn1zTIlezvo47S4fc0MI2lsnpn056/rXTGcpsaZuaRNdzQwaSly6aZFl7q2B4BzuwPQn1r16w8C6B438OR3VraLEbUDJRsFeARkDr2615t8HtPmuvHttb3LCW1ubdjMjHcp7c17XpFraWvxAm0bSIsPPEoEMLbVBB5OO1dcdNy0zxHwUmkazq+t2uu6jNFaMRFCJWJYgH5dp56/j2r6A1j9lvQ9U+EhtbGEJfTRb1uGwGB6jJ/TFeP/E/w3eeCPibPa3OkRTteCMwgLtAIIOVOeD6mqPin4r/EG3hubVtRkstNgxEIkmZCq5Hf1PTJNbJ2Bs8K8U+Gb/wL4ouNL1JcXcOIw8ZxEF6g9Bn6mo8SNC7byyHILA8E+tdh8TdesvEtg7XUUZ1WFFHnGYkztjqT1475rmGEK6IkyHYgKqzMOpxzgdau9zIwLuEiAtIHLvgCQMMrVW7BmUoizRhMEO4DK/qB/wDqq9csVeUl99sVyq7ctkdKoNF9ot1McriXqsckhB9+AcdK1jqW0T2DKkTbyQ68ggYGPQV1ELpcWqcBGTAA25OPUn1rkcW9yiRwhirYLRhioLDqcit7S0aKUrIHdMD5eQB6D/8AXRLUgdfwLFc2zoQUfIlbqpPbH+NUNRaGK/j2BnV1xvxgD1z/AI1oy6ebhHtR59kI/wB6sky7s98A5P5VU12G3WZfKlZogueuee/v+dSikZhZ7e5UoySeUxKeauQP1q6MQxxOztGxx8wJAOe2PesqJkeOSRMNsOCrdW+ldVFod3PoSajc24a0TBDK24hRjBPoeeg9K16GhXtVWMPtUsDzlgQV+lOurhrjNskjBwo3sAQc8EYPoRmmTSvOdqzF7qVcR9z04H/669r0r9mLxr4i8AR6zbtDEWjV1RsltuB8oOe+c5NTytha5474d1y/8IahcX2nNvvHCqxYkDZjkD3rP8Raq9xr9/dxu0jyliS5LD5gMqvPHIra+IGj3HgjVXs52jkdZAhEPJxgZGM9QT+tcrcW0UE/lwRNGnUNI+7rgnPPpSSsxNWEhWWWMQuiSW0Z80hmIIPGD19s1ordSFysTKkrHJfu3196gmkit0iDYDONwJYKDnGMj0qqgaGQMjgS9yTk+4z06elaNXBGjBdPvllhdA4AJ83JUkcH5fpxUkmoOcpBsQdcsuFHc4561k277p2tsl2AyXxgEdck1N9iuSVlWQBicbAwb8ufSlyoq9if7S0d8kyhjJGuFQN8pz7f41Ff3EdxAfLSEIshLxgEFTnkipY7GZmeaOMCMNsMhOCD7Ckt7BpYiGuQ4ySIxGCXyepORzmq2J5riW7pFePvzgYIy2R/PFaq6zbwyIql3k6KCuVx15PpWM1o7IyeUQ5GMYwc9vwqWGxu/swRgGfdnaAVP51LaJ02LMzzSiWZlXyyxKkYByR+eKoW8kVmIkEjxhec7iCG79O1EtjeW8RkZUDFgGCsThf8RVfZIJQsAkuJHk2lygAAHX8qViVqdRbNtliO9yXbO3OAPf1ps28F0CQgGTcrxDBPqDz2pdQjWzSCXYYMciSU5LfQelNZoY4Uab97JKrbWUnap9hk1LZdrmv4IvYNJ8UwXTwRXD7vLLMMsCflAz2HPavTlstL8L3Wu319YCSyusA28PQFlHzKvQnP8s14XFN9mZpIhksOpGckdOPUVYm8QX91b28V1eXDxQAbXFwxZzx1XP4Umr7BZI1xcw2MD/Z5ZRabiQJOoXPCkegrTtNQu9BvLa5tjsuNpnUMuVcDoM57561zdtqQvRFA8ZgaSYBnZscA8AfXpzXSyFLiU4Bd4xtXEmVA9hmsxPUm1zxBe+J9RWXUBCHVeFiXG0Y+tQQFrlmYIpQR7WD8qPw96hELhwjstvKUJWTGOexHJ+lb2if2PDZpda1ZveN5bAwwzEbuwOOBk9eaBRVjnYrxtN1tp7WRogvAZBluQAMH25OKm1HUpbq5eWZpL+eRsmeZsNjjk84GPQVm6giDxBOtsskVlGuIyT83I9c49qv2ejfZ9PiHLtK+F3OTx78/zoKYlhpst1JBIR5U7Dyo7gNkPuI7dePWu88YaGdC0W2TTdYhluX2x3UfAYKOvB5JJ+lc34QTTm1bT3vjcR2yzMp/eMi/LjORn16V1fxOtdK1nVYNR8PRh55CkbM7YBYcE49xxxQJJs43+zyJHgVirzjKjPJ9cVb0zwjqev3Q0yYQTaeoUsNxMiITyTz+pNdIdPs9Ft4r++8uCc8IpUlie4H1rqLOdbHwlcajqEiaW9+fKjESAS+V9ecnHSg6IwZzviW70q6vbLSNPzqKWiiP7OuTEzDgFj3x70zVL6z0qOL+17lbqUqQthZL8h9jz07Vz1zq82pXTaZ4VsXhhZfLaRVAb3bd159zXrnwn+D2leHYotV8QD7Ve5JVZ/nGT6D+prOUram8ad+hznh/w14h+IBQ+S+heH40A8mMYLAdQD1r0LQfCug+D7VEm3xMARtlYvLIPbnj6cVua74r+y2ckpC6VYxMQoQ4eT0GP14rgrLV7zV9VlksbSSVQQRPMS5we4JJH5Vjz30OhQUT0LRtVSRBHZWh05GbG+U4Zl9z7+hrD8SXgmup4dPubi9lVgHUSEsTnnnPStCz0YXcMV1q7tsDFhBASC59+RxVm+vbbw7YNLbWMVhGFLZl+aQj3PNLlY72K9nZS2sKPrExhhC5EW4DGOuD1yeKxNS8fm3v1ttOi+y2ig+ZPt3uf936VhXb3+sXj3O6S+uCpZfMYiJAewGeMgHFXra1+xLFPfmN0Y/8e1vHhh9TRy3C5naempeLry7lt4Li4fKhLm/6fUDtj2rd07wRZ6dPJqXiS8ju7iNl+SIYQjtuWr+n6lfS2TxWkC6bbbsLNKcsR3JFXtP097y2MUEX22V+N8h4+uenHpVbAVftUOsTQS2lhHAiYZHuV3BeeijOBT7jUHuruSMeZM6LuYxLkD61atvCclupGs6viNCGWK1XYU+pHY1p6p430zwpbny7UzSEbVEeCzADqenrUlJWMSKPVpbiOO3tZgjKT5vCjHvUOoeGWszFNeTBsnLgHnjtWO/xMuZ7yORZzCkq4WMgkqewHOPwq7d3k8+lSSPb3azEEu9w25cd9uTn3qkrknN3Wl6Nc3c62sCyOzgssx3gHHQD2qzanzXMMYntkhYptUmMHj2PIqGO1tYENxwEUA+Z9056DmrEX9q38ZFpE8ccY5dwCjjPr/UCtUiZSsXXtYbezYFFBHJdm4b6n2qC2uo2jEcILheAUOQD71ejsoYEQaiwnC/MqoMBh6EmklmEQO1YbKLr5EWFA9BxxmrsZ3MjVb+6srIq9vJskYDjg4PcDrUlvZ3OnWdxMilBtz80v3vx5rQupikYjEqF2wW+Ul144w2azL7R4b6ExmS6kiTDOokIBPuetMVyK31lrJ7aSe5gt8cyBskAdqy7TV7PU9adrNpbi5kky5RiEY9emcdPatK18M6fZBA1lLcI7bjJNIWGR2OTWjZrDpEssNhbW1vJMdyyCMEAY5oEQR6pIjSrHay3lygLRxIuFY+hPtXP6fa3d+10dQtfsZWU4iZuCDzjFdM/iKztbaApdvJdSMV2gYO7vgdKifVrmS0l+z2Mb3Q5aW8HG31HPWgBbLT5JykLQRQIjErLIuWI7YP41Wi8Pvbz3O25V4mwVRlyAc84PuPU1aGml7cSTTyNOyAkq5CgkAjAz+tJ9lktbVN8pIIyxzkjpjHPetEwL2mzPHYy28H2W3b7okZCTj6cdqhOg2rosd3cmeTfvISPavtjmsq4WeaSMQkxhQXDhipP19afDNJaQAXrtc3JJZxbyEEL2yM8E00Jm/aXD2txKghSMH5VVhkEdsitBtdCRFZbkW8a8KY8D5vYcc1ws2vR3JVIFnUAYcOxLY9zmmWFwt3cov2cTFTlBtOcnj1psEdTd+IrB3MUMc99coMtKeApPqc96rRarNJOVS3cgHLZPCgjjHrU2k6JaWFo0lw5M5O4qWAGfenXV+JQ4hiFoUwFfAw3rjmkxk+mm8vraW4EL7Wyo8w7QTnHHNdJarKLeFJnjjkK8qXzj8a4p9QdEiE9xIRnLIpwo59M4pV1aaa8kj2bIFXKScMT9Rx1rIfodzBdoHdVdCu3oD+hNVbzxra6fGbWSZVeNSSivj6d64TzJrt5PtjvHASBtgZlLD36VWXRNMXdPqU8dqwZlw5Ctjtjn0oEdjc/EC1tWSWNGaJVPzYwCf8ACqU/xB1K8laO3ltwCuSpUsQO3P8AWuU1PWPDFpArslxeRDhVLHaT2GM55962dK8QhLGK+TRI7YSZit4hGC0jY4JPt71drAdN4b1LXNPsrm+u1Rg6lYLcKclu2fw5rBvrjxdqWqr5l5C6S5YxqpwnHQc/zqnPrmqQXEEl9eSXZbkRR/LFG2DkYHoOM1N4P0nW9U1We6S8kmhkXDoFK7R25z/Ki4WudFE+q2EskV5cEQFBtRMgY75P9K2NN1krDHDYeWJS64L5YHHUDtk+9Sjw7Fo0P2zUbyRQpwA8jPu444JxVWDxBBHaz2Wkwp5iNkSkAlcnJI9waLitY3ZrjWdXQxGymjAyGdQMNj9abNpF5aW6PKqXEBIDx/cYDv39ax7bxDq9vARBNc316oygZ8Bjnoe2BU1lq+r6mCNRSKO4PP7tjtH596m5SVyceElnvEe0e5h+U7raWQyKD7ZJ/Sor3QvIhMs9yYvLblS7Lk+//wBerkU0tjGDHM5uc5YoxJH69KqXuvmJlBH2tz99GXcSfSpuOxomee3tYox9mcSKGKhckZ7g9M1L59yqQMNhQAr05xWdZaml9A7TRrasFyI2b7vtVjQ9XtZJylyqtGuBsDEAZouKxqsFuozHKmUdCGXt9cetVbfR4tKnSWBpLmVVxtLYAB65H9agN/aS3F01rqccVySQIjyPYdelacct5cafPerYoiwxYeRHJLkdcVSZm0ty3Lq8GkxAzWsqLO4CgEkAn8ao3kEUVxKLWUspXc8bHJFNfxfYaxocVqN/2yFgPJlGWY+x61q6Xr2mNCVspLa01JyFmW5UMQcYxmqvYDl9Yv7jQ1sL6J9kxDrtc8HjgEVu+DbG3t7G3NvNte7UyTPnBLE8rj29Km1+9a3sCde02B49/wC7lCjBPbH1qjp2q5kijsjEkf3gWTBz7c0nIVjdudNSyfDReW0h3MNoBb3J96wtXtdVvLpfsoDQzShREmR5QH8Z5rU1fW7q/TczgyrhVzzgVSfxHfNex28EUUUQwZJR1cegP1pqQylq1/HCkqyTiOW3Ur5p65+vvXP6bq9zbas8twgttKfDnIw7nHUHrycVT8YC78SyyW728dqI5NwaNiNyD1GefxrqNFmsvEkitKEe1tl28rkAqOvp+NAnqUtS1yzje9njsnsDOAHZ2xvHY4z1riNV8P3VxewzWl5KsEmTuLnr2wPzrq10OK6ivVuHknsftAMLykswAz+me1UNcS+gtzDa7Ei3YSQ/L+v8hSegjQ+z/Yk061udrqxIjhIyzHvinXOm2V1crEbCMvEwYLJliP6Vm339maY+iXcmomXUAhLIHyzHA49u9WoJrS7vDczPIsLMCyJIwIHfnuD3zSuUht7f30Zm+wyLbb5MkRrkNxjB5rD8U61rcf2aLT0kmJkHmP6DvxnpXW+JLrT7c2Eeh26rHI+ZJOqqPTHuaz2R5tVeG4K7WIAkgXaFHuM0iupQg1C6lhtY52lmldwpC9FPbiti2tPEWq6pb2dk8X2Qna/mjv2wetc34jWbTr2WXT2RnOI4UWUlmbv8vp3rYttU1SwsbeV5RbzcBXycbhySBmgEWPEHh/S9MNyNZjlg1MAMghdssPbFYdz4au9Qu4dQtNRmtykQaOAvh+nGe2a7e81S21aCCfVGjvZ2TAmjYKR9O/4VyXjS0utRltI9HuhaOylBldzfTP8AWlcTR2egyvq3h+U+INVuftRj2qkzYVcdwMdTjvXafCnQn8e69E939puNMsYynmlztc9hn0PfFeS+B7LUzp8lrrFytyqMQJGbLD/ZzzXpPhrx5rXhrR5dLsja2luDlHt4/nIz0PPWhsfU+jNI03RdEuHt7K3htZVAyFABxWnfvALKY3DqsBUhixwMV4l4S1t9O1Z9Uu7l3eaMlmumJCnHpmuoQz+MrQvbPJODIWYuxCHHTC+lFxnzp4+NnqOsvPcvBK9nO0cE2fmK5O3cfbivP/iJ4ebWLtdUe2uJwsQh8qOTaq/7Q+ue1e1a34bt2+JkGkTxW8CMPMmIjyXYA/5yK4b4n6fZazFfR+Vd20VvIys4kKLkZAxzj35piZ5pb+HNStdNSOOGK2hQ/vGnxK20HgA/TtWlB4i0iLxNAt7DdT2kcZUsFwhwDnABx6Cs3wqmrQzTpJKt1poIUB33DcDwCc+lbV99kvL26ezsjbyo21o04UnHb/Gncjcm+L/i7Tbe30fU/C8zwQGIqYT8qP1A3e4xXnWjfFRLu5ezvbC0Jj2l54cqdxHQnvnPSsXXruW4u5tN1UBCvyrAMkIOoOfoc5HvWnpPhKCxsFISMxwjIZ+S3fOev51V9CJRudJLrFtdWssSsEBXcfKyGx3H1rkPEatb3Vu+k3c0jAK4DsSy8g9cj34roLMR2ty91Fbxxb02eYG3bvXj1qa9s45byJoIg8Dpyqrk7u9RcWxxyePi0hkabDSKQVZySexAGcda7b4P/GTT/CM9wdR0+4mmkkJV3BOw9AM1Z8NeGvD1zftDdaVC7uwDySRqWU9sdf5V6R4w/ZkbWrGy1LQ7cmLglY5cKwHXI9RVpoIpnf8AhL9pCz1e5S2lgFhAsZDOVJAb29iK4Tx54d8L+JPFN1ZaOjR6ncR+YlxbMVC56nAOM85xWT4W+IvhLQ9PvPDWtWIi1C3VozLLGAWIP3S3XPpUH7Pnjjz/ABXqmnpp0NxF5jBb0/M6eg3fTtSd0ap20Z5r8VfAXiTQoit1KlykKhVKR5yQMjPpmtL9mn4cXfxO8Z20KOq2VtIJrhnBIY90x047CvWPjR4q0jTNXudPuJBObtAUC4BRiCMn2HvUf7JhT4Z+M2OqMqWmpq3kXLEBTnpz0FaRnZbCcVe59kWfg7SNH0YWcNjF5UUZA+UAnjnmvn3wlD4Xiv7/AETUtBRLl7iUwztDlSpORk8dK+itb8V6XotitzcTiSJ+FEWHLcV8ifFN7jx1rOq6hoclxa2dou7dHIU2v3YAccipU2U9tDj/ANoDw1pehX8EWnwLb6jE4nULnDqQR+g449q8e1q3gs9P02/v4JL1pJMMFkbJUnHA9h/Kuh8ReIL7xWzPd3LyypCIlnY4YEdcHOcGqEOlTa9ssog1mYsO1wo+QE8cn2qlNo5pbnGeKLO0/tMT6Zc3FtbuyhEB3EN3qOGZ471LaWQCVzh2RAQxA4J56nvXvN5+zvbab4bOpWOqx3yLCZZECBi7Y7HJPXsK8HvbBrGZnVAzxybW2DAA7/8A161UrkuNiS73wuBKoOFLYjySwz1A+tem/A+18ZwzCXSYBdWUtwGeWUZGzupB6enFYXw+i/tfUH05Ft5Q3yKZo/mUEHODwevNdp8MrDXdG8VXek2+szWnkStIBCGZJAR/EORjp1HrSbtuKzPPfiz/AGrZfE241fVdLeN4Zo/LtjyJDuwvr1wa9D8U/tD3c/w/g0/TtKl0zVUYR7RgoV4ySP8A61UPi5aeIr3RL+Z7uPUESYyNPCux4Sv8PqfY9vWvILHUbi8VGkQXQkj2s245BH49fekkpKwbEt5NLqDzXE7mG4m+8IiVVSecgU62d7WRpiS7om7zBgZPtzT5LVhmRSHDc4JyAKZcXME5GIyoyf3PYgDnI/WrtYnyZ22mD+3vg3fRtKu+yu/M3LywBOeaxrWOZ5YI4Zncbg24jAb3Nbfwqt/tcPiPR2DGO7tfMRZCCcjnGPT61zltduYnDEK6fKqbgSCOufyrl+0ze14pnqOmfE/xN4Z0S2e3vDC8DHCpIcOO+eeOPSsXxH8V/FHi64iaaXzlA3fZ5JCQw9+e9cI+oXEkmFXeCMlQxyB+eMVauGvIYbSaGNIy2d7NnKgduvX2ocX0M+fodTq+pR6i8cr2kNvclAGjTsf/AK/vWDqTpdoq3mwqrAlCcj2zUT6y6BHly7ZwSi5J44zzWbb3eJgZopDI7MHJOUK/wgD1p8rYlK5btdXW33hACqsV2EcAfyro/DGhRTLLcQXourwoHMUyBj04AXp+AFc/oHhy48U+IrbR4Yil3KQxG7AHPQ8dx3r0z4jfB/WfhJ4cgvXlMF5dyBjdRttCYHCj6+tacppHU86+I9zeadd6aLyy+zXM6AiPGCcEArj9a1byXw9beALltGaW01OebMyH5jnnGc9hk9K47V/Eeq+MdQ0+31u5jWWGNohdupZtvrkHr0rovHHg4+DtM0iGwvBqct8QEUnLkEcce39a1XRD02OL8P28kz3MLTC7u0JfDLhgMnGfXPtXoPg/RLKPXHvXmEq2du8txFghYyB8pJ/GvUPg58FntfCc13q2gtLfO7MWmwWUbchgeuDnpmuWPhxdJ8M6iZ82kur3xgBYciFeCp7YwGpTaegkup5zpl/eRX11cwEtHeSSSPFJzyx4P4VgXc9xZuFmkDgyEsGGF2FuRjkZxXV+O0t9ISK30eV7po2BUxrtAXGOTnHFU/Cug2+vx3CXNwrz2wYFmXknucdM49PeoirIzkjX8PzaJcIlut3GLl8yoi8YAJA59z/nit7Vr7R5NKS2vZcMGAeMgNlvbmsfw38O9MvLyc3koidMNGyfIoUev5+tJrPhjSLG5U200lyJCWZ2kLY+h6/rUySb3MiG4s4PEMKRaTYyFEyqseu7sQKll+H/ANgsrae+JlvUUkLnKhj0Ofarmj68+hIUsgBJnKmQlifXmptT8U3VyQbswosilU2jBJ75qFoFznNMeTRdaSWeVSiphmAwWb1NXLnxDMtxP5EpcMMgrgr+ArL1O2WaGWYuoKqWCl8ZI9Kq+FtGOoXSJNI8a9SU5OT0H/6qq19xXOp066N4YDOSeT8oABUdxXSQ2FtpcMkpjchV3YJyW7gcmsSbw9c6ROoGTDJgb1ORj69ag13UNQlkt4naQWh+UMx5J7ZFZNdjRM6Ke+GpRxSwQJasi/NJGMlD7E8Vj6RZahHdNJFdsXDELMCwdgeucEc1r6PaxWmn3CSeaFmUOoPIJ9q3dGu7O2skTaiSM2RMygnBrPYL2MdtRu7U+WE+0SysF3ySMWU+5Jq9eeEb7wxo7alLcQXMV1IzMQSWA5wAc/hUOoWtnazPcMZZ0c7dwbA/L+tczr0tytpHaw3Eq2CkyKglyAfp681SdwMO/wBWbUJ5Unyp3EK27JAHasJpre4nLrMzBXwoZeEHfJrcOn2UdjLOkkhkGWZ+oIxzx61zrESyARoSHTPIwMEcGuiJnY6eDVYp7NIJIEuVjJGC2A3sfeq2qzmZ7dY1aIxnKlBkYPb8PWs6OcWyqfL2FjgDPJPXP171WvLySdGkJZhGudicsfUAVdiWrF0uqeYiBWcsrSNIclhzwK0bW1jWLzfPMqMAVA4Cj0x7ZrnLhHeGOEM8N6Zc72U7dpBIDD2zWnbube1ERlEz5OcLtA//AF+tJok3ZRBeRiM7ZCrFVZjkcdxUUlrEXkfOTIAGYkgH0yKpgC0sSsk6QyKGZi7biMnIyfx/lXTaX4Pu73RUvXZZ7YoWZmO0kdiBjpWTdi1qzsf2evC+i+JfEJbxHOlt5bgRxSHEbAHjOTzX0F8e/C+my+Ezbac1ujIhYyEDAGP6+or5huPGUcGhS6U1rBHcRqBFPGgD4xxz7etY0Wu3mqRG3u9XvrtCoDRy3DHbjt7j60KVjRGFY3zW0DW89k15b4bymjO4xtn1z+op/h/QI2e7knUGd8OrsvzH2J/rXS6ZZwwTBVUqoyy4wR+NQ3VlObwP5rhAxEYVsADvkZ7+9W5ozk7mPBp9tb3rSqixzAksIRgOR0yOnHrinyzQfYbubzmhnVP3aOuFLE85pviBYdN3yRytC64GIhklj1zXPXt2924eW28kluGLnP1x0wfeovzGdjp9N1W1t79oWyQ+BvXlQQOc960Y7uKWRRH879cg5JH+FcLGfKy4IVOSQec/hUqajdaeWnspTHM4wM/dX8P50OLWxadjvLnUxbhFmRkIJAZmyAOw6VjatCDAjrLvFxKVwAMKADkE/l1rEfXri6uUN1KJnKEbVI2nvnHt/WrFxMZtiBvLVcs2xuM+n+JpWaBu5q6FpUevanZ6bd30tjFPKY1MTbQW5xkdD07+tfQ2h/CjUNA0NXQC9t1BJIQISe/Ax6V4J4X8PXGtappckOJUjmV2YNhgBzx79a+sfEfxV0e0+GFwlheE38SmIo331ccc/iKObSxS1PmvW9a1DUvFklpo2nyvOrEHAIVQOG4rD1PTdS8P30kN/BcRR3JMwaRiR0yc98kg16h4F11vh7q/9vXrxa3Z3kmJWXBaPOScc479OKr/ABf8f6P4310/2XCrpDEAzJjCnkYI9geQaaa6mySZ1v7FNtNN4t1C73AQtE2VByeuAD9P6ivsDXTjSbnjPydBXzB+xWfPj1CYiMkltu1QCBkD+lfSniu8S00ibcwBfgf5/CpZ1U1ZH5RSabc61rSTpdyhCwicSNlRjuM856c17/8AszQ2nhzx1DA0ttPCSxmkk2mQ4bIGOnU15BZaXFZy5SVpYy5CgDBbAHbJOOf51PJAbe5ikhuGtpnYqHh+V1PByT7+9fOwq+zkmYpWZ+gvxM8SWE+ieZYaiiX9nIJECNj6j9BXy38SPjBqHxUaPTZYCIIDuVQdxlI45/WsDwp4itW8JajZX13MmqAFDvYliVHVcnv7ete7/s6/BrTbvQRrV86XM06qVULygxnGfxr1YVVVtY1vc+U7DwjPJqA1Ge3uWtblmg8qOPeCemWHPIz2rmvFHwXuvCPiC2mhFxCkz7VOSWfIAyxzjA64r9FE8E6Cuh38D2kG+wmYQgNtJPXPXuTXxz4x+JOoeIPENxY3NskSWrEIvAxz29cY6mtZtQVyWu58v+OIjo08kc7MgZzG0jMzMxGM8Zz34xWFZ3cvh9EYoSyoAGZsMqnoSeuDXvCeBrTxRdSyeIJYw7ytJHtG0IBjAByOp5JNedeO9HtH8S2thYyQTFsQPJvDEjqTj27VnRqqSMGmdF4W+ENl8Q9Os5Dc+dq0iHfEGYoOOo56DrXO6r4QuPBPjy1t9NHnXNkykllZU3cNkduCPavUv2dPDVrb+OtRtpdTa0uVh227Ic5XAyQDkZ6da9Ob4f6Touo6yusXaaldO4khuJyQQxGRnHHXFddxruc74u+MmoeMPBSaONJQztFtea6+UN64H+FeOWy2sFnPBfLBZxoCImUEucjkFvT616n4v1CCeFLSW3RDFuBuY+FcnpjpzXlus+EJtWtZLW3uCDHgNI5BJ74/pkVyVKiTsiJO7OF02BpmgiuWxApY5jfO4Z4OfetXxJolxDBAwWO0gjUkSFiRjPoD1+tdB4U8Mf2es51G3eW2B2xQuo+X8R2r0TWLLStc0IFreJrhV2qxQqPpXFLEqD1Jdzjbbwvpt14StLmRIpw/DgtkN7gZxWba3F18NdSn1K1jW5ibIig4McY6DGOg9cV3+jeH9NXw3LaSRKGUgqgckevHI71zl5ZwWOogT26ppyMSUBLA57n8aUcVzy5Sbanm/izU9S1K9fUL0rLK3G0ZKxjqcDPPPeso6pex2azMZJHV96ADKYPA56cdea6nWtO8uK7neRpwVIiUx4ABzz19xwRXZeG/CtvdfDO4sp4dzpFvDzJsYP19f1rpahGPMy7nn3h7xV+5lsriaaUbdzurkEN1BB/wrfvbu3FnBqZ0uGcNgOz2uW3HjJI7jg1yXh6ya98R3M0cEZgPy7G5Xjrj3zXb+I7u40Xww0cTeWi4ZymGLe2P8K55NRtysksXSSa4LSQeSlv5eJAqbTuHQ/TFWLyyV2Mc378KoCgnI6elc1YarJfWdwphuBEAFdlUALkcEDNdH4c0a6vrB50uZTswFDBQxHvkdAPak5saRZ8GCLTLxmKkRHO/IwSP/rVo+Jb+0iQSqTLaA/dds8HrnnP51Sm0y4W0dmuI2QgloicN7YP9Kzv+EKhuo2SBJPKZg0gklIDc8857HnFc9nOWpWxrt4nsBaQJFGIROudzLkgDtnPT8qyGvHvEKmV3iBO0DgZ7YPtTdZtrHSoYrW6uVu53YrvA2qq9ccHsOM1kX2oWaxW9lo87m3hcmdj8xx1AB/GtY0r6sL3NWHxbaafLb2tzMZZwFKOsYHzdxnHb3rqjrmh3liGjvYxK6gO7DK5HXP8A9avE9QUDzN7NIc5DE4PXj8qveGNJXxM8BUvZBCQ5Lkktk449wDVypPl90dj1xra8Mi7rmKSJ1wHgHDDqAw9qgsrGDVLC682GGWcBowjoGCjdgY4P41Q0vwtrOm6rHdsPItp2CybX3HABwce/HSm2/i1rTxk9ks0M8ZADRGIl2brjjjaOOQfWuFc6YjnL7whDo0IWJZzE8hby0GQvqMccGtrRLMWtutrpqxxvEzSTxOmFKkdvqfWu21W9s9U0JNUngDPBK3kowKhmyQMqMfhn2zXK+IdDa71+21Wxv30wvFsIflSw7Aenzc59q2jUb0YNDpr6/tbcwNMqyqcLt+YKPTORWjpt/DJaSSXkrQELvXzTkHnkZ/Cud1i8ubEKR5V2shImK/L2646DJArO0vWYNV0+VZFkURQMY4gdwdst8oOeuQc0Sgmriasei+GvHGnXN3FEyxyQQqwdguSc9jWgniKy1HXhbwqZrYR7T5hJVu5XHQ44P4+1eT3ln/YmjXItGEN3NKTNKDn72cbe3HH5VsfCf7Zc2s9xdzOJ7WSSNXaMLubPPGehXbj8fSlGitwTOm8W/Di2WTTZ4pop5bpTHIlzllGWzuHPBABAxW/rGnWWi+FoAkCC1t/lAcff46j9c4rntY8Y3GrrbWkVsbW6tCH3yjKnIPGf17Vta1fL4g0G2sjF5mEJkKrkLnHIOfrWllFWSGc/4T0ceI5LiWOaSOyhbazRnAxjOAPx/wDr1xHjTxVp2rag9jpkO+3tcRcgKBjrz1616VqfjbSfCXhuTQ9LjxqbgRsUTIUlfvk9OOorx+w0yK0nuZWUyXM5/fSouAwz6fX0rppPWwDovElzpU7Pa7reZVUJ5BIbAI5Bz2znFd78Fvig/hDxQ3iG5kbUyzbSbpyWUZ5JY5PYcVh6NownYwxwCWd2AbzOVjjP8QPX8Kz/ABf4Wg0d59Nsp3lMTq0kKJgjd/nmulvsC7noXj34zWPx0+ImmF5f7Lt0c7pyCGQZAOG9TjP41m/E/VtP8OahDbaXewalphHmyRyyeYzuOwYjJ/GuF8A+EX0/WFSUDewlYOwyHP06cZxgVxnii3u28YmGGKSQxuWVB8qIfUHr+FJT15RM6fxHqmja9tuLbT4rG+ERMgIyvt83HcelcvJJNc2SPOIwHGCq/MM/nW5b+EZpLZLq785jIw4U5A+lRX3h6fRp3vY0MttDmSZ5n3AJ2wo79q6U/MEctCC8QiUeUrL0Yc+9UBCImMcsTRyJ90EkgZ9/f0ro9a1COCSKSO3KROFVYkAJBPTn3JrD1dLuNz9ujeAsMhWGH4P+ea6IMb1CwgQ3EMaRLI+4YDfKASeefSuynX+z/EcVxcr5cMahVgjkG2XIzyPUGuGeSAxB2UuyfMqglSDng54P4VqwSXGoG0urlCJVbdG7tkgDuRnH51T1aQ7HoiGbxZBfXENo9tBbou7zeCfoe9efanJH5ksCR+TKjMrBHyMeucnrWzf+J9VuxJHLcxKka7CkC7eexJz3rmZnZpjsRlG0Y3rgMR175x+NSk0xrQgtbZ55UgWJZy7BI4RlSx9CQQefUV9AfCr4Gapr3iKew11pdH0mGzEsaI7FGwykEk9jyCTz09a8b+HesDSPE2m6r9jSKeKUFpmOVwM5wCSORx0r6K1b4seKfiBdW2maZYJYQSSGOS4jUgNGDyDycAgc81rfTYqxzHw8+FOl+Hv2kbDTdRv9+jRus0c0zZLjghc+xB/I19KfHH4y23ga5tNP8J6zZmJlaPycqYolXAJwD36YPvXyn8StE8RW/iaCywropzb3VsGaVFxgjI9ST19a5XxP4L1vQtIsdR1IghgXkDsS45CgHJ755rFydrIu6V7FX4j6zD4n8b31+bmCSUKPM+zx4TJAyQOeTjr9K4ryheOVySGIOQSMcj0+lXLnyIbmRogqSzrhiOGO30P41Uht2dlYCQENlgoBUn65z+VaRRk9dwW2nknA8lXeSRIwApJGSAABnoKvXXhTUdO1GODVrVbSAEEgPtGM9SR6/WtrwVb2sOrLeXMDXEkTZQGQ4RvQjpk+9ejWEdh458TWkd9p8rJMrMVmkwpI45APoaJSsFiD4N+GvDTeJmXV1WWwgjyWWQlcHoWGTnHbNanxM+EUNnqU/iPw6pTwwQGZ4oySh7kDAHJ9K6D4RfDi817xlrOn6TAdIsrZSZYpcOGbPy5JGccdAa+ptFu55vhVrVlqugokkCNG0Mce1JPoD6+1HNbYdr2PzijmZI32OT5ikkLhSpPQAZ64qW00i8ntIL22si1s0TKZdhLAjrznr15Oae9ulxrWqwxoLBRcOY1Zc4UdvqK9Z+D/AI08NeFdWt9O1mzkvorgbRuGFVj3xnH6fhUOVxJXPFHQT3LhS+9ApznA/A5zn6itTS7mOe5Nu6iVywDF2IwPXrX0j8cPhd8P5vC15qtrOPD2riMSRooKqx7ZBGDnvivk6d5LSAsDDLPkeZKGyCBxxyKV9BuPmdHqlvEl18mfLAIDt1Pqaox6na2UDyGEzyqSqqGwufXFVLLUpbkuk6iRQ2UVjgkY+tb9tpmbSC5W2IgLltgXkHvmldozs0W9F1W/0vTYb7+zbe9Ex2K92N/BPOP6Gs9tGnuriJzFGzksBEz7Q2T6V1nguRLi9tNHvAriaQrDFGcBM9Mc5yc96958W/sy/wDCvPDugeK5IZ7/AE6CXzLyJuQATnce/X6VcUu5cbs+R9W8P6no7I89uYraRcrKi4VT37niqG6NUSSTbHEhG4AnLV7B8cfGGheN9QtU0aKaKFQFlgY+WmM9uT045z2NWPhR+z43xJu3W3MscEDAtcl8qvQ8ZyDxWkWtmO3Q8c0u5iVC1wA9xGwbbtzg54rZ1VgUtrmDaihTvjQbWZuxJ619LfEv9iK9itjdeGrl3LESNZlueOuDjrkZGa8U+IPwL8b/AA98Oxa1qVkXsGYLIwQlowT34H0q3TUtUyuR2OFl1a4lSFzK4dCWKyHeBnsPb2q6dekmt8BRE6nBJwd3sOehrnXuHtpoJElCQyNtVmzycZANTSXL7ZzIBFL1DM2Rn16YrOVMys0zqrvXILtRLHDuZFCsAMkn9BUenaoL0xTGRhEGwhJBCHuABnkVzX9qzG2RMhm4yMDH5VteHNIn8QXMFhDBi2hlDSKPlRVIzuJ65PTg1m42Lirux1umR3GsXMURj3hnIDE8gep/DvXYyX1ppYFrp8S32rxkKAF3LFkdhnqBWbBpn2GJrDQIYxduCJrpmyIQepGSenasyCY6dcHR/Dave6pK/lz3PzMXPQn0AB7iuZyvojpjCx0EwXSntY55G1HXZ3CI8w3rESeynvg4rs9S+G2qePfEitfTtYaTpsIgWRRtLNj5iBgcZq18NPhLa+HddtJ9fuhqutMPMitgxAixzuPPP411mq65NayTSanMbm7kcrbabbcL14JA5+pNJt2OqENrkWhadpOi6e9todlBFHH8r6hNGCGbHJ7E/Wsq78WfvRa6TFLqOpSN5YmkBCIe+Bnt2qT/AIRvVtcIl1Wc2VlnclmmFVMe/f6Zq79u0zwai3G6GVyQEcdc+y1ioylua7EEHgCW5la91ub+1JWwFibKop9+eT9RV+20GdmIkuo9Ps0BVYLQBeT3LZPP0qtFrOoeKGeaaQ2GlqxJHAaQY4x70Wsra7EI7Z3WyDY3SLg9eSTWqSjoZyuRX2s/2VGbbTXkF6TtaaeTzRj/AGQT39qpWERkvJZ9SJvZZhgLM5x9AM/pV/8AsOy01mGmzJdXfJIdt+1vYVf0/R3+0W89zP5ssZO0MoCr6+/55pNgo3IorU3CKI1FsjH5toxn0yPatW30qG3hZ1WMys2A7qCcdcZpb2a20uKIOBcXcrZjhJIH1P51lXWuv5hWWWMqoASONcMDj+I5/pU81zVKx0BsLGNZLu+BnUcIu4gE+gH+IrLn8XywRhLCzSOLdkHbtVR0OaxV1JLu9Cea00yDKwx5bn6dPzratPD5lup5rt2lWVcrbgYCnHele4noc3fa7JFHKS0t3LI/yxJk8en0HvU8+iQ36WsmqlbQKBIkKOfNYHqPofQelbd9o2meHoku7uQLIp3eVG2SF+n19a528vJfEEDyq0OkWZbKySkNMVHpk8ZprUhyuXjBaRSn7BY21pCq/LuQM2fXnoe/FV7vVbSys2n1G+VwnH7wkkH2HSsGXU5LmdLSzSWUycm4iG7AHvnvVo+FH1KCK5nEMUSuTibJJPfHuffNaR3I1MnxL440svELGN53OBsEYK47EDp+FV47vXtakike7mtLZWylvH8j4xwSB29q3hpOjWNuftFyUG4sEGFHXgD/APXTpPESxosWl2oZyufPcZOe+a1RmzHj069yTdXd1K5OELuTgemM4p9xbSOk7XeoCxjQZAC5OPrnrSy6hd3N3FERPcMW5k3YUAjnA6cVYXTI3R5J7USRLkb5ZMBfqMj9aZRBY6hZadBCiGa/nlY75JzuPTjBqeLUL66kWKzQQxmbbI8qnaB64zk0QS2GmRPIttDOHHzA7gzAf3ef5U9NWlvLcvAv2IsuAgGSB260ED2murpniThEZgXkPAHqB70fZGtreNmuDK55LYwPbFQRKkKBnu3Z/ukEcc9yazrvxO8d0LaOWIxfdxsy5PqPanYdzTlW1hVI1QJIo3GRwOT1JyaSe581xHGXIf5QVx0x61iPvlukV3AXOX3jJx7VO2pQWjSSxzKuw8B+SeO4xTSEXIHi00XJed8t8pMkhfPbgHOPwqKbWZbQgW4AQNgBiXJB9e1cydc3iGW3hN0srHa0nQc8nHWrqR6jfzeVFsJX5QNmOTyCT7c1VrAbEl/bT28cmpXCwwqwA2PscnsBzms5dT0u8eSXSkuLmU/u2IbaGGf4jnJqvF4Lh3JLqd5Jf3ccuY47fhVPuOfpXQxaXaaUSZAtnGpCtEnoRnJOarTuQMsradVMbJHHuO540G5z6AnPT6VqQXSQ25IUxhCRxkEe2az7nUrO0Y7JS7JgMSOB6YOe9Y2qeJFgUPGyQRtgL824sepOKLlaG1d6090rNtW2hQfNNOchz7AGqra2igfvobkkEo8eSuO//wCquLu/F51KOWOCAzTqx2O7YVx7jP5YFWreQWdul3qskVjZlc+Uy4dj7c4x7YpBc6u21ZpZCsce7eMEgFuB+n5Ut9rOn6JC8l/erHIFLeQh3OR9M153rXj2+kuvsWjxiw04KA8+MyOD1waxjM09+Cllc6i6rh5pzhfw5z+VLlFzdj0LVfiezeVFo2n74pFybqb5gvvjI/nXNT6xqWpTsmoeQxRskJHnfn3JP6VSs9E1TWLiKC1ltbfz+yrnanoBnr2r0bwl8NLS9u0tDM7amGDEMSyoBxkDOMj3ppJasauyH4e+HJtZD6hqFtEumQgMsci5dmB7A8V38Gn6n4mdWaJNJsIsgl8BlX/Z7c1vajp2m+HbGG2UAwpgsh4LtnknnPNYGua3qGpyrDbQypaqwYbQABgdz1x7Vm3cuxr29todgqxFDe+T/wAtbhuv8uKvN4jmkhkSygYADCJHhVP5elctptpYw3MN1f3jXFyBtFuOFUdzjP8AOpLvW9hlNvLDaxDIUng/hSG9DZOnySxRtqN0Z3Azh3yFyfT/ABqaO70zTkEdvFuJBDBVCiuEk1qS4kJMpaJOGXOQw7c/hT55rhhmHaA3VjkDHoeaAR2N/rRt4zOI/KUD5RCcE/h/jXMat4tu0EcUMCRM3zeYDuJ+vf8ACq9jHI2QZA7xvliG4HtVPVNW/s69lVYlM6pujlYjaD2yPQ0E3Nc6jqVtZrLNfiKZyCVxsLD0HNB1OW4eOVJmIBxx1B9a4l/EN5cassF5JDKJFDDyjuBfvg5OMelaknnxyTPHfRwgR4NsxG5z7HIx+tUo3Iczob+Y3wit1uZLZ3BDFOWY+3tVB3vvtRR5HZ2XBZvlDAdOmPSuWkvdRnmCwtNE+AVkC5J9g3P8q0tN8MX9rci71m4KxBiYd8xBJI78459KrktqHMdNpUpMhl8qNJuiFOrfU9a1rTxpqFtdtaiVikRBaNgQnPXHb8ax7PFpbzSWTW7SBchJ2JIOOMc0zwvrOr67fwW1xaIUbhpFVSv4nriiwj07TfEf9r3QiksogZUJVlTa+fUH/wCvUkKW2mo7PBHHIucNIu45+vr71na/c2wiittP1mKzvdyqx2Bjt7gelVDaapZOJcw6hbbgNuSXx370mwOnvdUk1PRD5LxzxRjMtvd5bcPVT2x7Vz6x2kWkwajY3khlWX5kDZwO+RntXR6fFG/mb7UkMvQtggH9KWDwjpUn2s+fGhYcmNsE57EdM1BSVjJN1PMkwiGyQAFXbJUk56irLvNZ2dqkoVro5YHHAHr9Par1x4ftkgCIZAi8HDkE/jUsEbRRlDakn7oLZY4HfrQOxzBiknv4ZY0jed0dbi4kLBfUALnHp0qjq2sw2OjSW8J8p3O0/ZxteT1wc9K6K61O0kV7MMiSEnEsQBMfbkZrk9bshaSwSQJ5LRnbLcykHeOoxz/IVZDRegW7k8OyXHnSWsaMqoJRksPXGf1NUpXWWJUa7eVH5Bc5GfYZxUOt+JTe2QtBP9ot5PlPlcAADnnisFtVCQqI0yqscBlIPsB6fWgkuW7xDUna2iWS7U+WVkUEqeh/xrcnmbS7OdnEIcD70ijn6CuLtE1S9lknt5HjmbKlEA3Y+uO1SDw3ePayyarfGe4KkhmbAjTuCB1J+lVyjTNlNauJYEVdSAt4iGYBVVs56cdvrTNQ112sry6lvY7V2O4Hy8tgdcDPeub0vR7KR5JYo/n+8Zdzdh6Zx+lX9Pn0JVmm1KQajM42R2cOQW5zyc+v0pOIKRb0bxVDdXEEkFpLOY8lJDGC2e4A966nS7S71C4t7nVk8m2EjOyyHBVT04z1rkU+IEsDAadon2K2bA83Ckg/XPQVNrBuZrd7hJJr3OG2LNgnJ+vapcbFJnWS6TEXuzDqVvFbhv8AR1WPJUe596rqqytGPtKyKDhinDZ7c1zdna3ckyNDbzSgjBcnKqPTrU15qpt0itreEBskyORgg0rFHaf2XKLm0gspgxKGSVC2QfTn1qxBeanolw1zMpuHUgLG3Kgetcpod1qN5Iki77a3jcqzzYAI9Qc5rtLPxBFa6eZ5rz7dHu8o27KABnuOAf1qWgPSdHvb3xrYwwQWDNLty7RrlB9a9E0m5l+Htpbf2xcxtA67QyIFCntmvN/hx4ih0mI3GlXscA6zW0jgqTntnnp6VifEDx5q3im/uba5SNdOTlIwQWP4g9KkDs/B1xo3jn4lapq92yobQ+XCSwCn8fx9ayP2lNC0u9+H2pR6XEjXQ4Dxtgs/09vpXjukS6h4VS5aG7ZNOnbJgbll989eKzZ7zUbm9uZRf3FxASXjSZ90e7sceo96pMTPKre8uPDGradpJkbdHB5txuG5fMJJGR0yOma7zxDZw6posaeemkXshBZ0fA9eBnoawvBvwz8S+PPE0sd4ywWxlzLcSDDuuSQBj9Kz/jV4SuvDWoNbyQ3MyQoFgfzCxkPPXp93Jq9yGjXs9G1t7i2tZraK/iZM/bIlDBuwUnk/zrp/FdlbeBRZWdzCrC4iJ27AQCex69zXO/D/AFs6RpaRJMQY2wtz5mcN3BXJHerup+I4PEd2f7etvtAjHliSJyDtzkE8/Q4qGUl3Mi28OT6zq1vb26xpb5JOOASen5VLeaJfWOoX8EcpihsioaaJCCc9RyT0rp9FS00tGvdGZb5GZSAzbmjGRnAz+hr0C5+I3hi502fQvsytqF0ux7lkAIk/2v8AEUbhyo5L4JJoF54tFhPaLd3FywzcMoIU9+eee9faekeGLHwloskGmW4KqpbDtnJx75ryj4W/s5eHvD+nWWpyTeZeSETebHJgfQV7TqzRWekzOcBY0O3c2B+dP0GlY/Mb46Xa6x8S9bvLTTxDESRIRjBcH7xHH6VyPg7WfEWiXJm02a3sWR97GBGAb2PPU1698efCi6LrWoX5dHgmYu8C8sW9VP8ASvF9K1cXWfKdgJFwIi20Yzzn/wCvWqd0YTdmburXt3qt295qDC6uZWyzyAED2z6e1dloGu3Ov+EBo05Vbq1zJbyqdx46AHjHHHFcBcOHhRy5EedpjJ6mptJvZ7aeMRSNCInD5UAnbnnvWbViOY+ivhV+0hY+HvDY0zVdKaa4iUp9qm+Zt/cHuB710tz+0H4Mufhxqtk9pb2F7IrjbFGoZmPIwQK+YtfsWuruW8tY2+yXDbmQZx9eveq2n6amqTGCSWJFyoSHbl855yfSjc1UnaxHp89xd2z3E8JEbSFYzDlnwTk5HX8a9j+DvwebxaLm4l1F4INpP2dZXy3BwSMj+VZGk+EbjwnpsmoSWju8wK27s25c+49/em6b8R9c0PxVc/uxbTTwqrpCQEU9uvP4ii9yGurH6mmsfDHxLcafI8t7ZuqgQb28oqWIwB6/hXnviDS7vTtSllWzaNr0tLFFs+WMdge3SvR9e8UyatLKbqWaTVbYZYPtxtPTB74Nc2h8TeIZI2e5iKxkhbjywG/EYxgU07CbPMm+329017YTyW86N8oUlWLKTxkHvjHNfSXwG+OXg7SLC7i1e1S311Iw088ygF2x2bOfwrxfxJaP4d1WdtYVpLVogyyQqQjMc5APrn3rlb3RL+EJqNvDI+nb8PcxqGC9sHqTn+lbr3iFfc9j+IHxN/4S2+1SHT7VbPS2DiTgYlBz83Hr615Z8OvATeJp3jtNR/s9Y2MYBjLK+fXHP4mqaajfQWzeVIi2058t8fMGTPIPPQZr3nTda8JeDvhDc32kS2qax5akvG25w/HbPf3FSrxFqzl/Gvwa1PwrpkBS0bU12EzyW7bCPTj0+leVSaXPp9nE80c0UkgZlWUYOAeec9q+ifAHxHuPii9kt8lwiQ5W4ZRhHOPlBA5rhf2h5kg1y0sbaFCRjZlMqvHIOOeapTu7Mduxf+GelNay6Rf3CWyG43Q/u0AdwwwN30964u80QaXrmoWN7FiVZnVAq7RgngA+vNet/BK+u9Si0v8A4SDT7a0sIH/cyMCgcjgY7+3NfT2u/s7+D/HsMWo3Fk1vcyxg743I59SM9ah25tTeGqsfnla6bAupfZ5tsU7D91IU3DOfuk1DrWoNHGEmfcA3lqV4GemMe9fQ/wC098JfD/wq8HMtk4t7uXDI7MxLtnpkkkfhXzX4f0JPEmqwW+qX39m6VJiQuvVm9ifU1vZdGYyhZk1lMs1vMbeVp0AwVCZIPcA13Xgjwx4X1aO0m1LV2stQPAt5e/Gfun+dUvHFtpXh7TobPw2qPd2rKVulkUE+oZeh9+K53w7cafqXiKA+JriUSsCyywDaM9O3YZ7elS/IzPZPC/wwDas/iO41X7FtkC28kEgUlF4wTx1r0r9oDxvY6v8ADJbFJYNUZI1JZ+dwA9fqMcGvC9P1iLVdKvdCg1Ty7SObEDTKWfOeNuPU+te4n4Ra2vwU1WTULuCeMWbFVMABGAcYPX3waybbaN0fJGh6nc+H9ajvGsLedFDDyJMMq+n44rq9aubv4n/ELRT4ftTZXTxDywGICMPT0xz+lcZ4ZsJr8CMzpE8aszO5BJAPBI9sdq9q/Za8L6p4l8Ty6rayzlIH2LIsSsvvx74+taS0ZHW59C2fhLxR4b8K2UniLWy7qm1YY1CiUkY2nGM9zzXgX7QHivRr7TLTStL8s3iHymMMmDCMHcQM9c/zr1/4zfFDUbaDULS/IjGkwGUTOoUGQghOPxPGe1fLXw7+G2q/EPUZbjzBFMZN8j+YG3gnJBHbIzWSbkbPaxnfDL4d3PxB1iKyOpSAQOfLZGYN97lGOfTpxXqXxb+FreD7vTrXTXnFp5TT3U0cRLKOSNzDk9DwTXNeJLTU/gh4mS40qVIlZt+AmfMHcNnuCOwHWvW7D9pey1HSZrfV7aNC8BVwYvmJxjGM9OT0q27aGLXRnzNFrlwuoIFlaSJSRycbs8gY/AVNphurqyeZsW8yy7ThiQQecDOfxo8SPYzaxLqVjpz6ZbSgKPNBO6XJLbQT9Pzq14W160sHuIbmIuiruVmXAyRzzk0uXqjFxAXUUUxifJK5/eds96zb27aK2YzPuYsdiZ5b6fSp7iSLULRL9J1gR2IWEYYHnuapXsrXRh/dkiHgkrwM9waVrg9hkFudUiKMGKNwFlBI+p71v6Np1zHqE6Q+Y6KgAji4VW7EEc/WqWnaoxhkQwExRNlpEQkk/wCewFdP4O1W6t9WlN1ayW9o4AVpflL5PBH/AOuocrCSZa1HUTZm0JjlLDAkQs233OeaYrLcyRXE0btamUbwSSTxxgV6DqUMZjiSW0a7hz92OMbj7VQj8I3YY3VrHJDasSTBMmSo/KseZM0sanhDwdb+JGkgS93Rq+4JMOUGOAOn5Vznim0l8Natd20cEMluh2uQxAGeOTnt14rTtLa/0WSa6scmUkDaGxwP8KsR6DLq1ldTanMFuLoZYJlgo7c9c1DdwscTtZkciZnMfylWbIb/AOvXO3mkNC6rakhXfkOzMB6nr+ldPqenS+HN+HXUYGYNvlwhB9u5qza3UYuo28owoxz8hyU96pSSM9TKubGD7PDbcedszIQNpPbGPYVkp4Vuo7wQJCxiUgR5+Un6j6V36wwSag926IWVRgupLEds1B4nv761sT9hg3zyLtYsv8J79atTsPY851DSJrKUNKUCngADJB7HNUIrCRWALKShxkDBB9a7rSdMur+2kgu0hcu4jy6lduDyc+9LqnhpbJbgRzRgspCqgyT7HrWyqJ7kHns9osLPGZGcIx3Nv3c59aktjCqtDIoML/I8rMcgnOCPpWld+H7nS1klNtuAUO77sg7uwHT3JrDn1OF5Ybd7cmaR9rylSAuF4BP9RV3vsJ6Bd3DR3rIvlNAy5ZwNx/L8Oleu6H4zXWvD8VpbSLCkkO1iY+M44IHXtXkP71pDJBFGGB2hCTgnsQev4V0tjdz6TZxGSQxhOcxgDBNQ4gnqVbq4ka5ljuJhLKjFN4XaWHrUcdnH5KThbqYq2c27kHHuc5rb0PRhr16TLCVl5Ku3Qj1rZPhyTRtahQXC26D5jgAh898dMCs20lqU2T+FTbyWrIyYmweAOhboT37VJqeowwSxwopdw+ZCRjirmoXNtpkpUSpLNKMgoMHjufasDUtVMzxtKwB3YVFGC3t06d65nLmegloVNfgtJUmltYnMw/eyqWIA56AZxXJi88551+ZEfB82TgMpJ+Xqfx6V02q3rfYbhGkKI67CU4JPv+HpXDyX/wDaBkiiJhiGI2iVd2cdcn3/AArrpK6E3c3JNOIYheVK5J3Aj+f6VnXMxZ1CIRGo2sCMZOeoqtb61cafH9mZl8pgdqbct/Wp7XUFuIVeSfMbNlY2ABJ6EDj0B/KtrEW1G28lus4gjicvJyAVzg9zmtuzEMsAlTcioWLh+Bx1PbjrWHHcvGLgkmJXYhXjbB2+p4rVh1NpbdVAWcbdgY8/hj/GpcbjOl0y3u9MET2uoXFsu4SIIZcAnGNv0weleleDLyyfwvqUc9ibq9AxLOV3GR2zyfxNeO22oXFvGoEbsV5zGoIA6GtGy8WaporSnTXZRJgNC5BDHPPP0zis+Ww0Go6qlzc3VlbtLDFC+ZI1O1SSSPz4NUppTZI5gthHM6lnlXqwHUGpbSaJmu5HRd91MZGL8ODzn/OO9XHNhHPbvcWxmCAsWBJPT0/LtUvsaxd2fVv7Elmw0K+nMZjG4jDdRk5/z9K988elDopDAEglsHrwp/xryX9kZA3hbUbgFyJJRgsoUEY4wK9V+Ike/RZGGdyIzcdelI74bH5p6Fcb7w3DQtIEZS0ScDHQ/wCJqTXroNrkoR0ht1YAxxpjA2ggk88j1H9Kr+GtbtYNXg89WIuYyJGPAGD0/DNT6vFFJf38sU8jqT8se393twOR37Hg5r5txd9TJouaSbjUrNnYefOCNwiHHTqD6HFb/hP9oTxB4Atp7Xw9fedEVIezlXc0LD+6fbHf8K8vsvEutaBrTrp7QPbXK43S8lRt5AUY5qB9IvrrzUhZ45V+aWWNQr569+xz2rSHNF3TA9e0z4veKvEmum5gnljinQvdqJAFEuMnjnGfT2rkb24e61271DIaUfu1cHJI/i4/Pmuo+DsOnQ6KLbyjLehQl0yjJZsevHOCOazfEXh9bK8L2UcjBCWWMAFvp+HvWlWblpcVmyn42s5NW8IWUUMuJgDIXUYZUGM5Ax6j8q5DUPhlpereGNMk0sTPrdq4a4aNwrSMSMgseenTFdJp/iiytHW1vWcysu12PBUd19M8dK7HQ9Hh1K4H9jR7IGUyEtwWb/PSqoNw3JdjktT8IW+k6Tp11p8k9hrcibcCTJBPXeeT2xxW3b+E/E7WEBvkuZLCb7qyAsEYD5TuxnB69fwr0b4V+GNPfWNUu/EEZc2rKoWTnjgjA9/WvR/Ff7SHhbR7GPS/7MzdRAIyKQQp6YHFd0ZJ3cmCXW586X/w48RyeFba+uJokstxdwI8vgccDNYlz4ansdNjvdODXRbBZGBGR612XiX4z6xqF6kFvaQ2+mPk/Zv4lHTk+47YFcnceJ7vV76C1V5rFI/mdYkxGeQcDnPPcGuOpODdkyGk9iXX3TSdB02ZZIvt04/eW/KgDPrz0rBufEsUlsEMRQltuE5DZr2a9+Fp8YWCRRJGAgWQT7eVHUgfWuK1/wCE5Nl9s029RJbQsrRsmVOOo657da4qlDms7hY5bQv7QaNkbbKHkIwgBJT1/wDrV1S6bd65pU1tHp8csMZy7J9+meCL+306e2l1CIKoUgr0O76da1PGPj1vDujfaNHQQ2s77ZW25PXHJ9qiCUHditY4iLwUbgH7Kj3Uts+XV+cj+6R0/KtzwtPe63BqUOr2sUCTqY41UbQBzw1R6L4xezihFoEuoLmXL+WcsSff09a7yK1srna0iiAvy0ROTn1zjpWrrXVhHhegeFLXQtUlh3FzbyM4ZMYyc4z7VU8QeffeawhCsQwaIDcpGOCR/Kuu1PSo/DGqav5e50dgyB2yWPPfoOtc/qRv9M064vtpktVQs5Tkkd1HIzisVJtoVippcy6Zo3721cfaCqukse0556cniqmqarPo9y8MMuxmjHMQyEz079cVY03XLLxTZQ3EbTwKgyqFQSTyDk5x2r074c+HtJvprk3Mf2ksq4eRRkHsAP8AGuhVF1KieRx3b2LRxXMcs5UBmlmJAPv/APWFWdMsNW8Xaqtha6glnHclkKqDu24/h+grQ+JtrNP4teOwGUiJMmcbQNpAyMjP4VpfBXdpF9JcarNGtyhJgjVcL7tnn8q2i4vUbPNvE/gbxLYeMTojb7gMq7J8YUDJwW9+K9Wg+Bnh/wAL2c011rHEloZJIN4GXI5bqCADzVv4m3l7qWpRXtqwE8SttEI+V8juT/SvOxK+ptdEzXNyNvlyGY9ieVHrzXQqsVoZ7Hnl5Aba6u7aWZ5ViZtkikPuXJ288da6T4Y6/Z6VqcFtE0qXdwF+aaPdsjBJyffrXS6P8N7KeS6l3Sy2rxqEQyDcnqAMZx71W8MeHbXRPFUCvGpOGjicjauzJ2g8n5icZI9TTc4uNgvY7OabWNW1qWCFpHgZMM6qqqcg8569gBgViaTod3pPi6wuDEUKuzSB+QVA4OOuCTzjFeoeHNFJmnujHNbzRxsUibBVx7HjOD0pdU08tslkaKKaNR80uQSuThcfjmvNbsWtij420+KSwie2aJHzuki25V1I6Dvz2xXld/dTalYwSXcs9u53HyuhUglcE+mB/jXS+LNVhvseQ8gvbYgxYfKF1PHHt6Zrm9ekezBuApnjlwFCEB1JOWPX1xx9amnFyZRo6BpEGvWtvCbpxLE5kJ2DBGMfN6g9KuyaI0aLEkUapA7sjKmAg54H1Bxz71wFp4xltrKWNneBxMoMrKACCcHBB7e4rsU8WwWcMKwyNPA7BZBvDmTufxHNdcqbtoQ3co634evLDyLxvkiZQzwkhgy9sHNbOl3ZheS3tljSQwBii5GRyDzk8nA6e1bvjP4t6ZqunWsGm6QJba3RcmRMYK5GMZ5x35rk7PxFbQatDPMuRLD5W+Louc9vaovJKwrFiK3Mlw915mDINrK4+U9hjnORnFdpqOu6B4a8PQ2LGSXVY7cHzBwGH1zj868/8RX9n5AaCSVMcja2ef8A69cZ4h1C4u/sdtLLI6IAztk5w33QT0IOKFGTGbo1GK/uRLBb4mmXBklbcR6ZwcYFdD8N7DSbxLufX3dGt5QjBQQCc4BUg9D0IOa4fQYLbSrpYluHElsN0i+YGGGwRx1IAIr0u11jTIdPtpI5VWJuXLrgEjqxHPr710L3RM6GX4oaF4QuJnsdDaaxjO2S4XkF8gKAD29ea4HVdZfxL4i/teRTbrNkPCgUj/Zwevrnmur8YWsPiiwsrKzESwAhmkj4RyR1b6dfwrLuvBUvhrTLEJcC+lZhGFGBk45xz2qnIZiHXbn/AISeCOztSYYJDHhlJHIGeetaGv8Ahe0W9e6kEcs68guxUx56jIPf3zW94Et7e1uL+S7uik4basEseASR3P6cVq+IdBg1Pw5ezyBYRjOV5OR6GuepU5Wmh2ucFrGo2+2KGFBDaKgIKcjcOuTnrzUHhe4tdJOo2mpRnULa4wUk2kts4yAPas+LWLe/T7NAd6odrbyAw/Dp+Gas3/l+bbJDMwCriUgY/AVcKjTuQ9Djr5NGvvGlhp1jcqNIlulJMmcDB6AHkeldp+1B4Y0iG60qXSLdYrpUWPfFNkMOOcZ/OuOv/BdnJrolnMpSHlZrZgGY9uMdR9axte/td71ftpnnhtFDQtIcnbjnI/8A1V6tOomkupaOYnSRUl3WwZj/AAFsZ59a+q/2Gvg54d+KcPiS68QiO7EB8uONzggEc85xXy/LcRS3QiLsXbD/AC4AUHrnJ5/CtjwF8UvEnwj1C6uvDd0iJdZMkTkgcdNvIH1zXVFlJHu3jb4Fw6p8f77w5pFqLPT/ACM4ibKkKvBJOfT1r538V6LeeDvGOp6bdu8pt/lDlcluSBgZwBx6V9c/s0+JP7X0vXfHvjC+kjnmUxJOVwqjqcDnvx1r5c+J2ojV/HWu3drKb6AzeXDOhwSo5GemRng8U29irHWfs7fDSL4lPqt9f3n2a2tkZVt5FB3Hsc8H86+/Ph/+yZE/gawNzqLWl5Nao4aFcnJAxk8dv/118z/sBadpeoWOvveaVLqGrOyqIVYBT7AfXHU19jeMf2pNA+GelvZa1byWOt20OPsZGQSBxg9OnvQ58qNVZI848Y+BPDHwX8F3cWvulxfSyfu52JyzEZHOeOB39PevhTWbq68VapqdxPeXLQMpENuxDIRwRk57EAceld38Yfj3rPxq1IyalKIdOyZEjiG0KOgGc85H5V5g2unSbiL7NsNspZQkinJHbH4/0rn5uZ6ITt0OP1KSRHCyWxifeMxtjIPcitHwjoZ8WeK9M0dZREl1cordgVJ+bnPYVn6rK19cz3plkulYB8IBgcc459eMGvQvgj4KtNev01OW7mso7eXzdqx5aMDBbJznJFdF+Vakadj6y8RfsueEvCvhw6taubd0jDE7/ldsdSM1866xPd+HNZttYtrR5rCH5Q5XauePmzn19q+orz4o/Dy28KGze9nvyluFZHcuT6YHHNea3Hibw0Phpc6frMU0Jndo7N/JxIQTwe/QnrXO6nMKyOP+Gni3xX4x+IckXhdxa39xGFlMfzK4Hc9ece1dZ8SPjD8Tvh9bT2OsW5uEeTyhJNAFX0IG3BOfU1d/ZYu9H+D/AIqudSvWiuY1HlySjOUJ6Be348fSvTP2mfGuifGHwvdW2gWxvNQgQSpGRtYEHrz14qk1sxqK7nxX4q8H65oulHxJdac5guJGf90CVjBPU8nAOe5Nc7Y61daXNba7a4EseCiypuC+pxyP0NfUfwr8VQ+N/hhq3hzWoEaa3RohDwGIA4PJ618qtaSaXqF5YwTk26zNhSASQDwGH+FGj2J6Hv8A8S/H1v49+HVvZXd7ZrqIhR41IUSA8cEdPyFfPd5bLFHtuYVQIArMoBJPbB9O9SXklteyiLMKXMThpGVjnHbAqw0Nw8Qa5lZ4GYmIu2R7Y4pENshsRa3dy0SPECFAMgBByPUZx+VelQW0UPguOaS4VAmV2NyF7Eg5zn61wfhnThdSagbi4it0VQYmIGWb0PT9M1PHDf7BLM7GFiUhXPygj0HTB96BXue1fALw14N8X67DZNayW2sLlluPPdhkdDnP6Yr3H40fHDxN8OvCz+GdRtLfV9EuITAl2BtLjB4PuPpXyT4b+IjeFr601VNMltdVi/dklswuwGMEA55613nxF+PEPxJ8OaVp81nHNcwNmcRjIjU91bOM/UU7mkJJGUfB2h6l8PlmRMeIZ2BjJyzKGYDaFzjv6HrX0l8Kfhp4/wDht4asLi1tDetfJ5hhaIbU4+6R29cg1h/AX4f6H8V/iDo9xaRzi10aNftjADypGVflAPOT0/WvvaKBbaBIokAVF2qvQDHStE1Fa63NYpPVnzP8MLzxjqvieX7a6xXUsbBFlQKiYOOBit74y+CvGPjT4e6jZX8+mwwKNph8rJdeMnPtj0rqfiJ4q8FfD/Uo/EGqXYhv0+QQpJxu68gdPxr5T+MX7al94zhbTPD8KWiq7BmDHc0Y79e4rK9ma3SOB+KfhX4VR/DhbDT47RtZghObgMyymTjPGfY9q+em8P2qYxcu2fmWMgEIOMDPXB960rxJLq8luJ95mncyEuwJ57cU7TLS41HUXsbeRUfaN4ZRhVHfP0Oa05+5DV+hz1t4EvdavIks596JJunbcAYxnOPy7Gu+tbddOkfStDeNE25vNRZiwUd8En+VMtorWEXGk6M0rwht15fMwCtnrz/QCup8P+D5vFNk9pAU0zw5b/669YfNOepH0rKU+5cKbvoZeiWd34rc+H/DzeVaJ/x96g4yWPfBz0Nen+EPDtt4at10/wANhbi/b/j61ORdzRjPPB4/nU/hTTbRYDYaFHHBpMCgtcjl5W7/AExXX21lDo0RjBRIGOSThS/1Nczd3odfIoq7KPheK2iutZktpJrq9W3YtqE/JDZxhe1V7Ce10Ff7RlkijZQS0k53Mc8nHU8n0ot9Zj0vR9cmg2HyotyLnk5PcVwEceueKLZWlhjtopxt2qpLYPQjn09a2itNTPmu7I1tf+IWo+Kp3i06Vba2Xj7S6ZVT6KM8n61JpnhhhdjUNY8+4fA8tcndJ9BnAz610Phv4bR2NvBPesYraMZ8g8lsV1F24vI4hEoiiiXC4XBx6UpSS0RaT6mLY+G5tSdbnVsR2seWttPQlQhHTcQQST6GrFpHd3F1PZwRyJApBLQx4VR7nOT+FdJpunf2hChcNgjIXHX681I+t2mmTDTVmEt24/dxxcj8fpWLlctRuUtL0S001DLNmWd2yQBsJwO5zWZ4geeG7UtKiRHJWCIABfcnr+tQ+IdUuLOWJVRZ7vd1H3UJHQDPX8ax7Hwvqeu36/bpTtVt25OEH1//AF1JSViKK4l1G5kitFMsjAgTlSSh/wBk5x+BqUaEmmFry/8AnupcHazfOwA+91wMZHat42EGnNHb2FxvlVjuZRgZ9K5fxxqjaOQPtKy3RU5B5G309f8AIq0gbNCz1C0sLmQWIcMBlrggEk4zgGrlx4vurRlgsYFA27pLy4YKcY7f/qrzvR9Z1O5nFvbxqGfBRlTKqvGc5P1Ga1LXS5y8pnuXlZmwUkYMAPQD0FVa5i2Wb7VFvt7tdCRHAIWHkk+7ZP1GKqTQQKkaw20lxNHyJZ33cHrkZx+QpfLhtYCqKpEgwpI4x7Cqx8XWdhIllBGdSuSoIkQALnvu5J45p2Iua2lR3k3nCOQxwkZG1AiZHbNRzarFazrHfzMqqQFhibcCx6Zx0/GsuTVNYvmaORoorINjZGpUKp/E1Yup7S0KwYaVGjLbo15OPU/jVpDb0IdWd7qcBBGX3fd44AqRXsrIxPcXUiEnDRRR5JPpVG71SUTRNbxpG2DjjhR71ThtzPdJJc3DQsTk7FyCPpn+VWjNmvqnif7Cy2+lhbdGPMrpvYH0xnvVRI9R1EST3EjrbMcODgBz2GP8KS58SaTocMscSi9nTDMzR4JHtzWNH47vNTuHjEMccZ4t7cY3NxnkZPNVYRsXU7W7gwbBMRt3YywXuFHQZ+lSJrdraNEbh1Teem75uBzgelYED31tMJNRMaF0yIY1JcegLZx+QrJur+4edXkf7EqEgL5e53BHH+RTSE9DrZdUN+TujW0tQ3yqzDfL7kZ6VX1TWLHT0ZBbv9sbAXBUsw9QfSuUhuWkVQu7zSSAJfvA/T/CtzTvDYWZLm7aV5sgCM84Hbn/APXV2JMePVNWvdUaCyOITJtdljyynt82evtitnSPCtxNqbfbTIfKVizk9z046E10uk6I/lkOxgg3liFALAdifc1YvL6OFnWF8IF25AJYj1zmixZjSeH4rLO+UKVfasQALSE/jx61NcNcWcTLPJFEycpDF9/GOpPqaivbmQSFo0NuGXd5kwBZsdxjoPrWBeX6QmVI/NMrKAJGO537ZJyAMdutAM6ObX49PZFdorVCilX3Ydsjn2zmsLUvEm+3R4cSGYYk89ckqevfr+VYxtri88obXuXiICSSNuGD1yfUVX1N4rQukAmufLwshiw/PoeaEiXKxDP4h1Bz5cjx/Zz8qrGu3p0B61UtI59Rni2IySM22Uu2FRf73X0re0vwpdXsdtc6qwtIEJZUhXBfI4zyeaj8SWkYgS2jlmtbOPIJjwHfPZj6H0Facpm3czL/AFrTdOaK00G3W/1MP5f2koSiHuRzj6VTktb3XJHN/cu7B+XkYBEwPTpinq9vosCQiKKBSpKySNt59Sc1XGo/bZ8LNstgudpIYMT1IPFFib3Caaztp5YUlW9lSNWUDiIg9TkHt0qz4ai1XWHmgbNpYg/vLksCqIf7o+nrV/w14Ej1xHu72CS10+IgRvG+DN/sgY717LofgqC20+OXUoBbW24NDZg4ZsdN7d/wFKUuU0hG+5i+BvBT3UapYK2madCcNfSgtJP67c9M+1ei3TweHLYWehxpFcqQ0k0h3O4PXPfn2NOaeRbVyxhidExDEc+Wn4delcw+uWukW1zdld7g5kkPLfRfxrBts6di/LapcXbyXE81y3JZpFzgegGegqHUdXa0t5AjCJH+UsTkn8K5CbXtQvZZWObaBz8qqcOV/wBo88/Sqi3wvJYo7Jftd0uQxf5lX6+9CVxXOhRlmQXwuorFSDHvcZZ+O3PGPpWM91oliFitEl1WSbBkmLEoD6kbv5UkmmLBH5OqXRkmDblSBSVUH2z+uap2scmpzmO2tTpunou37S4wzevGeAadiG7mhqniJdHsSJpIWdywS1s0yT75PPH1qpE+qanuMry2dgqq/luwDP7fl6GnGy0+3vI20i0Gq3Y+eS6kkAVR7f8A1qbqGsFpUSRxfEAjKPtCHBxk5xwaaiS3YddeJY9PZlRkVZFA2A4J465rInvlmlAuZ3lLDo3LFR0yAOgqOXW7QHykhincrgtGQ3lnjqc/yrkr7xZe61qCabpUYKrKUlaNMvx/temfbtVxj3MXI6S5j1F7REsUhitQR+8kYLjA/vdc1oaV4cjgWLUNV1Py7lgUEe8MSM8hT3Puap2ej/2TFFf67qyu4+ZVZgsUZ6D5e5981FqHiK21XQ9RutPOZLKQbWcAb8kA7R+PatrJE3O0Piyy0pGisERHiAZg7lnYD8e/TNY1x4/u9Q822aO3mDqJfLkBdlbtzkV5sYNUspBdzwTIZX8pc9ZQe2M+/pXqXw8+EdzcRtd3RRPtB8wMOqD/AGvUj0FQ11NUrm94Z8zxPc2Mbwqk8pBkiBwVHqfw9a9SXRbfR7R7a2iESqp8x0yGb6HOfypmgaPp3haxhjtImldBlpnUB2z2B9KtXPnTziW6uIAjEMY4VIIX35xmsm7For+GPBsN7skW1kh81iWZvmP1JOa310OC0nKyXoRCMIhUkBvr702TxLFN8tp5kUUYAXccA4rNutTkcZDE87jxyKhlpEPiDR712iEWqGBDkSGIZJH8qv2nhqxtLO2AuJSgbe2XJbOe5/pVOLV5Qh/1EgPG0r8yn3p0mqlgqoUifqQ4zx9Khsux1EusWto0S2umzToGAaWRsA/hT9U1CHT7+Cd22i5+5GB8g/GuRuPFjwDb5kZCkZZwSPw5q1aeNW1S0Md2I/s0RADCIhjz25pAaup6bZNGPtMSIJSSZEXbt98/41z2raDLeJbwWksUsQbAEyct9DnH510+q6zp9zIlp5GY3hGFbjA9+cVAbOK10mK9tdQtyF5ihZcnIPPOf6VZkedX+hnQFmhlUhi24u7ZK+wHSsDU0UqJ4nkmI4WOPlZP8+1dt4n0QX8DzSXxYzsXuFC7iExghTmuUvpoYRHpumpLawKmDPIfmK+ufxrRMhop25ubdkNxcpYQS8tEpzK+B90Hnj1rL1XWrWynKSo9sH5w7Esw/M9fSmxTWdnI8saXE5VSZLu4fK5H90f/AFqz86ff6i0mWmdBuBchsH6f0q07mdmi7fXj32nx/YmaCCUESxn72OwJ459xWRpdrLaTRJBbszAFQyfNj8Tz+ddBDpRaGOV5ggkfasajAPqTz0os7eW3DtBPApVmAjLfN7GmGxQjt7i2uJIbifZADjynwAM9eataNYtF5l5DNKIm4McnCtg9qLyxM7S3epyMY4juVIhgyHtz0/Gqr+JL+VhH9ka0tl4jRyPnHr160MtG6+tXMkA2braKNslASM474z396YNZlCLPHaLIHG1vM5I96xJoJrlg/mYlZsLH5m0sPp7Vvnw7eQWMMxYxlsiQA7gfSpaGmW9K1mbU1WGQP9njGc/dC+n+TUlzf6gLaaZ7MxQRECOYgMh+oFZNnqmmRb7G4uXcOwDG3Oc+oJ+ta1x4xl0yeSKFol07bkRum45/+v8ASs2rFXOq0SwutVw0URjtz8xdvlDfT61tW2iXXnzfKFLADO8E/wA64HSvGxvHEE0zSlhgKg2FOM8c1cW61SzxNaSNcjuZJOfp2qbBe52F1od5eeYsTRi4XkeYQdx+gOO1YNxqE1iSmq6eLaSQhRIF2h+ecYJH5isyz8ZXkuReW5tZHbA+bOOeufTvXZ6X4nknjRLry7yI8YZQSox1BpWGZelwyf2uj2E88KRlJMo208dsVn/G20i8Z3dpdae4tL6EAEO2d+eoI56c810Go2cZcnTHminlPKOQV/A461jyaddQ3Fs940QkVeIiuWHfrnH6UXGlcp+FPA2n6fNEyqobyiZgFOHY5JOD7+lYM/w/uLq8R4p1iV5GaQ5wAucAAewA6V1moXl5HcfuonMrDKkLyT2Ap/h3wxqk2qW19dMtsSpDW9w4ZcE9gMckD1qbjtYb4V+F1noV099Be48tSwgSUkMT1yD2rr9E+Hml6xctrraPNE0b/wDHwz/KWHfGf6VzPivwzptpqw1f+1SkSEedbKCVA44A6/zrvNK+M+lR6G+iW1pcvDMoXzDGQF980mxneWmq6QNFewmeQ3SqTF5chG30xzgfQg1558afiRfaBoEdt9muZ7Jowhd5iGHt64q7rk9q1paNZKFvth8slgA5x35zXjvin4t39tdHTtdis3MRIktzCxaRR/dbdjpUc1mFjhNZ8S6d4mtU/tCC7LsOH+0ElR6YzXLp4Z0fVSF02/QDkeVINpwOuD1r0LWrHQdb06HV9J0uG5tgpMqKxWSM4zjvn8q8/sNX8LvM8vl31jcA7WgRwyg9MD/CuhO5jONx934WvbW1EhRmVOQfvBgOhqlBDPOXTcyMFAZlGGwe2cV0q6cbmF30fWnuZ1XMcMrAD8fcVeiOsyG3tH0k30szrG7iPC56cEc5+tU2YqJB4cuLT+ypbS6gkaWFS0YJJBUdSTntXI3D+RqUkkFwEt5GBilRsMAfTvweK9mtvBVtpeoxQz6de2krKYhJuBQ+o6d/esy4+Bc76q0VknmQA+eUYAsp9BzSsaKJy2k+P/FPhyxexkea7stwMRlWNxn/AHsDB9qy7q6fVr172YNHduMuUblR1/T6V6JeroWl2Uel61odzEYiTFMjgBj3Jz0H1zXE6w9toVwJNLvg1pctkwzMG2kA8Z/+vQ0RJMrPqXnO1xBI0hCYMjDJPGPXt71FY61rEV+6wESKNpQythB65A6ggdDWfYhzZzyB38zcQZGwFfJzwPQDvUllqf8AZeWMrXcTMoaOEYIBJzj2zQ42Mj0PX/Ed94y8KDR5rKyWQsI3lVtp2YOWUetef+FPEfiJpbvwdpFkmokt5ceYwSBnJB+nY1v2fh2a9T7bfLPaWxYlEK5Y7f4s5A5yK0fh09r8NPH8HiGSSWa08wi62kFlHrj0/GtYO25USv4g+CHiHwB4dvdQ1pCttFH5pCqAseQSR0B/I1554dS11sDTraMCe6AJlc4DAnuOmK+1P2i/jd4Q8b/BHUIdLuUvri8HlCAY3qT7V83eB/gd4g1G0ttd07TZIFQLt85GY4HU9uO+MVqmpIco7WOw+GOvDwF4i/4RuaSCJwQYpHizvyMgcenqavfGxIEnTU9R0hp7548wTQZUKw4wRnGT15FeT/EHxfPHrwW3jMGu6e4V7ho8Lweh5rR8RfFTVNb0/R7TWAl7MjN80DBQ2Rxk5/nWLTTuJdmaPhv4i6p4jtrTw39iSUpKJUkZtrBVI4I45FfVF7+1BYfD6ex0zU7UzW4t0JeM5dTjpivmH4Sfs+Xnihn1vVdUl0wysXiWFxu2+h/+tXrOp/Dzw1qN9aDU7a8u50hEJfdtUAcAnjOaia1NY6XPJvjP8YD8ZfiZbh7WW+0K1ZQkG5UBPfnp09a6Txh4T8E3HhOy1CO3i06CJOIkkJdWzzkZ5weayfip8F7bwxqAl0S/ewtGQHY0gYn6cZzz6muH8IRWlnrZt5re51+BXZGjdgyn1IHt71XNorEOTvaxFeaRput63BaabCtuS4w67iXHckZ7/Wvf/hr+zLo+r6dLeXO2SYIFUPIQy9f1NaXw98H+Ftciu9U02xK3JAVo+pjIHp2xisyTxh4h8C61HC11DPahiYPO+V3BOCMbh09TQ5Mn1OE1Hwk+k+L/AOwtKtoo5rWXz2kcbTgHgZ/D9a+gfid8XbDw38GdRsroeXevbGHyWIyzFegPua8M1nUfEPiHXNR1S6SABFIxGdrAA5Ddf615f8ZPHmp+KdLt7S88lthUjYCjSN2PJPbnFLVsGzgtPLrar5jmCWXKvKRloxk/Lj3z196/Qz9mX/hDvA3wuF3a3ts1ysQlunWbc27HTGa/PuFFSKYnLM/O5yCQK7L4UwX9vf3uoXF1ImkWqG4McbbVkb+FSM9PrWknoOO9z2b48a2/xV8eWPh7T4neO+Pm3QRgG25ygPsOvIzXbaV+zfq3hG0tLvSNYFhNCgLQHDK5Hcn0OT1Br560C91PUtXvPEWmyz/2rJu4DYKD0HHYYr1LS/HvxBuZrSe8RVaBPKHmKxZl7kjPWsedI0crFfU/gb4g8YXN1qOpala3FzD5kkcLMWUsSQARngDtxXnNv8NtUtPGFu19bpM0ICtHJyV2n+HHBz1zjvXqUtzql5rMurTXsluVjUfuPlWQg5wR6USavdRamk8vzvJ96TODg9Kh1kjJu5x/xs1Wy1nQ9NaDQ3RIGzJKg2hX5H3fcjufSvKNJ8HX2oLbPM43zON0MoAVF9Af8c19EXkTarIEuAptGO50UDBrM1fwtpTQoLOd4pUYMowCo/rUrEX0YmjgIvgrcTui6bqitETl42hU4PfnGOntW7c/DvQdLRFlSR5RxJmQ4kP03dj6YrsdJmvrO2kYeTLHyp2Dacd8c9a4u8lubuKeYPskBPl+YMg4PcZFYOvJuyJcTA8SQf2MlofD8ZtkQszpIu8MfRup5rqtLW7n0YT6vZrOpVWUqMbGz0AHYVlQHUbm1ia6S2il3ZPkrwF9DyetdiLkwWibZ1lCKG2AZGOtS6ja1ElYveEjLY3lte6gjAxMSU3ZUr2OK9S1v4h6FbaKZ5LZI0I2sjHDY9R/hXjMeu/2sgkeOSIZ5QfKSPpTPG0MF/a232UymFSCyTMC2cc/lURky7Gqbu3k0661C0mBsl3Ej+ILnoR1rBnvJJY4pQ7+RJ6MAMe4rgr6z1oRiKynnexmc+YoIOQOo/OpY7e8iiLm4uoyij5MABecAVpZktnWah4Ze+nhuPtYSOJg0it83HoB0qlcaJcSXsggQB0bCmRsAjscZBqhpniq507zPtCo8pDYjDHD/wCetXNS197pRdB2EoAHHQHHAz6UrtaGRrWiR25jW9CuUb5mPyqSPTmptc1T7d5sUEKCBBgTKSSP1xiuEk1HVr6WKe7nJZD/AKuM4T8RzV/T7jUZ7pklUyrK21UiQgHPr1/Opu1uNs0NTvLqC0imbLQIQS4GAPrWZY6yJbyOR4zM6MThVwD6YFdjqML2enNao6maTCsAu4rx6VymoaTOEjkLvFbIfmkR8Mp9MY7k9faqUrisWLsRtB9ouSEjkJJXrlR1z2rndT8MiGNNStZGW2lZkkRkyMDOD6/lW3bXmoxYxawXdooK7pCS3vjt61qahe7ITFnKEYZBjAFbRqOIuU5bRrDw3LaxJeKYrthvG5mwCOhBrp7LRLO7gj81InXkq65zj3FVdG0nTkui0sMc7HJbzck7a3by7sra0NtDasVb7hiIAj96cqjHylC80mHTZlntJJFVhtYEZVv8+1UNb1CKcCImN5FjyJ3JDID6AHH51Jq+rPDoc5QSMqKQw65rzC7vpZZVP2aTftA+Y4wMcY/+vUJOYmjq7YQ/2i87F5W2ABnOBjvjn+lUdb1i0RZNhYmMfMSOVPsK5Y69eX8is3y8YxtwVxxTU1Ca5zLIrQSsCPmGWIzjntg9a3jRIsXdYn+1sJCC6sFB3PtIx049aggmS0k3RgIWOXC4JJp+lpDf+ZbO5M6MCZGdQoz0zk/4U7WNNtTqBhMUgkRQCOo+oI4rpiuVWCxVuNQQsJ2gliZflyoGXzwSPrUG9ZjGscbRKGIG/uec4+vrV7QtN+0QmXyywRjGqO4xwTk4689c1d1ORbKQvuQKQFUEZP0z/wDWrS6Hy3M25s7pMKkZa2YfM2wgL9T/AEFMtLuVd4tWdULNH5ezaTxwRnnv610Ntrt4i2aSKk8UJUsrLnn64A/SsvUrtNR1L+0IY2hncsixucfKORhf7xxnqaLoGrCyTGK3SUPMMKN0asQM/Uc81ZhvJpIhc3ERieYAxBjhSc9BznIHc4rOghvJUDNCsJILYLbj7ZFWxdG6xHISUiOAp42+hH41LEjUtm+0O++aJptufL3YOMnnH04pr77bDbnlLORgvgDPQZ+uBVKGaE3USDInAwoBGTx34HuevarTw3FyJbd4YzG7Ao7dc5+6AMdaxkjRH3v+yTE0Pw5QSFjICobcMEYyMf59K9H8cqZNOvSDhREAfxOK5H9m2xNh8PbdHBEmFDZ5PA711XjdgNA1FyxwDgjoehqEehDY/LbR7Y6Gsa3bSyC3UpGpUM7jPJJyPX0rtls7KfRlumdyJ4fNTbkH6fpXO3gtbbV7h5J43B2kqz8EAAgL+P8AWrFr4ssVspYLl0tkjO2CPqzAnt9CcV8+3zdDn5r7HKiZmdIncQXsR3BsZGM8Ae+OK6Cz8RWz27T3ZkilB8oMjBien3h179qxbp9Ps9Qf7ZNsmcEx5XlgOntxkZrI1jV9OdyrlonKbFWIFi5xxnpx3zVqInKx1uheM9R0iaeWygyglKsIjgFeMMCSOec9O59K9Y8IahHr1xpUF3E63E2TJIwyFHfdXiMPjvTn0620+KF2mK7VuAMhMDkt/wDXrqrHxzfaPDJArfa7nbvaRAA3lnA454/Kly6gpnunjnwR4Tja2+xSwi/3fLEWUhievHHFYthoUmjeMbKO5uI9Otrldlu8A3M78ZzzxyfSsb4h3Ok6x8NdKurGaVNVhhEzSqylw3GMnPX6V5T4X8QaxL4lt767v5L9LNlMKTPgblxnBz0966EtQ5kfRPi29l+F8N1cau7332mVFURx4DD0J9QP514x8QvG+mDVX1G2tbtI93li2jjUgEjhifX35rrNf+Ll34x00LqkcdvBG5G7cHUDtg+/vXlnxD1ttG2PFp0rWVxgb3UhW54IOOtXJc2xdzS03xDDc2ZmmCG4ZuUA2kL2x1+hzVSfxfZQB5lSUGGQCRQMkDsfp9K5a41Jktk8iF3eRTuyMA9Mgj8a1PCQt9Yjv7K+ZLOKNRGAH5bvkH9Mc158Ye/qZNn0L8Nfjp/aGkpp1hHE8oXb57fdUgcZGQT+FcP4w8banoHiWW1VIrizvlD+YOACOW7+tedLFJo15ENLhaF1Qi3yx2sP7xOKvaXo+t+JHg1DVJJUIYRiJH3B+xIH/wBeumco2sFy9rdrFOBfyI0Es2Cro+3PsKzbHxY8umHSp4YgiyZzIT8y9eOTz9a7GT4c/ZFSS5u3ngQbkifJA45zzjrXK6p4f03UbwpbXUZu2TLInJ9hmvPmo30YPUoaDqN3pPiNDEIzYltx3qWZR165A5+lej+LfHHmW+7T4xFOqDG8Eg+gwK8+SysbeIpPMyXGdqIGwzH05/xrR065Lsjz2lytttIEpUALj1HWtFTSjceiL2ktqfiVjFqaQmLAZpFJVjn+HBzVL4hazaaRptrY3AREnkMKxbSSq+p5rHuvEqx6os9tOXhiyoXdgMR149qh8coPGum29xGPIVmBeQsDjjnHv7YqFBoNB2l+HPs1q7W6hbaYgIsa4C468c8n610nw21iXSNcu7SW2EQcArJuIyfc8jNYuha8miadbaYiGd4F3eflQjHuME1bu9at3UCJSJHOWkyAPwP6VLbTsSiz4ttPtHjuP7KJZXZMrIhBUHuCO5rXu1/4Ri1kaK0S6vQnmbWB49RXL+C9aa21J5FjM87MWWF5MMpBPfng4Fa+o+LtYj+1q0ELzsmViL4UE5yN2CeBjihNt2KMPxBf6le4nd1ivFjzLCjEBVb7pHX/ADmssLqFoUfajvJEpYNwJDnkj0zU+jw6vrV99mubH7LLLnyy0mQwHTP8635tBu7vVY7Jiqw24G+RiBtHJOB36dAa3i2tCWVLeOS2L6hKDahIygEfzKRkdemfTIqNotP1u7Bkt5Q8IVlZgArHueuenGKytds5bPV5bW61RfsjACLkFV7nAyeeO/rWh4dvktfENpYhFmSZWZJ2fHPUk8U2nu2Lc9h8PePluNNFjc2Kh4gvzKc4XJAwfwz/AJzXH69q5v790uoIiit+6LPgjjnA4PHofejUbmx8BXN3f3ExujMFAgB5X0H45rz7XfEia5NBcRSpBdo7M8AJYx8EZ98g+lZRg5vQq9jZ1PT9LieONbhEDSbkydqDjOM5+vWsTxdbwR6Os8Nw0DBlCggEnrnjJOBj0rJm1jSr+yltJi9zqCMAZf4R6cD09qk17KWNvZyXIYySb8JgnaRwpPv1/wD116MKfKiW7nHRBZrh42KBySWY8AD3NX7LTPJaENIREhcohYAZPXH4E4Fbmm6XDb+ak/mAtgPEy7jt5xjpWzY6LbvpTz3MxAXeVU/KEHOAfw9K0b6AY00azaekcCljsIhiiBUlwO57Y6Gnad4durhUnmtZbdo1OFY5UM2Mg/gAR9TVrTNXglJkijjKDgFW3YI7/jXVXXiiV7OGw0qOG+BRhKHfZhsZwDg5wCOahpMDn4fDq3mtW1vdKYYZItzTBgNhHQYPr1596zfF+j2Wn3TWtnO07zKDuaTBAXB4P144rJvdb1S4upraO2aylGEWSSTPOec/0zVu/tZniia6kWKeLHzychASM49jTWuwdSfwzZwyzi1ulRZZYstM47gABc+la03h+7gVCkiFEZdsJ68cYz056mreqaSsdlBfIiAuo8sxDIK99x6cnuKiu7+OGGFFecHI3EN3rOUuxZ0eg6FapYOl9PI07nLLGQQvpjnoKS9t7Tw7cwPZ3jXVxCwIRzkc9RjNYtn4bm1IHUINVLPGg224YYJ6nPzD/wCtU2l2st7ePKUAhHPmk5Pvj/8AXWEnIVjob3VWu5oLi4hVY0bLeWuTj6Vr3YbXPDF5GrYt5F8yPgqDjoD3rlNY1ZdO+xRi0F0sp+ZhKQVA9R/StnSvFqxBLBUQCVickknOOwrmk27Bc8h0FZ9PFzBvDOJWVVUYC89z15q8Fe2UT3zSRxbdsawrkMScH8c9KxfEwl0/VZ1tJWtlkfzVlL5II6jFWtM8S32v6np8E4L2QuI43KJtZyW5wPw61204tpMm1zUnuYra2mEc8QMZBZXOH46Vj3N9cLKZLxoWTZ5m2TnII656cV9DeMfhJo1rrGm6rcSpZaHKFkljCAqzAD7xz/8Ar9q8h+Mfivwnp0yWulRR6lpkoKtgbXUj8ORnuK7KceVlJHjOr20V6XubeaKUfdyq4OPbtgVmX6eZaOvl/aJFHCIcEmtHW7oTXrtbFktQoCw7cKv0NV/LjuGSQMplAwUj4AH5969GLsiz6R+Bvxg8N+E/gpqGk61Er3bFljhuGADDHOB1r56upYrvWbmSMGO2nlaWBRw2Dzg/SqsbGUmONVaMfL5UjAc9+aswBQoedeQxEeeCPencD0H4G/GfxB8C7y+udFhhvmuclfNDEI3YEZHf3pfHnxV174n+JZNR8SPEZBxhFK7QQCdvzHnkg5z0rl4Lizs596uzQNH/AAjBB71U12/S8tke3Z5njj3KD8rLgjAHOOehzUt33Fe6L99qCr5XkOggCn9wvLk9mJ9sHtXO3Vw2ohTbFxIJNihuRyw5POfpTbe0l1WaKKI3Dl3C4T5T1GefQZ6jiut0Xwna2F5LDcyT/wBp5TyrdFyAA+Msc49yfpTVoaiv5H1j8Kf2Q9N0XwNH4m1K3XU76a1Vms+FQdOAOTnjqT+ArCtV07w9ql5Ppdp9gkuF2SLIu4Dt0/p9K9Js/jTrEXgsWNpc2i2VnajzblBvdWwMAjOD+BrwOHxHcyxzX+q6ipink85mdcAewGf0rhxVaThaG43ZbHQReD9I1DXrOfy5I2X97IVUbHIOTnsPoK1rDwxp/jPxtPeeIo2ttOtVxHbxyhk7YIH054rFk1x7iyimsxLHBP8AeDnAAI6gY/nio7TX7rQ7dUWaGdj8yvKuAMdQRz19a8iniKkHZkpna634e0n4chNUsLOfU9DvcMySNl0IPykDHT65rH1f4n6jpniGObSdHtrdrrERNzEcnA7kMMCswT3fi29in1jXRbWCEeXaKu0exznp0rtX8GPfW0c/mm5aIjDgZHsVAPIrqqYiyVtykcxpvw6m8SDVdSvhHYTXO1vNsmwuP4gOc8n1rjrr9n7TNS1G7XTri+ju4hl2DqfNOOOoI49q+gbNotL8OXKTKRHCu7kYGe/5V5/pHi2O11MT2ilYZskuRkdevr+FZU8TU5ireZ882fws1jTdSk/4SC3+zWQ3KZWjw7AdNvJz+VbY8JWL+HrmS8jlGlWqAwzdN57ZHXg16z8SvGQ8R6vbaNaANcf8tAUyQPUV5f8AFVr2w0+002KaaJzwYicq/pkDPSu76y5WVjN7nnq29vJGYkuAzAkEKMHHYkeuO5r0fTtDk1X4f3EtzLa2iwAfZ0kbLTD1cdQfpXnmj+HNRi1Q5jeSJcOygYaTjr1yAPTmruq3kqzgbBCYXChpXwoz3C+oHrXbGV1qCRWtLtoEd4g8pVssinPI9Bj8s1svo1na+FbrWRcvDd3J3R2yrjJ6EEgdao+Jrm10/ULSHS7tryOUBpiVCgEDkge5qnLqEt3EYpZSmzmMBchfwz1qyT6k/ZP/AGjvCnwZ+Hl5b3UUs2s3M7Hy1wxGOm7kH16VY8T/ALanj3xE9x/Zxt9Psy/HkxkuR2x82OOM18z6dYw29uJiIVkjcNtA3HBPJ7du1WrrUkkkcJO8XlnAaMbQc9Dj8aTbN1I3fFvjbV/EeprdX1+19I5JlIJJD4wdwJxzntXFpPDawoqj514z0P8A+up7u9t4LC7Tegl3K2Vb593GMfX3rJWK5vLgW8J3zXBUK0zZAJIz+IpKJV7mnZxSahPLBbrcF5GCZZAAuecjk1tfNp12ui6KyG+uxtu5pl3PF0zgjt7VNkeE0i0mxf7dr9yArFMlYzjsOuT/APrxXrHgD4VR+CdDOqajN5uq3GC6suWJP8IP1pSkonRThzGZ4Q+GlhbaPGdSnMWmwNvkc4VrkjqM+ntg11kTzeL5I7W1tVsNDg4WJVIaUDpnmutHg2TX1im1COOKKNf9UGBRB7+9Ub3xjaeF1+wafatcsThpyQoUeoFcyTmzsTjTXmJ9htfDFo6gIrNk7QflT0LD+leV+JfFOrX072dnILmWV8KZAVi/AdePrTtc1nVfGOoXFnp8wtLaA5uLiTnr1AP0rovCfw+vdRvmMLMNMHL3svIyP7oz/KuiMVFHLKUpsn+Gng+c6HrJuit7eXcYY5+VQM8jPtXeeFPAsmnQpd3PyEjIhlYsfYDpgfnXVeB9DtINPubKB2EKKMSPySR1yevNXZrZ7tvLiLAKMFmOVUConO2iNoRtuc1fRBJYmY7y/Cxgk559K0dV02202wW61BijgDZBE2GJ96ntLWC2eWa3lO9VK+dNwM+wJrGZBc3DiYPcAsSZGIIBrnuasw5dX1fXFEek2pgtixU3MnCqo6/WrOgaCukW0pWVri9kJ33G3J/4Dzmtq6cRxQW3nBA5+SNOCMdcCsbXbi9WIRaZwyMAzsuWIPp9KoehUt9estFvIre4tncqSzzy4Y4zyfXNLeapJdfaZYZmtdOU5+0XONuPQKCPpWfN9mtrhEup47nUlwxVTwAeuaoX94s90hdjOidIUGEX8CRyKAZT1Lxezx3K6IoQxkiW8kTdkY/gHHP19qxE8IyG3N/cz+UZwXXzlLODjnIzxmtiyvbLTbllS3WSbJYKeBknrjmp7txdqJ7qdJ5CCq28LbVTOMZGcmtUjGTMjw813pyLCJAZQf8AXbAFYemOTU97d3O4m28o3XVvtHyxD175rMv9XubEQQW+7ULojBUsECrnAGfxp88Kzxg3sMkpzlreKTIH1NWkZMVdMmvGhlurxXCHHl2/ypg/XPf3qidVttJZ7eKCME8syrkYz/eFS3l/+8HlfuolxhCc4I9aw51WcCOJik+4NuRsgAnJ496pCLeo+JbuWRreygjJK7y0mSq+mBx/Om2l/fusKzIjzMeQnyqPzP8AWrC20Vspu5THHEq72kduBjrk/wBK5jWPG7aneCKytgIlU5uc5Ge2Bjv9a0sS3Y6G71kaNbsLqJ5pRgqiAFnOenUVz83jCTV45CsqQQBuI0iIkUnsTk/lisHw/pN7Jqh1C7mlkRpHCySZLSD2HbHvXYQWcVvBH5sflISZNgXDH0y1Uok3Ods7a+1USGcvYWCcm6kADAZ6Dnn8a1dCtrPTdz6UzXUrMVa7nGS2eDtHFLd6sZoisi+VaIpZt/J6+mKltEurqC3xCYLYktHjC5GOuPemlYSRC11FZxXDqst44f7pkz83sf6VJZeG73W5RczCS2tlwfLRwZMnsSf6Ctmx0aC2ZA5AbdvZUbLZHr2rcltTeDM8wtrQn5hEcM46jJpNlFDTNBgmuittClxNHgbQ+4r9W9TXQmFLPK3OIpE5WNMMM9snIqlb6zBp0E9pptm6IThrgqAMn8QfxrndZ8SrokMi3Lme6PQE5Y8/j+lFwNy+uri4nVxcw20BBLKQdzcdjnH6VzGr+LbewuY7VI1u5pVygQ4bd3B56e5rNj+3eI5DczK+kWKLjaSXkkPbAyMVqaVollZ6Qs8sUkDOx+Y4eV/cnPGfQdKpIiTsQW19qF4THDE8srYEkG3Cr7M2SeD6VK+lx2Jle9aNnTJBDbQPrzzVg655IBtolLbcEyHLe5OKxdR1uHTwnzR3t3IwAtklG459eeg96pIhyuSmyur9pQoaK2GDGYCFZzxkEHtg1Pc6Xovg/THnlZoix3/Z2lHmSntk9fyqxqmsPo1lZyagwe8ZgbeziwWBPGW9QK5WTwdda1cXusa9fxiLdtV1G5guBjCg9SOO9Fw2M268a+IfEM629gjafBCuZHI3KvoOo60SQywzxi5vXvZpWCPCjghT2OO351c1jWdIsESx0yQlpAGfP3s+/fNc5aapJ586wZEsRAIK5JzyCORWiJvctLo15czT/a5IYkeTy4RKckqPUevpivQ/Bnwp024+zS3VrcXDK+7y0wqHuSeelVfAHghtZuor9g1xdvx5MwwUB/iBzjA7ivbI/I8PQpbWsiyyr/rJCMEH0rOUrbG0IdWL9ktdP0swRxQqSwkghVQDH9ffimy7riVJ7mQzzNxFEvCqcdxWJfa9Hpql7ufeR8xnYAAD0xWNq/iW6uLYC2D2iuM+aCCXB9Of51hqzdG1rPiCDT8xDNzeE7fKT5kQ/wC0c9q5S7kEyymdzI7MNsQUAE9sc1HY2x1Gd47VyszgEzEZUeufU1t39smjWttBa3EU+ozEDzmwQB3IHtTSE2ZiReS9o2rTpHOMhbSE5IHv3/GlNxeXsaWthbvAXO0NA2MDP3i2P6Vat9AgtcXGp3CG5QtmVfmJB/x9KhPiKytEItkeQRtkJENrPn15rRIybsSWem2WiSyyTz3d/coBukkcFBnsPy71FcX1jLZSSTXzTxFsxrAdhxzkN27YyKxNZ8TR2lhPd6kFsy+dltuG4joMgZ615prHii48Qb4IongtnVY1YSBEPqR34+laKNzOUju/EPjPyrGRIo0V0YhEjj2A/jnke9cFf311qYUwzSQsBhooztU5PGRn9M1iySGF4olnme5LCJUDbgDnAwK9I0Hwm2lWEtzqtywSMCV1aMKQMZ65yelactjFyuZfh3wvql01pZWZAslLPd3S9VbqABn+frVrXPEGmfDzZpWn/wCm6gQTI5XI3nkbyMfln0ql4k8fXrvNDpUqx2U0Q5iXLMw4ODke1cutoNV8vzriWIyIFw65Ix3LetNEp22LureI9S1domuNsrswLRRjKAdwBnt712WmaSLOytZdOgmGp6g22OC5AIz6gdMfWs3Q/DcejsJZ7mO4JOUiBwzE9Aff8a9p8DeGV0yQanesZtUdcW0EhyYF45Iz+tKWiLirsu6L8NodGt7e91u4bUdTjXcsRYBFz2A9Qa7mx/exrHsWAnDNjgAenpWQ2m3EMsd9eTF5iCRGy4UD1PJ5qaafzLUyOhBfhQThiPXFczlc61Et3PiGwinnhSXz5k4CLyx/+tUFpcma3aa5eNGJJWMdQPc/4VzUlwNKB/s+z8y7uHwzNJlh9KZq00cDKLuVZJGwdicgfjWZXKdS91EyrscMQDjbwo/WqV1qsaGAyOzpuw6phQB7nmuauJLvWntltZFtIo+GUdJvqcip55rPT1kiuJRNK6n5EJPPYZpWK2NzSdXGrXNzFa2ssRjJJdxwVHTBqtDfNJemTZsdlMeGPO3/ACKo2N5qM4RUhTTodu1cNl5KpT6De39wVH2mV1b/AJZrtCDPc0WFqzo7NYbnzY2jcqh4diACR3x6VfiEd1sghAQE4welT6ZoohCKZI4EVR5juSc8dulaMM2nWqNFHJHNdbiVdeD78U9gaZyN/oniGzmuGtbgXMu7CwkZUAnoDnOT/kU9dUuYJ5LWcNaXEKgMs0gKj6gV2tvrM9rOY4rbzZzjEarjcT05Nadv4T0/UbxxfaYiXcqmSTc4JwPXrSuRY8nP9upcRYkhuF3EZR8IVOSBipl1YC7EUqLZ3gJR4thZT9fb0r0OT4a6FFLLK14YQpBHluRjg8D6etMs/hrp+Lm5gldjKMl523E46d896q4WueRa94VvvKt7q51O1trZBgW6xnHXtz39TWPbwvbzTRaZZqkD8zXEy7mA74OcYr29fA32jR54p0gubdJDJgsQwx/T8axdQ03QrfS5Zr1hFauRH/o6lh+ee9XFiaTPM5LCS9sbkWzyyxhcNLv2hT7DkfrVa3intIVCeQUwASQS/H+1nH6V6BpY0a7kSLSbiWG2ZmQmSEFSe+eR/Wql94GmvElk0+7hKhiHDJjb9Oe9U5WM3E4K7bUdSjSJ71AS2YypDKB7j/69W7mwaO5hjvLuNxIvSLg9O3WtPUPCmpW8UcThILeFS7vEMnr0B/nWVcWxgiM8LebJjILEFRzxjnNO4rWL8WnNpggNvIXuzna1w4Y49+lSzPqcemSym6klQ8OJG3AH2rnTP5qPK5adzLnb3XA7HP6VaXWr21hhjjk3qVYvE5yremT7UwKFpeo13MixK7htu9QQVbrzWmtxNbGeaNDM0YAbIGH4/Pj3rR0oxy2iefGhkZgxKDB9xmti18N2Ntdvdm4EDuNvl3GCu09OM/rSsF7nN6beXyXCyRWOQOGfbk9PX+tdHax31wU8u4W2mGSElO5WHpgY/nVbWNWfTLeXzt9yWIEaWaBVx2JJNZWleKwZhkrBOOVjZgxX0z9ahoaO5iMN1bPaz2ssqFQGmC7CrZ5wamtIV0orDbTxBFXIU5YjB556Vlp4hbUrT7Le2zSrKN3mW7BCD2wM1d0+W2UTQ22RO64PmDjnuT6/Ssmao0o/EqyyvCqMs8eGMj8KfYVreZ/bujDyfl1NAxjcqCpI7Yz7Vyl74ZktbqNvNaWGTCqM5yevJ+tQS6pf6ddwqB5tsjkSMvAQc981L1KWg1/GniTR5Manab5HbKqBtI57HpVqx8W3Wi6nJqFtH/aKSYKRzvkxE8sufb6Ve1SYeKdMfaElvbbDqnZ1Pv8AhWXokI8nzLfLIysJLOTAaN8kHJ9OOD9KVh6jF8QzeJ9ad7uGRL0ud1qrEIE7E+tO8V+N7PSre2jeyvbBmbatxGyhWIPfrxU+n6PNGI9TZGjndSirISWXnt7VHNFBrRHhzWYPs6S5khu2bG85+6B2/OpbFYTRNVutdaO5tr9JZowVh2NhhnqDkkfkKwvEVwNbae31izePW4QV8xlARgfQ57iqniPw0/grUbb+z7xbUrk+XgqBk4yD6mtSHxjJaXltDrVquoxMoUXMa5YehNZFJNHCaRrtt4X1RxbtLbuVIMLAsjgdeOlXdd8LQa5GmuaJtuSMtNZr1Qnqyj6etdTrvw907xgXn0qYxToCTBuwCO+DnvWN4S8OXfw7uZdQ1e+TTIHO42fDs4/P+ldCZLRx8FhKuoQwWjtavLIFIkBVs+3+NfS37NXhjxINdntJRFPFC+Vubldwx3x3zz1rjYdb0mxW31rT9LGr2MjEyXDSDfC2fu4x+NelfD3WbgeITfWF3PpnnKp+zvGWAHuelVe5PKj2bxd8LI1nn1hSb2dUAEDJ8vvgCut8PeD9KSCLUGsUS8mhVZMjGB6YPSsbU/ihNpVvaBLBNQeUAGWObC5754rNa91zxrqtslrfQ2JjyXgRicL9e9MR4d+0dpMvh/xzHPpyQ3OlyRDzo549yRNk5xgg/hXm+haLpnxAvRpcdiLHzizNOUHl7h3Ayevavta7+HZu9NlWaWGS7IJXMeU3Hua+R/Er2ej+Mrm11XS5La9t5TH5trJsDYPB29P/ANdXe4mrmf8AE39nmDw74ejk0i+nkuUXLA4O4464HavIH0G+QWtoolivZSI/N2kqTu4BPbOa9v8AEegeI44Vezvrq9tZ/wDUwu5Vv144H8qyPEE+oeHVs7fU7QbpUyNwwwPY5xjIPNO5m4LoeoaN8IVsfh0JtRnlvbwQkruk3Kpx0AwK8N1PRG1zT9Qubm2IMbG3VIflGDwWI55wK6fSvEt9penRwatqd/Z2lxMRA0km5c5Oc8jA+tN1JV01ZEhvI54Lolsxnlj3z9fWobM0rHJfBr4V2p+JmjG/uymlQTrM63DjBIOQD2r9CdU8X+GfC2kAy3tnDbqmEjR1wwA6DHtX59Xfh3Vrq7tUhMzmZ9sZQ7RGxOBu74Hqa+hfBf7L2p6/pEFzrHiMEOoOyNTJj1Gd1NNs0imfNfxJ0Ox8ReNdb12Jfs9hdTMYk3YHB5JHv6Vr+Ev2eZ9R06TV7rUkksGUSCKEhfLAPY88ivp7xj+zRpOleCNQNvdNcywwFgJYwAxHvmvljwR8U18KteaaFnit4wyyR+ZvXOcYA4PJrdyVrhKN3c+gPBNh4a8E6YmqWrT6vaQxYDTTZ8sd8DH86v8Ajbxv4W1jRmvba4FrdzwF0ib5SR/kV4Z4XsLvxLBqEcGrzWVjc5ZreRcqe/ABxXuXg/4V+HNZtbaC/wAyXdvbKqszYBH0z1rmbu7htsfPGvWmqfFW/iXSPPllRPKa3LE4APUN6ema77wp4b0T4OW7prulXUt3LDlrneCmccgdMfnXR6XqTfDPxFrEun6ct3awnaGVApc+x6fjWPqfxSi+K2oy6XNp62UcqbCZzu69+g6UkybdS38IPjVoOlazq0OkeHrmRJuQyTK7E9+OMV19l8DrT43asfEV3LcaTb9PsqnLdeee35Vkab8ENC8MeC3uNN12OLVX6XIwOTzt65r334XeBm8J6Bab9VmvncCRi/3cnrj2zWiC3c8D+J3wcs/BF7A9pcXE0CxiImRgcA9AfXPTNfKXxZu7K68SjT/IFs9scosg5fjsf619aftC3mpaVPf3+s3H2zSISxjWGTaR6E8dumK+J/GGoN4y8V3GriBXiRBGgWXcBjPJxwTz0rRMiStqR2unyT3lpa2xSOeRgqowJVmbIGT9SK9A8W+R4R0Oz0G1Zr6CErJqLRMN7N2A9h6fSqfg3QoPCnhuTxXdoJLpl8uytXHCuDw3+RWp8OfD2oeIpb6fULQSJO2fMJ2tvPXOf5VnKVxxVlc7vwZf6HaW8Mmm2jQh1+YAYZSe5NdPea2SgkcujqC204BwOw7ciuD1XQV8ECKZdRaWME+ZGEHQZxzmobnxJHqyR3E0p8o5UBMltvqB+PFcEtXoyG7lseOINXcQuJrWORimTwF57+/0roJLZJdJufsd8k7Qpjc7AsD6HNcvaWWjXV/aQQyuC3Ecki4VWHJz7n3q5f6a2lQTXRZdu7b8jZJA7kelS1YSYyxu9QDFEbKBASGcge4pbrVpbd4Ioon4OZt/UDtt55p3/CS2z2zyokUoRM7VcAORx1/wrJ8PalpHiG6uoLiSa0vAwHLZA9gfaot5FHfaTBbax5RUyJHsyyZwQe5pmnaVHp9y8VwqllVmCgA5B6EikFnZeCLKJkuXdQpBkdxkj0rmbvVI01JruNzLdXC7SN+QV9vwqGBr/wBgWUmrG83vFKRhlPKEdsD1qzPZ2Tae0qSSJJGxXaqg5PvTBYHUrRmZGjd1yYycDisxL1IYZLYAGVjkMGyQPpRdsCSCz+1wFi584cFFXj2xQbW71Q/ZpYcKAV3xthsfX1plldywNhVKS9RtbFVo9T1TVtRUQyNDFCcElclvfPtTRLZd1C3t/D1lEzTPOC+0LOMHPfJGP5Uv2zTNX0k/uVhuWBCLnBz69fxrRufD8l3FC11KLkhy2CMDNVdZ8KQ3JEdxHGRIuI5Y32bTV3ZD1OATwVqElzPvJMRbIkV92FPt2/Wt+HwjLHpwX7WFjHysgXJJHQk1ZsNLu9MvgiStOgyuSSBjHGf8a6aMhVWJ9iljkE8DNVzaAo3MeXwtb6fo9tMJ1ll6MeMj61Npt+umyicbXcKQPlDAnt6cZqxLJbW9tcXE06qiDlCM7ufT1q1Fo1jrOni5gkFtGU3MScFaxlK+pXLY4fXtYvtU8Ql5oCgSP92yEKrnkkjnOR7+9MfT57mITrI4MgJMB5IOa6ma+086eEheJnZymSw5wOufSqUV9ILhJVRWQAFWUgrjn+VU5WRLZl+LjJoMWnyectnEIx5iAZYnGMj6nnpWVZxTXE5G7IBG4dyD0P413V3d6XqVxbHUrcT3CjAYDO1e/HTpTdWk8PWdyZoLlDtjHmKWCkAD5VJ/OqjO+4rnE31xJpF08DxMpbrIWB5PTiqw1C5lYRTFUcAHch4PP1rM13VE8T6m8lh5iBio8vzN2R06cHt6VDb28weaKd3tmCnazAcHsMdea6IxvqUjeu5byG1aSCHz0VTlcggnsCM9K5zT/D91r935d5PFZzMvzLDwB9Dnr9a1tGsb60smvH1COWLJDwKmAT65znP4VyuveIIdVd0tpZbO9R8bYwQSehyOtdEFy7GbZi6rYPD4kksLd4blLfBkIRgx578nkdau3Gj3dxN9nVJrYspBcnB29io55r0DwX4YtLQSXl40ct2EDSEcs4Pan+IorSbULaSBnVo/mKleD6DPtWzn0FuhNB+DWnxeHpNQuZLq5nRA+65O0HvjHHI96o+HdAk8Ya3cWlnugZcBJJFzkDr+PpW5c+NL+90Iae0quUfh1GTn0Irf8P8Ai7S7VEX+z5Yb6EYZ2OwN9D3+lZ8zHFKxleJPDl7pNhHbWtrDDqMYw4YbiB2I9c46H1rhrGGW31eX7d5AufJ802xjJY9fu9ulb3jnxZqV3rE0hmlhll4hlt237R/tD9K5ZtVuL+6L3UpedV2tJgAHA55/Piri2WaerQ6DL4VlvtDvZ/7Qkb5rWfHH8uB9TXMXeo3E8kQa3hbHzSSRrg59QPXPvVi6SwtdOUROzTl8DZycd+c9KzmuPtMxVEMZTDKzfe9+K0u2Zst2146NJIrZGBknpz3/AKU9r/zY0eQRmZcjKrtyCeOc9u341nTxK/lGMkEE8Z4bg9R9acszFYfOiMRkJJKDcAAOB9TyaqwJWJt8s0iSl8XSkMjHkLgHjHvmt2wu7q6uomNuziDlZXbHPcge2eCaxYGjkcCN8tjDAjJBHp+GK1vC8NymrwROrLJJOFikQ7htbrn2GMkfSs5aGi3P0q+BdqIPh3prZZmkjBZm6k4qx4/uTH4UvWQbnZ5OD04Bz/OpfhPAbPwHp6sQcJncOAcAc/pWX8TrlrTwPeyqAzLHJKATgH0/kaxWp2R0R+WT+GtVury2uxKskK7VEE7kb+ckk9RgdwPwrW8ZeG0tvtYhV/LSNSJU+btnH51C2vX2tytbQxPE9u8YkmXkn5hyP5fnXWaxJOlq8FydtwV2SEkfOexx+VfPtNbnFE850Kd72Bb24Mt0yKn7mUAEYIBwPcda2ZNUt761ZktC6QzBGZAMgMBjB9qisdEluJrSSCUxszPGCMgdcEMOuOK1G8HX9oQLaeJ93zyKpI5A47d+1bRYWM/VvCMvkW8GnrJPc3UhUAjChMcktzz9adBGfDt3cR6pay2kxVY45Fw28KK9K8PajpEPhiCS+VrPVpGZU3SLlWB4BGehPtVnVrLSdXsYo9U1KFNV8rAWLBPtkdc1q0hW0PDNR13UNXvT9jvJbe3txtkt5Vwrg9CP6cV1Xg7xLoaatawahESVJyULFdwI4Jx1xk4/lWROBFBcWkkkUkxXaZlOCD2x+gqto0qaRHbW0ubppCWkU8bOOMn61KdhxVi94ha51bxhc/2Jug0lZCFiZiA3qQvvjvXrXjH4naFrGgWOhLpZiljiCm4kwEDjAIU475ry/TZbWS98vzdsyN80bkBenGD369q6qbQIru3jW6hWOIKZFlcYCjORg/X0pOaitCr2JrPSre2jDWcImMiY2yc9uea5G70q2Tz/ALN+7uWkBk28heecj1wO9dlba4dJKW9nam4d+XmkYBQvbHPX61m6z4gEM7XEqiAsxLxohO4fl/OvP55J6E3LmnXkKXPmyxsQrAYAysgx2PXr2xVifX763jCafFHbQByfLAyB6gHHf2rLsvGOkw2bxBtkjjdmRMH6D3qkfE9vdRSRwF2uYz8q9FTvnPvUvml0C5vf8JVfQXSQagweBlDLFvK4H15rP0jwd51zd3tk8UQd92WbBHf16VwWvarLb6vFczySyBeXbJKscdPwPtWnNq0zaYk6uSJZArEEjaOp4+lbQp9Wi07nS6p4dg8K6jBqGpXIuIJHLNHIcKvHDA/WtG18Q2mvSCC3iuFXdgGQcEY6/wCFYmn65F4ssbm0uGa9S1wP3q4wD04z+RFXtNsI7fTTJBO0FxkrHG3OD2zz6V0WRTR5z4mW7sLi5BgEeHYqqqQXB6cev0q14U1u4iWW0mgZHKAqG53juMeo7iug8ZtJDbxyzSxyybSpAPz7hyCO/JrkRcTxGC62zTXBfIVVy4JGMdf50rGcnY3/ABFZzW8FpKsqRPvwICAC47kc54FZNz4iRLx4VjaSaFCREAVV+OMnP9DXRa3p95p/hB9VvoGguEBKq5DFF74PuKxnubW5RL60iEwSMFopOHXPfuP1oaXYXMRvqX9lSJcoUilWMNvVtwzk9TxjFVNM+IdyzOLyK38wyEwzCQMJOT1GfarmlaNP4j09lwhkyxZHG1WGehOPT9apr4EsdTle2MCWMsBDMXlyQOQdvsankixO51Fp41gudbtCseHckjBICED61ral4visT5q33nShsxxgZbvkEe/NeYalpl3oMy3MNzGSz+UsLKcbcdQcZwfWoI7+8j1VDucoFLeXAuWGAeMepJpOjbVMdzoL+8tdZvIZ5YpkvJboBRIwCpnIPGSMe5rsfDsdrp2psbva4gBZmdcAJ6qcnmvMryaG3vF8wyF7lljMgGWXPc/StPxGbiWztxDIfKPyyHOQBj1z3460cmyBGh4l8Uv4q1d2YCGwdisO1t3A+6zH0OKzdKvbaxx9teWQclnCBm69Mg8joR/Ks23kmiiigiRAwyJVc8Fecgc9utd94U+G9j4j0NFs75YJ0/etFGASy5O3J98dRXTGKpoGcE+o2j3k39nQXEbPvdmlQKFYngj2P/666W58KXF5HJexRMQEVmCtg5Xp/XpXa6N4Fhks906pBd2Zfer4YMueMHJ/KpNQs7i3ki0+9ieKG5BQSxPwgIJGD7gdqpyWyCxxdrqtoshjnjZb1o1cIxyq9erfge1aviPRG8SaDFJBfizUyAeQVB8wDsee2DyR2q1qngBI9CiuYAsN60iqs4bdmP0P4DPSt3QvDsR8IXNwHMtyhkWNnGOecZ9K5KlZQa6iSsefaLoctlDLvjaCIKS0hGVAx3HB59qq+G9SktdLuYGPSWRW3IQQNxA2nPIwAc/4VvatI0F5PbPLl7mKOIhDlQOgwfX6+tP0rRkN8tk48u7d/LDO2AQOTx6c9vWr9pzK5dtDkzfwx3CRTRfaCAP3qfKGPUMeTWukkevulvPudXIMh25JweAeenGOKTxP8PrldRIhDmQOrQgr823OGDduOQMGp/Bfg6+t9YtZJyhlTeuxZCoAB5Jz3HTFawl7tyVc3fFniG10rQrKyiVyyrtWNQenTp26da5yK4iunigbJd0JMsigKhGMfic8VT+IqvJrUv7wvKApjjD/ACqcDge//wBesW51S4tGFrMrxRMqkzKpG1vQn69zU0k5LmZp0O3ghT7bHM8LeRFIzKB8oPHJyCf5V1Onap/avh+S1iQadOMxlmXcp9GB46j2rznwdrB1IJb3EjxM5yhdcHb6Nz1z6Vs3V7JZJcRxyytFuAbAwRz6e1Nq+hNyW81Y285sZQ0vlPgXIyc5Az9K1PBOhyeI/FEJT5FjB/ehskeo69D61x9/fLcacFWeQ3KlgmCA2Dzn6fWrPhzXNZ8N3MMsiK6vHujELfMRjrnPf3rN01uT1H/EXwpN4X8UXE8t159mwKIFj3HJ5PrWLb6XdlLcQRbZHdTGxbG0+uPWu2mmk8QTy6hdXDo7gZhkbATAxwOn61T+zNeRfJL5TuuwNGAc+/oMdc1tGVloVcm1D4iXOiTNpev3N1cwxxqv2WcbUdsduTj3PNea+OtZi127imstO+zWwcAW3BOO7A8nH1FSeI4JW1Y5aS5EageZPJuaQ9yDk/StHwpf2kPns0DTu/7tgVyEJHc+nYmuimnfmYjz+z1BblHQx7I4XZQnf8angiiEhIUnLDJHJ4qxqFvHFqFwWt3tLkSHdHuBXrxjnvVzw/pN1qUn2WztJLuXnJjIyue5zgflXdFp7GiKIgV5ZWWDaG/i7Dj0zmo2aAaaXeTG3gEjDMc4GB1/xrpJPAevNcKJLMw2qsC7zMULc5wAO31rsriy0/UvsEN9pYhubdt0lzCm5CO2P/r1FSpGCu2M8bnt7oF8RyMI8ZSMHOPU9+fTFdd4F8CReJkv4JJriyu5X8rY8RBHHG3t6H8fcV6XPp+n6brLXUUSI0yiNg45k44yPUVb0TX3std1C01EQxRqySRkrhl6YAP0rjeLi1puDRteDPhNaeErWzhvdt5IuQ8+eVPYEe4x3/lV22+GWh3Wqz3EV9M9xIhiJhGTGcjGOe/HFWrbVY01YOLoPHIBmNuVAHcmi81zTtKv5b3TbpbqeV1keCI9D/nmvLnjakroaRtafFZ+ErCWwWErbtHulDqScgc5+uK8k8a+LJJdHWzhsY4LeVlS3UpvY/7RHv7E9q91sL2PVClzMYyZECyYAxnHIrzyfWLHSfFLWjWoubSRiAsUYIix05zgZrlp13Gd5BZM4y31TxH4Xjto9TjF1pkgAYKNrR+nrkDrj+VeqaNZ6dNYpfxvHcpIgDZXIwehrnfFVwkEyTx3RkS8JZYRgiIADr2HFU9GthcahaIury20W4Fo4j8rHI6/hXS6sajukZtWNXxDcWsLH7JbyzqikssSBsEdD1q54J17X30aeezugZEwPs8y4DZ6854IFdbqfhWPbF/wjt2guWyLwvgkjAwc/ieBXC+JrF/DctlY2zid1cmaWNwH6ZGB15JoSuM6WDW9R1C4+y6rqKm0PDQiPafzznj1rGmjs/C/iiOygUz2k4Z1DHAUj+EdevXJrgdUuNT1vW1FxfqgtiALdWKykHuT78VLNDeW+q2lwiXU7Hd+6b5h07HNbQilqK7Lz6v5Xiu/1mLCN9zDHOD2GfwrB1M3Piq8N1NaSyySygRrFyIm78+h+lWdO0G7GmXkt9GbQXLf6piGdDnO4810NhbXktqkulhmHIk2EFnPbPYc+lJtp6C3KcXw61Ew/a2l8t7Zw3zNgsPTOa87+JVsum6nNNJPbTQMUdURizgjg5HYZqzrHjzxJ4a1Oeya/UzMhLW8pyiDPQd687mkl1S8nuZCiSufmMb7lLZ5P/6q9GjGctW9CloTWE0WoajJJEzDK53Y4z9K0LZ5C2w4LbumM5GfX29ag0VIUhllk3BtvTGTx2/GpPtwjBKMyuw5G3lfbrXfboNK5ZlvzYTOsZZgvyh0Zdq+vfoaSPWXt5Fl3b3AxuUZI7dPXmufeSSe2MdwTLI0m4MOFI7Aj1ruPhr8KNe+JFte3ttILfTrWZUa4YAK3HIX6Y+nTvTsWl0MNrgvCPtLGd5XIDOMbiSNoPXviutiibwjYJK8SXGv3ZCwW4ORbg9wecnkdhVmx8KQ+AHlnv5Dqc0crRWbIc+aTjLYz2zjJr1z4TfCW6LR+J/E5WadmBt4TyEHGOB+FZSkkdFODbE+DPwwu9OZtZ1qIXOuXmDFbMMFAOp6n869tsfDUFlZPq/iJkjWE/u7deRH6c+p+laejTR+HYDc3kayXTqTEqDIFcj4l1GfUZJXvHYRTEHyVOAccjiua/Nudl1DRGR4x8T3Fykk3lvZaVGu1IA+1pCe4PPUdq89sdL1HxFciSOBrK3LYEbfM8i49c8c138uiSaxJE+oEOAw8uIcgDHBNdVoHhoad/pEu0nGI40659a0UrLQjlvqzhdG+HU9vHD9vjWO1bloVOGc54yev4V6Zp1iskEaqggs7dPmVOAOKdPZSFTPcOGcDs2cDtUNhcu+8PMBZHGUXg/jWcptmqikWtFUail/uBS2SMjg8k56g+lZ73s6KYYpjBBHkeWDuMo7ZNXrG+W51WeGFfLgaAqBkZPuaw3s5QjymVEjT/WTSHAH/wBes2ykrFebztUu40nkRIF+72C+5PrU15rltpNvPZWYXzycGWQknP0/+vVdruVFljjjQwHjz36P9Pp61j3T+RHPLFGZCnDSkZQfU9f0p2uJmtDdQx2xuroqkgTKqcFie+K5O+1vU9SuJIbRTYWUikG5lOGUjvjPftVU21zNd/aZ5pHiVc7lYLEPbr+lSf2zHGWWBZruZTkqijCfXJGfwq0CHPp8ejWT3DtJcuOXmPJI9qy7/UIQBEgaWaZdypGAWx7ds+xqvKmveLvOTz47SwwVKkYC+me9bUcem+FoUtlVp7gR53MeuRyQeuKtImTOct7fyLmKV1aW4hIzHA5wD6MOnp+tSS23l7rq9uEtg3z7i4BP0PrS3fiZbRmt7K1itjGd8xfkk44x9eetec6v4ga+vEtIp0u7uZ9uyR8YIGcYqrGbsdPqHjTRNHSJrKyuL2WYDDlRjr94kkVnXviK+uSgSFYbdlG7kbgw9TnpWfp+iO+sIL2YXICgiC3wBn3PHT2rYuNOKqAIy9ycYhDcJ6EnOK1SM2rFRL0fZGMjmElskuwwx4Hyk9/bFXBKmmQRXciEr1WNnw7D6/0qjqFzFpqxWq20ep3jSBmfcCkB7cdeaoX9xdX0EUToLedTk5YFcf7P/wBfFURcoatql5rojt7qVYLJ2+a3h5J9Nx9vU4rY8PaTB5hVWG0IVKkAKnoSc1Ti0trRkWWQgTKf3h4bbnJwP61p39wlpp5ILxB2BCSYCkcfe5zk1dzMa1/aaUv2dZWup1/dqXXAGep+nvWXIZbydTbI9/IhCuqyFUi9T6VZ03Q5r+8dwHtGccs/zED0Ars9K0r7LbG3i2RqPmkdmwz+rE0XHa5m+H/DggkiWWZrmSUkkuuVjGOlXtkCTGKBpZCT82eQuOwPb6UXoeVzBDuSLo0y8YI9PrV+Kf7LGUZTHFjJkUZZvc9qXMWiTTljgbd5bSzH/lmygKT1GWz+fFZeua35DvLcAShRjyonwo/H2rG8W64IY4o/tAicHiKF8yOccDHpVaG0kudk1xutVjUHyd2XY/Tpz70tw2K41y68R3T2+m+fHGPm3ZADds49vWtTQvDEVnfTyzyyajKwAaZpQEiP19akjmt9PlSe5lS2RUyoVcOc9j/hWbLrEmoE2VqrQgEtGFOVlGOScenvVJE3N6712ytY5o4I47ojhpdxI3Drj/GsbUtWH9mrd3xEVoY9yKTlTz0B9axoYZI5PJjdru7c4ESYCxgdcn1qX+wLq6guZ9U1FFsYuVXJxGB2wcCtEZSdytNqupXdiJLCweNQ5CoGBHYZZs9PbFa+jaZD4XsbS5vreLVdZuCxt7UfKQepJb0HqRUfhe3uPEkUM6H7FoEDFfmfDTkYBJwcYyO59areMfEMGkz3t7bAy32wRKw58tAP4fc0XI1QzWdVi0q+ivdXy+qTttS0gcbVX6nA4z0FZ174gupbpBMvmWz5aKJcKEGMZPPPX0rAumF3a22oXUmZolBhjlJJU9sj3rOfULl3F35gMuQFMpwADjI/KhId7m/HaWGuTETu1lewsqbyBtYtjGDn8Oa63wh8K9T1jWo2uLdrS3jbLT8MrgdOeOvtWD4Q+H+pfEXU5fsUqR2bMrXDsWIwMY28Y7dM5r6Rt5bLwzpSaeJXMVsoWR3IJf6c9PrQ5WNYRvqyHTLSDQbJrOzXEhyWmOAWHoOT/Oub1HxNEk0cSwB5TkkLJn8zVTVPGU+rzG20eJ7cRsVkuJlABX0XnOayYNOihuIoLd3nkmYkqOiHvk1he7udCG3iCeUy3kqu6At5YGEHPGBzk1es9Clvo1urqYWmnlcC3KZfAHrnvVu106y8Pae99eTI7s+4CdgT/ugetVYlu/GYW4kkktNPjk+WMNhnB9vf3qkJuxcsIW1GIQaTAI7G1kAklfguD1xV6N4LC5JG0OoyvmEZweuPT8aiv9Qj0OzFojLaqxCqhfDEnpxmuDuNUuLqaWIb55d5V5mACoPU9+PWqtcycrG7rHiE39/LbxxuJYuRJkFMHoAa5DXfEtnpNuUjVrjU+SVUdOf5inan4kWzLaVaASXshxLL0VV9Qc9a459Rh8OXB+1yS3uoqrEGOMsASTyT7VqkZN3Itc8+aGfVr+bKMAhjD7nPp8vYisyZ0vkFpA0onkZcxxnl8dOPxq7Fp2oeKbp5Ai26MAu9yQTn+4oyfxOK9A0ax03wHp13qMuZD8q5kI3FsHgEn6cVuYvUztF0S28C2ialqgS71kIzW9sQFfnkEjPUd8Vz2ua8/iTUXmv76SOJAGFlCf3Zb0J46VV8SeKp9av5ry4k2IVC+WxHy57A9efasKYbp8K7JKOfLx8u33NLclmmJWdZcRiMIdqAckgjr/8AWrS0q0a8ljg2yEsQSirlifSpvDnhq48TXK7IXjhIKuZCAo6HJ969l+Hvhm1a4L20ZZLTAlu3GFkYcbVHoKT93U1hG+pF4J8DT2l7FLNG8kQUSiN+Sh4xnk8GvUtH0saS8t5Ihu7qZsKCRgegH0qzZWa2atcSE7GHLnn6Z9qoa1rUFnaM7zKiqudynBP0rlnO+iOyEEh99diJy0rh5WOcPyB+Fc7LqE+pXJEBw45Lo2FUisWbULrxXNFHZnyreFgWnJySp64+lab5vWax0p0kj2gSzK4GD3JrFO5pYqf2v5zMluGndjtkuiNpHqAPr9Kv22jR2WmPc3szED5gAm53z6DPT3qxY2K+HoFaKaNmXhpJsBffFWrWzurpTcRhkjORulOQR6qKewJGZ9snubdFtYzZJ0U7cu/1rQ03wPctC8s3lWoLAiR23lh3OP6VtaXZQ6ZEQiySueTLKckeuOafe3m9kRp44U7mRufwFLmKsPGkWNjIJmf7RKDw54A+gzU9rqNzcq8UETRR527mIAJ/PP50w29u0KTTSrHCnIeRtqgY6n3rNk8e6Dp7lY55bl84HkxkKx+pxS5gsbcmmXBBM04C4BwMNk1PaaJbO8UjzqFHHmFQMeuRXJx+LtU12OZtM05HWMfKxbac9yR6UyTQdZulgnutRitLY5LxwAl2P0xigdjrNR8Q6Tpj7nv1eSPO7y+So7fjVaz+IUMsbiAPMWyPOdtxYZ555/KuVHgdGnK6db3Vw8n3pLiQKoPqRW/4b8Ky6dIVvJbWKM5HlW4JZCffGMn2pXsQ1c0JfFUd7sFszps+VlMLHJz1z6VsweM49Ne3iuI3lJ4/cxkhT71RuoBvCRybUi7KOT9a1dN0kuh8yNzEwByvWncjlJT4s029M9uscoXaQSeC2fQVzQtIrLTbpLacqkhMgtJ1BbpztOcZNdbHb2sEbRxWqlRwGbr+JqjJbWa3KPI0QcnCqT0o5g5Tx3UvDtzFMv8Ao7WtoGEqSjJbcevFbemyz2UgjDlIiMbj0/zmvW7/AMqCxPmiC4R1IKAgsOMDArjrrwJDrpjjWeWOTGUKsQAfemnclqxzN7qi+SltcanAokySuQSB7isjVdA0X7HbzvczOBIB5lspBP0Ge1dJf/D61dhAWd3U4kZ2w/4Gqr+D5dEgitIoZyspJjJbf+uatGbRlnw/oUkDlrudI1GTI6469zWfe6foCW7Pb3ST3TARoW4BHt/hTtYsdW0swm6hYxSgqsUuFPHbrj9a5q4tjeKsZs54bmIEhEIzk9xzitFqI2F0vUEiS3srfzY0PzSCQEjv9a5+SKea+Mk920RyVdJmJX6YzjNWtOvbzTlSC3nMTb8/vjndj196unxLbXbyQXCQK+47vLIzn6UX1JKlnr95aXZa4VbiJV2rEoyCPQHtVi5stH1nTbu7hSSxngP2h4s4dB68fTtmoJfDl1NbpdWc0WyQjMbthivTOP8AGrdha3Wk3MtzNGrIieW4j+YMv8qBpXKWiT3mnuZPtou45xuiWQ5ZR/PHaum03V2ugwMaWRQgs+7cJOOe3FUdd8LzME1CwTFseNjjlWPVR9azbKeXBjA2zg4IkBAPtWbLR2EfiUWF4kDl54C3zSA42Z9v61PpuoXGnanKuorbzaVO2FZWy2M8EjHbNc1bawbG7Bvbcy25URkIMhi3H14rob6PSpbK2fTJUWBcGWFm5jI7VLNCaaG8t9V+3WOTbQvhhGm7eh9eR2+tdI+jxW9olzZIxhkzIS3B5PPf1qLQtDml0+0nspf3jSlZ4S+Qy+304/Wr62d3uNqkcijJkjbqsg749854rKTsWhllNLPDFBcxkRLysg4IqPxL4eXWrQRyuFljUtb3AOORyM/T1q7cMNscGZPOUfMG7c1pRWkU8O+SUYxhUHU/hWTZaOEsZG8TWUOk65CrXaISHK5LkdDnpWD4i+Hg0+2l1FNQnaOJQWt1+ULgcjPPpXZXlha6xZ3cVleCK+jfapAIKt2GcdDUmkNqU1ottqmnzmWP5Jm25Rxjg+mPpS2Cx5N4a+JLx6sqx2629o6hFlbkhu+RXZeJ9LT4gWGnpOy2t2G/czx/MrL3OOD+dY/ij4UWUWpG4jvhp2lOwLxIpZw3sMcZ+tdTcWVl4fbRLSFbicyY+zyMQPfpmtVqIofDrQpfDGvy6XcPHLbXLEGEjaOmAR719LaT8QNP8NadHpEvhyS5mSPb56bQpGOOa5LRfh5f6lEl1dJa27OhKhW+cnHIH4Uae1vFLPpVzY3knlKRvlJ5+hz+VUmZsydP332rTQXGoSWVjLMZI7ZHDsMn2/pX0L8PfBOn6DZpeW5eWeVfvy5yPUda8h+Edt4R1HxhJbGGZL2MkJBOuckfj0FfR9tbR2kQiiXai9BWiIe5NXjvjv4M2XiC8vdXksHkuvmYCKbBf0PQc17FRTEeHfC/T9I1adrHVYWjv7NyIbW4OeO5zxWZ+0t4Y0/QvC6621uJoreRVWLaBsPY5/CvQPHnhBVddbsW8i7tzvZgMEgfT+teT/H/AOKNr4m+E2oadJZT299KUVXO0xE56gg5/SqA8a8Q3tp8R9BtIdOuooZYSr4aM8YHcZHTPT2rhm07VtNC2qL/AGmSxDSQ8EegArSXwXc+CvBw1ye8RiFJaNGyAM+v5VpfBLVNV8Xass8Wiz3FpHktcbSwU+3v6A1m1d2M2tTqtC8LeJtK0+yvGtWiiCCSQzLg7R1BPPJxXp/hL9paPQ9LW3m0CSOGFiHZJARjucmug8Q/EmwutBfSoo5JNQZfKaNo9hyRgZHr0ryTxJ4AuLe0Lxuiy3AwIJW2gDPOT/jRa2xoepeKPj5o3jnQrnSNOaWKW5TaHTkj1zXxtqvhi28L+Jb0Q6hBf3DuGEEqeWWzyQMkg/Wvpj4U/DltEma+vJ7WB8lliQbiRjpnFeC/tG/YtW8UxXmkQtHfRS+XMwA2Dngn/GmnfQTVzt9LuDqtrYWUGgT2EjushmDgZUdcDpjjpmtKRdU02/vPFuoz3lnYCURQ2xUgsOgOcjge/Wui+EOvWml2+lW/ivVLQTqnmrCNoynYZyPrXrvxI8R+FvGXhWHSLaeAwzSrk8KFUdSD0zRZEWPH9J8WT+KbVrcaas+nM243hbaNv+0OTnNYXjrwrpsIbbeJbpMo2ovBDdgpz1PtV/xhrWnfBvRpZ9GcXto+RLADvZeOGB/oa+ebvxvea7fRavfTIUD5WNmIKDJxx6n2rNu2xLNGSPxDo3lJi7dvNZhG7ZTI6c9OnrXvXgz9qifTvDj6frEItry3iClt2Fc9APrXlmgePbW/3t87WyrhhddiBzgfyrjPEumW/jkT3mh3UMvlPmS0fKuxHYe9Um2JFT4j/F7VfHFxf2lxNMNMaVgokO0qPb1HuawfBfhweKtTS3aTytKtgJLq5DAAemDnqcd6ryeGtU1TV2sUtHW5ccrMMBff0wK62aO3h0keGdGdYhbENfTZ2iaTuAe4zWl7IbXc9N1aC01NbRIo0NjAFFuF5IOOc9qv/wBsWthZyosQNwwyCpA9s/Wuc8KGwtY5PMuTczpGNyk8Ej+6PSsjVPE9vp7XLxAOWBC7uo/z0rklduxMmWfFer/2lbeUrqIiT5hbAJGO/wBK5nS/sc8QIuWEasFxEu7GDWJf6vKbNpZXSR2UnLKSq5PAIFdHpc1m0tpAIi0kiAMbVBtz34yPpTUbIy0Zq6ctna+e8OomRoutr5RwTnIweexroI7o3vmW3BMqEFCMnHriuftrRbCaaaeAkeZlUUEHHQCumvdNOm2MV1NOkUryYREPzLxkZ+tZSA5dPBsMLsF3lYizRRqxUgnqCfQntWfZeCjrU7S7ktJuCxRiSuO+e/6V0kWqXDXMpZFO4YLPyfyqldi8gtp0hnhEDYyykh2z1HTj8aS8wMrxXZS3UlpG9485tBhZAc7vQYpE1qGGGB7tJLiW3ysTbdgU+5zzmqE979jZFaRgq/eMvYdsetc9qd9PezNGkqPCzbgA2xm454rdRUiG7HbWHjm7uLMIJXe4OV+Y447fh70yz1qWGEGRTDMeWkX5yvrzxXIaVafZpmclVmUZIZskDHAzWhcyqlstzJhCnyyBWyMHpVKmh3Ok0+xn8U36Spqn2R9+PnJG8dgBnvVvUb7XNAu4oC8ccOcF4cMWPct04PtmuAt/E1nCkEaiaW5WUtHJu4HuRmuht9UutehS4WaN9uQ/OT+AqZU+yE2el2mszWdtGLu8ilUncqM3KnHpWfrfiNLq3UgOgVsNHKwAOOmPrXJvYXcwknlmi2oAV2scZ7YpI4oNRgMFzeM4XDBE4G73PWsHDUEz0TR/EMMFjceaoTaANzHI/E01Al1dIZmxESWyDx09a49tRgtEVSxlSbhk2njHY/41b0GS+licmzuDaqhkjkMZwy+gPt71ap3NEGsarFLNI20xIrYDEYFU7wPqli9qt+YhNHvCxNkv/skeldPc+Fri90t7l4VWDyzJhjwRiuCv5ILC1juNn2eccFicAgdMH+tX7NdgZT1XT9S0wWkSyRxQMhJLrubPpj/69XNO1h9PjkJnk+0PC0XzL+7Ddm69RXP6p4kv7wCN3RwUYKC+cenPtWfc/bINrSurhozhozlWzjLeuRitY01a1jJmxp3xAlsPEE893ZOiNkFDJlCB0cH39KyfEOqN411GKextRaGOZo2CzqyuuCOgPf0NZFzqU+qtPp0EazTr88eOSRjB49utO/s+68PW0Lx7YpJAHVicAt6levr1reNFLZEam74fuJLa/e3jIF3EuWwMADtg+o9Ku32pM6BZVjv5WcEu3yleePxrkHu5WkWS3LWxJxJg5Mme/WneY1hG85dpSmAWckjOeCB680OPkCZ3V5f250x4lRgJFwsgb7p9h6iuWhjW3aIuqS3IJZphwTn2+nFTWrstq8USea5bIBbJ9+Kuw6a0WJnUqCNpBBz9KSVhskguZBMPKdyxUDAOBXQaXDEsxEpacnLMoPIyKi0Lw5LrcsYs5UjZgT++4Ge2OK0rTS7q51RdKtmQ6jkxuI24z7moauCWoui+HptQmmWC28tuSSDk9eM9K7K98IX8empcSMrKigjIyenfpXZaP8G9a0rRZ7zUZFgQR5KQEswwOo9TXmF/4r/s5NRj+2PJFboT5dwpO5ugIHX8KSVjSxoaN4L0K+E19qOo7LtIyVgBwBwenPf09q801+1bQbuKe3i+0QDeZ4VAGVPQ4Pf6UXEl94i083UVw2n3KcyJGwDFeecflXJzXc19NHcT3rXE0LEN2+mR9K1imRJ20NTUbqGRcwxrFGBgEDJ/GsSZSlyzzLtYciRHzkY4B47+lTvdsYSqMgfaQXJyPqR/hUDypMpPJeJWJRWBJHOO49MVslYzuXHaUBAIwAvBIXBOe1S2d2HnGFSeONSWj6fLnj296qxIj3aj7Q5ldthSU7SDjt/jT1iS0jeKBVQAhNoJAb5uSTVdCrl2yTTraWWdnYPtO1gv8Oe/0xW/4OlS+8XaRFbsiLJJyFkyOhzkY4JGMfjXI7JHhlXy5UiWQ+Xg4Z1wcA89Cea7v4SWs174602V7ddiui+ahGCQGyCM9RnrjvWUi47n6UeCoha+BrNeBiAnP51wP7Ql3/Z/wqvypxI1q6Lz6g13+kI1h4KhUqQyxE7T1wSf6V49+11qa2XwvkOdoMYAHvj/AOvWUNWjs6H5y+CPFUPhnT9Q+0xs99cEyq6nK5A4U/TAPHvXUfDnXU8QW8moasySSyNhS6kAqAflBI7cD8K5m48C6fJ4CeSfUDbamhEhSQjcWxkcjPHaptK1601DTtO065iRltgHkVnMbsoxwQPfuK8+cU9jktY6TR9X0rwxd6jLLFJLLJN5kJLDAXqcjtyTXW6B4lsPFEzR20UpnAVhK4BWQEZ+U57V55eeDLzxV4cu9Z0dTaW9s4VbeZsGUDnI6nnPH0rC8K67/wAIprQnFxPeS2q4e2DZYcjJAPoMYxXK4WA9p8S+AYUWK8umDzqymKCFtuOeSScdK838deGdQ05L/UXa3DzyJ+4jmKui5APPGeOuK9Ws77QviHo9yo1R4rtoxI0DSAOmQDjr06A4rzzTr7w5cT6pb627vcB87ipZVUYCgd+3aqiwOKS406yskluJvJlRlj2OcgL0yCa1fEN1pv8AZwmtWUFvlEg5GPUn/CsvxFo9lctcS20sdzZCRVTdwR36f41kXzGe1FpblEnZlAkIyqgeh6c9M1ry36kHXfD/AMP2reI7K6uZ2vIlj2rnBAzzk4zyK9Q1W/8A7eu7iJrrdZ2uMwDACkdMnOcmvB7HxXN4bzp0s09pPNlVkVVMbE9wc/hkgUQ+JtV0uSOSK4gZNwEjybtpH1HvzWFWnN2UQuektqN42tm2Fs1paMvzM7AEn2Gc/jVvXNOMtk484LK6gpv6n1/SuXu/Fdvq81hfxXUU6xDy2ZGzuY4yMZzx2rpNVlkv7a0nt5TJIkWWTYMj2rKNLl3JWpxN9H5REyyI5iypVhtAOcHmsm2vrvT57iZrgys7bY0jTIAI6NiuglcyTxSsFeMZMkQ5ye3es7StKe7kRrzbZCZiHDEBlHYdf1q0rDZ2U/hO41XwvZ6oFgEEsZEyO21l/Dp+tcbNYOLKW0juFy+QiKeMdjiuk1fWL7TbZNGs7yOa1EWWeUFicemOOg6VyltPPdt/aMUN3NcIhjVGVUOM+mRx7VVwu0b2i2KaPpduzSie7cbZnDEEgdOK0I9WzMIdjy4wQGOBnt71zthoGraxbJMd9qgbJjmyXdc9QQcVo2zyaZfoskZBGQrbiCtDNr6F2/tP7W8RaYWzaxKCHjXkOe/P+NN1hbXRtZM4BK7QVgPYdM9c/nVq11v7ZasRdFkZvlXYCwIz0+prkfEepDUbxzIxRYkVfLT7xGefmqFukZy1LPiXVb7WbKGCC5U2z5WSCQkjaO3Tj61Qspriwl8sFYk24Ls3Gfy/WsjV9TSxmUREknaxjibeQDwASO9drpmmQazZpbyXkZV+SjghvoOPX1rRxtuQZGneIL6HTL6ziR0IUyCVGGEHseOvYVjXOoSa0VVlkjmb5fMZSruPfvXW6VZWHha7udP1VY0tJW8wyFgU9gDnPbpiq/iTWdBj1DTmjhcFZNqPG2Syn19hUpK5aZzVy9y0cTT5lEOVKgEnHbvjPQ1NCZgC6zRwSoPkk4Bz711HnaNJa3zW5aR5BtUEAYPsM1y9jpEOnT/bZZD5c7b38wcleh/lWt7ja6kU00d4Yp3vggLbSix5AYdyfQ1dtL2C0ee6uLpZYDiPyjlkYjrjHTvnNZuLSC9eWJSUkO1UDEjvjA9Tnk1qQ6JLqDjTdO2JO6h3Y8EFiScZ4/KoktLoEVjoV3q2quLGeAOzEiNm2qY245I7d69k8E+GbbTNEicyCG8t02zNESVPPCjucHmqnhTwnb6POYzdQ3FysWxvNOAee2MjvWhaW+qI91I1pG8NngyICQxySBt9eg/xrkddyfJY0Ohs5v7f1a5g0mORYooFMjzHAJyflxyc1meKJ7i3tpZJ4xOiRqIlKkrGR3AHOTwK1fCF7c2UF48r28Aiy5aM5fHYEcdulRwa1HqMkrpbuoPyAyqAGHqBkn8655V+VtBojOtLC31Twq905cNF+9jgY4O7B7evWs1daaw0S+g3RxROvEhPT0P510N1ei0ty6QkD5eMZzzjgflXMah4dEeh3UksSziSYNCjNyOpIx+HANct+Z7ksseE5LaWGc6rBHI7EbZYk5HB59fT9aj8QSRWcyyQMplGWgcD5kUkDntkkA1y9rqM094NLghntpnjW4JIQ4XOCevbHSu88ReHmm0eNtKuxd3zqCScKrL1bnp9BW92tLiOesPFMHiKyhtpGjivVARnVskjPU+nJzz61X8RX8XhO7sJopPtKMxWQKvO7PBB/Pj3rR+H3w/1LVkkv302OAXC5ileTayAcHcMZwe1N8SeE726udMMk6wiI7nZuN53AjaPT64rVRkrO+hUULrXwu0zxJANYacRXLKHZ2fG1hjaMev0FYGrWOieE9PlfWN93f3kTLGqjgqOmc4r0XxFbNJDZx6cgmnd1WRQwAX8P8KreKPBWmagbGfWoy9xHhCXYDC56Y6HJ7e5relNxfL0G0fPtg13qMxlj02aI5Plg4GV7E12WlXJ1lpVmtybkDbujYbVOBkHpz3r0Rvhsmo6PdDSEFmkJMqw5CgDrgfWvKLPUFhujbMzW1xcZU+WNwyOPvdM+2a29opOyI5WiWL4e6pquk3d7Y3sOIpCsak5cEHnJ9D7VzOna7NYxG0kM9zGAEW4JAVQDyp78H2rtF1e58M6JcRxRNNF5R8wSAgk9sc9Op/KuJvjDfaSLmxSMT8CW33ZYseRgc8n3raDvuKxt6f4hMkE/wC7YLG3zP1AH50kHxCjEzxRwyh2zGrBRsUcZJGenPYVzscmpaf5ULW5gmchZbdjk9Mgnmuk+HvhWLxn41iV7by4osrPIMKrHsMe3qBWiglqCLN/Fpkd3ZR2zzTQr/rWX5UweoOT0HsK9f8AA3gawi0CaG2S3uRdgu0rEfKO2O/WsLxb8Gf7F1eyWx3m2mRhNHK2QPTHv2qHw/qep+GrpNLu4ypCkW7cAbcfdA/xodTl2LscFrnwxnm8XaxYWN6lxKI1dUfJO7B4yOw7VyvgfWdX8E+JbeSW3lMEkhgkj24JYHHJOBwewNfSXwr8JXGm6rd6zfhft1wxCBm3Mw/2uw+lSfEjUfCfhXRYn1TSpTPJMXihePbhz1JPT3zWsK6aLOf1iHULzzXvpl/ebWjSMYULjuen5VhSJu326SRsSoYqDzgV0Wr6mdZ0APB5cEbR/uQCMjI4AJ615l4a1W0h8SlbvVrNDGrFplcjzB0ZTnHIPPWvJqSlUbt0A6K5u3SWLzLZ50hPVVyy54GO31rWTT11K+nvZrQFNwWOVh3XH+FdB4Wh0zxPb3flarDcNFykakZUduap3V4uiPc2UsoNtBICzSfKGGBkA+5yfxrBvlRWhS1W5t/PZms3UO3zNCc5J7nkcDvWTDpovL2+OnwCRx8pIIBPHQd6s3F9Z6zdR2envIJWOflIJAyOnX1716PY6JH4a0iYwAIyjzJpjgA8c8+v0rDd6kWOC1S9u9ASC187aHQSn5sgHpg+/wBKxovENtqOorF5hETEtcIi/MWHAOfy4pfFF3ca5qdjcNYyz2JVo4XQEMhyBluwHfJqnbeD7rw3exzx2qvbRP5lxK8o3MvcHPrxWsKXM7sG7FrVreBXnsXjNxJOiyJMzn5UAHXnOfSsfwnJFqdndxSh7KWKQbZGPzEDBXIHHpXS6/r8F/DG9pZ27mFNpllb5oweuKxI9Qs7DTxcsYxcOCu4vtJ+o6e1d0YJIzbZ02maxrGgRS3Au/tKHJeQHkEjjIzUKaxc+Ibp7z/VojqDJKoBx9M+tZOnx3c0KXVuwKPhQjn5WHuP613WkXUuhWZaOxjuL66K7icBFGOD1/pQ0lsF7HM3LXMNyb2yeJ5y+yRJoyrsOBwf5Ur6w39pWjvN9mS3ZhIWbGSegFWp9I1P+0G+225tZ9xJmLArnsV/wNZviHSrfxCkUc0rxyQqV3oQC5PfPTOamMtdQSNm71WwkvJgLsSWZ2gqAS5PcA9DzR4LmuvDN1fyQ2zXOmmckeSu5+egwcDj2Nc1p9nN4Ztka98lLCJSo3yEyE9jjr+Nd74K8RXhjTThbskcf7xpi4ZX9MEe3c1ppuNGX8Q/hzpPxNV20+PyNYRMm4U7VTPY8nPocCvnnxF4T1rwP4kTS9VjjMjr8jwfMjA8DtnP4V9ivNpLRHUBLBYSMDIYw4BkI6ZIP6V4T43+Jdjr+oS2NxYma7yY4L6PDbRngFv8M100K7i+U0SOMvtBGkRGMAbAocovGB3JP1rm5wFAnLbUJBROhPrn2+tdVq97cXVnbWnmKk/RpH5Z19BVb/hDHsSbzV7uOzsmQIsW7Mh9wP8A69eopX3LUbmLp+nveXklvHbOXjBYRbgQwOehz+hr0n4fafrvhW3inlv59G0WJgwsopfnuCTkqRnr2wa7LwJoHheTRLnS3sWtpVg8yO5MgZnDDO/PtjNa3ww+HUvxD16CX96mgaYVCNMcNcOOr/jgfpUOolc0hDmehufD7wWniHVpPEF5YuAnzW9vcHlc+3T8K9NOqRWk0dqAZroH/UAA7AOuR0xzV3xLeW/h6NLaFVkv5tsdvbp1Xn7x9qzNNhGkSyTZE+oOQZ5Rkjp0XvXK/ed2dy91aFq81GS9lXOFTpyvI9KqXUEPnRtKFedMhcHJH1q3PI8twZBt8yQ5VTyE/wB6rWk+GXe5kXcHeRixZjkL60N2FFX1Y7T9CmldJ2O93HyqDkk9iRWmZgsrQvgy5wWH3R7ZpbbVLdWmtbImQRnbJPwFJ7gHNQ6jMiLHDC6KzHMjucKF9fWs3I2UTltf1y78QE2Glo8UMbbZrnIA47Kc9/pSiK4igSLDs8a4IJwW+vvUya1uMtvZRGREYHdgAHnkj6VYS8S2kklZllnIymScA+ppN3NCTw1EtnqUU1/MiSysVjhP3mz2ArN1u5K3ji8iku4EuNsFnbnBc+rfSoP7RntNWivlBuixG9kYEqM/wjIp3iq8SDUriW6Zlhk2siRZDnPvTiQVri/F1BJLqnKo4KWdv1x2yePxrK1DXby8u0traCOGwC7jnksfQj1FUpb9PMxksFOWUnDn61FH4lSJZWhtUtnAyoumB5A5IOcfnTuKzHajpU0rq13dAWpOPs0bAHjvwap3+tNEkkcNvsRMhBCcM/sTwKy7e4XUHuppJh5A/ePJvAU+wOfWmXdyb66CWqnYowzE5A46mrSuJjNU1zUo0EMQWOLbgqCAG759fXkisC71aKy1BC8slzdvCWV5WJKgdQD0/Cpbm6MlxcEzGSRVChyDhvQL/ia5LWdTh0xZp791jKjaAjBto7556muiKMGy3d+JJdaEXlwNBKw8xpWxuIU8A8/5zWLZ61aWl4LDRdOkvbu6fzJJ36E8BiGzxgjvioLZ9R8cCKPSD9i06PhrlnAODxyOT2ziur8M6fpfhjTZk02USFGP2q8kyykADO3r+lXYzJ7OFYGUzzRxaiz7wwkBVF6AZ9R7U7/hKFWKdLFEaRAXkupVO0DPJUjqPcVheI57G+eCZmP2SE7vJBxuJwMkf561Hb3S3UEFukcyRlCixpwQuf4ue3vTJuPhU3WoGWNzKZACWUgg+mKsTahaafPEshe8u5H8vyIsEq3oxJwPzzUEM8gSS20eKU3sZKmWY7VjXHU/z45pbaBdPtSIw+o6rcsglcnB46N7YqkI0IpXuLk3Dkm5IwVk+4i9lAyenr3q/ZaHdapMkl2Fhtj905BbHrj/ABq5Y+H4dDie71m4SKV4vlDcjrnP15qC/ur7WVEdqqRaZIoRpgSrkeo7c9OtK47FqTWLCwNxb2ga5uxhd0RBbPYiryJK8Tef++cAGTecdfX3+lZmmafa6JajcGTOFj3NlifQfhVPVtVeMNDHIrk/NtYMQozzk4wfpmkUal1qA0nyvOO6WU7XEONoXtWFNrt34kuJ4dNUhUBDTGQBEHTg55PtzUWnWxvp2knkZLXbnDkkufYdPzq9LP5NtJGxt7PTuMORg9eh7ZPpmmiCtDpK2JUxM13NgM08nKhsdu9VbnVxDf7LULLfsu64lfLKgxxjnH0AqS9muNYeB7XbBa7sMWOGceoFM1GS20dP3xWFJiFUvjcx7Zwen1rSKJkw063EgGqXMztEfl/ebcHnkhc//Xqne+NIpLkWGmW0iIjYmux8i/n7elZd3qra0ybI0NtHlEaLBCt3Y84yPbNE12unSxQIUu5nAWKInaCe+R6Z9asyuaBL6RausspmkJ3ZiILOM8f5NWrbSb/4gbLeGX7NpML7riWY4LEdQO34ms/T7D+y53W/uo5Zrh8tHG/A/wBgE457Vt+NfE9vpHh3+yUdLa4kIMkETYeNOwJGeuOeaGNIg8R+OxbQDTtPjEGn2w8iMhAROykAsuOcDB5PrXD20ctxczXiFlUknyw2Q/PpVAW895E+oTEpHAcMUbIAPXA688UxLqW4QSRy+VBkuqH5flI4z/WlYhjdWmM09xfMSgZQGiZwACP7oz/Kuv8Ahd8OdV+IjKyRmC1Vj+/YlVHrk98e1U/hn4B1D4h69HHHFGNLtnIlkb5gwx2OMGvqOa60f4b+GDp1kERokwVB25PGefeiUlFa7msKd9WVI30j4eeGl0qxQyyRrt3LgF374PHfk15/q0154gvoik3lxOCJ1OVU+hHHUVPPdy6/dLJcBBA0oaNMZOP7uffPWodSSTW9TGk6SWtooSTc3Eg+VQcfKOev1rnu2dVrbFVp2t5zpukOLySQfM/O2P6+/wBK2Mx+FLeWW/Z5LmQKdyNkE9MAE/nimpa22gRJFa8sQVLLyWOe9VBpUb3ialfoZXyWQOSF9gRmmiW7Ba6Pd+JNStb7UI0ghBKxW0ZOcepHTmt7XPEUGjbo9qvLGANgGRn0HvWXf3053ai8ixWsakKqNlnfoFA9BWXDo8l7i/1CQxQBtyhic8juKtK5m2Z13Cms6h/aMu6JFbzC2Ms3GP09a5vUfEB1C+l07TkcztGQ20ghRk8sc4z7c0/xF4yn1/VpdO0YqIIB5bzBsZ9ePb1psq2fhvT455g1uR8z3LA5dh6fWtkrHPJ3KF0qeHNOk0+0LXWuXAG+aZgSPc89qx7LSnTVoIfPkvtcuM7WVsxIT13c9B3wKhuvEFxr9/HaaTE8ss7FZPMG2VVPcnnj2rvvDOjjQI3W0iVrmKPy7i6YYCHqQCcH3qr2Fe5NaaZb+GTPOZYl1byds0wfdDAPp/8AWrgvFniyTXrp4IkCWKMVDkYLtjlse/Y0vi3xK9/etZ2ZaG2dibmQ8mfHTB9Kw2YsyYZjk5ODj6ZHpVGe7ImtjC67W2O2CS7KwYeg54OfWt3w7o6zq95djzbJMlhFhySBwp988VBpPh2TxDep9pt9llC4aSR8gY79K9A0OyF5e+da2xOmwSCKxtypUTXBPEhPHTvmqvZamihc3NIsLjxBNDpNjtt1MSy3DkYWJSO/+0a9u8PaHYaPodtG25LWMAIrcGQ9yT659a5nwP4UXw7YzW3mebd7w15MeASQMAH26Yq54k11wwjaYkL91FGAg9/fNctSfRHbCFi3rXiNTnYwjiB4UnAx/nvXFi0uvFE8N1eSx2GmROZFjZ8sw7ZHv1FMj0y48SvbzOALZAWVGbBf/GutsrSx0+xjnvJIYIoyCQzckDsB6+wrm82dC2A6IL+3EMbpYaeFzJInBce59CKqzX6X7Gx8P2wlf/VPcqpCKP8AaP8AhV+7tNQ8bhXDnTNJVcrH0d16AsPftW7Dp1n4U02NI2WNSuSiNk+5Pei4uUxbPw9LA228Zb8BcdMIrDv9a12KoqebKAAOAp5PsB0qldajKUSQD7LbS/dkk4H1HP8AOqF1r0dg+20C396FGFxgLnuaV7lGw9xI9v5s23TrZeslwygkewya5m5+IMcMr2+l6ZJqcgJ2zykbfqKqXml3/iKYHU7l595yltbnCfQ5IFW/7Dt9JhRXmNqJPlkW3wx+hNBKZVI1rX4jLdRRRST4AhLblAB9K04NDdMxFYw4GBx+Z9K0YyxiRba1aEKMCSU5JHb1pbZYzOUlcTS4yywvyp/nQUFjENNtF8nzbty3IQhc8/gOK1prmMOis2BkBkB+Zfr2rD1bV2tWEUYWIoR8oYFj6d8Vh3V3rms3BtbOJbSKPDSyuCS47c0Bax3t3rtrocJW4ulto3JKksAx47c+lYyfEi0FxNCIVt4lU4uLmQDcf9kDrXIJ4NRA91dTm6uQwYoXLe3A5FdAvgrzrZZrpknO/wDdpAOAPcfTrQS0SeGvGN94o1sWkdqbexJLm6ZSCVHJ/E+9ad7f+IpLucWc7W4RiIxK2WZex64/CpUCaUgntYAJNm1lDYXj1qDQdQuGvLl9RvIJysW1VhBIUEkjJ4+n4U7EFvw7N4kklH26+g2DJYJktIM8jHtW7/bMVq7+dZG4IPyYYfmapac0UFxJcBJJ967cBuB9BTfKEzgSqRb9QHYBs/WkBpWKWN/fSTz2uZXXghiQB24qxbajbW1+YIZQ8qnBWNuQPSqf2t4dgjg8wkZ2RupJA7dRWPeyW93dM5068sncjdM20YPY5BJ4o2Jep01/cQ7ZEQxi7LfKsh6/jWHdahd2d8k0u8GIYwDlVyOayzDqKTtFPayGEdLuNgVI7d8/WrRs5Zd0QlWViMEhwc/rWlzNnMfEi5GraDHdXEss6CQeWkJyQe561ydn4ih09ZP9Emu5nQbWLKCvHc5z+ldjF4LuneWWFJZYi+TCzjA9cDpiuO1Pwtbf2heXM7z6UD8gZmBC49KtMhkS6joL2RlvovLnTOSp3EZ68Zz+VZ0XhjRNfjSHTZyGWQttf5WBPXPtVe50WzJSM6wqoh4uJhkewz61sWmgGSMTpOmY5B5bxk5Ix1/GrIWpVfRdT0ppZkkkSyiOEGdwY9/fHtXS6brKCGO3kt2ErnJOeD9adp0V9Y2pj+2m4XrsI55PeibffssYgEDMCu9FwOnWobLsb+jRRahevp7XMZhmBYqj8hscY9wfSuUm0+5stRltppxLLbOQ29TnaemPeqUmjy6JMkn2y3twW35YkEEc5BxXYapexarbjUBKsluYV82RVIbI7mpGYtlqFtZ3ZWSSNiRlI3GTnvx7VoxXqSy3DJZROkhy4AwOgGcY/nTvDWhWmtRl1kPlnJWZl2t9Mf4Vo2+h6XpZSN5bm5cHLHdtBPoeaTGibw74ls9MubayWQWtxKrNCf4Q391v1rpdG8X6kjR/2jZqiR5CNCMg+9cebmP+0pLk6PFAkICRyTOrNu9sEj685rbh8R6sltKrtavCxzGx+6oz0J9aykjRM66XRUvybiEsJZyGd36/gKSTShZwmMF5Zl4Prn0xWv4b18XN7ZtaiJ5rZVeWMcqVPv8A1ro/iTqlnF4hs7dITDcTxCTIA2ke9ZGiPO9C8NXst5NLpel7Z5Gy5nYAZ9+a1/Gei363UOm3aiJZYiZJIJMlT2AHXr7V0tjczaVGLqFHIGMsoyPxqxrMP9pXKalMA8rKBlTkf/rqSjy3w5YwxSJp8t0t48Z8uRWXlhngEetQfFjRGh17QL2yjWyFuwUJJwMZ5I610OueGorTV4tRSTygeWYjkNxjFV/E1/PdeJrKzuLlHGFZFnjLfNnqPariyJHoGn6lDc2Ecd1JKI4AsgkRSAD25xXXWVz4dlS3/wBNiurm4+VgThgx6H1rbHiO2tvDiR3FmFZoQDImwqTj0zn9K468tYJpYJLfbG84+ZfLKsT6jitkZGh4c+E507xi2qo3lTCTeJVbIdfT+hFewVzng+zisdIRI/MyxyxkJ/Sujq0SwooopiI5YlmjZHUOjDBU9DXx1+0np958MdWS5hMcugahPl4JBuMbEZ4Htg9K+u9T1S20m0e4upRFGozk9/pXxX8eviNd/EXXJbBLGaLRoWISedMfMOhB5GM9qadgPI9LsLr4kXenaZaX0tzpBuSJIDuLR7jnp024Jr9EPhv4O0jwd4UstP0q2jgiRBuwuGJ9T718UfB7xDa+HvEK2WvR+Vcy8RXNsihGGOM9Dn8K9wtNe8Salrkdrpc01vb52s5k2M/f8sdM1PNYXmel3vgfSNG8fSeI76S3jtbhQoWQ42y9OnTmvIf2iviF4bsr9IreRby4cCPyrfAx7n8a7fxPObexgTWma8nwQpmbOQAT1z16V8ieNvGugN4suF+xXNsd21p5MOoxxgAE1LdwR1dpqjGzSR9V+y2p+9DLNiQY9DmqN/4dj11pJFBttJtsyXG4ktdDsC3Q5rlJPDUPi7U0tNPnmE7KrNLKCEK/QfrXo2krd+baaDYrENPhAjlluOkrd8e31rO4zxhtR1MeKri51C3ZIM4hj67UA4CnOMD2NdhDqseuXUUkUxt4kwcSSbVB967vxP4QtbUGxuFiMbA4aQ7QD7H1rhL/AOEMYntEi1JY7aVhmCSYsSBycHp+dF7ktXH+NdLfWtAimnuImaVmEQtpSckcAk+teP3VjLp01xY3H2YXCkMBycjP8/WvcPEHhQRaWbGwWAzRqPLkZ8bfp/8AWryvXPB+tG+jlt4RLjKyukikZxjOcg/gKqHYy5Wc8usT2ykRSb4nyrgcn8Kj0MTTapHLp297wMF2JJjaevI9/Wkh8G68khhGnXKKzECW3QMAc9CM9/WvQrXSYvh7pA/0KS5v5wQpt03PnH8RyOea3aXQfLynYLrMSWMGn3pjh1uZPLF8gBWPPQE565rz7xf4fuPDUoS5ufKlZgFlXjeSeo/HvTf7L1vUZFkv1j061dcySzzDbGex69qh+M/juw1VvDulaek17Fp0HlXF2keVkkxgFW64HfPt1qSXKwmka/8A8I8JJGH213X5FL5IPcn2NZOo6+up3QVUSBmUlY0bLN6/lXNw3E6RL5Usc4LDaS2TjPKnrz1ro4bSGW4tbowxrcW4PyZwQSTg4pcqWpz3uW7cNbI+xC4Ee5gRkkdxj1rRiu8zRySQpCSqFVT5GC8/MwJ+nSux+FEuleIdYe31HSjO6sBsfGwnnp9OtdT8WfDmiaZrcTXUQ065lt2+xyp80RwCNrd84Ixx646VMkBzMOpl7OMDdM6j7pwQR25q3r3iR9TsbSOaBoBCFUsQCCQcA5z0HFYejW9vBDG15cR2spwihpNqscZ46Z6d65zxl4jjtfOxJI4iyqm3IJb6DpWHLdhex2+m6lDLGu1Gypw7yMBk+o/CnvZPaxEcMJGLKSd24f415oJ5NOYzFiklwVVvMbIIwTxz78/Wup8K3t74h1N7K6ubfSo4lRY55WwpyegPQ03AdyK78N3+sM7uMwxYAU4ABz3xmqUXw0JtrzUZr+MSQtvjicZBPfH4eldZr/iSf4feI10zz7ee0CK7Mhy0ueDkZ7GsfXPiJoHjHSnt47Ce1nQHyZJAApPcjBPf1q4aC3PP9VWTTpAWYmB8ncACE+oznn6U63aVYysk8LqR8qHJP5YqK5lu7a3CXB88beSOC/pjtiqMU8sDMsSNAwblkwygemfX3xXSiOuhLLpbXdzKQcQR4ZXTr710Vv5sMKgFoyFABTgkduKn8M6HcpYpNdvChl5McZyVHYkepq+bcKzsSdsYyQRnj2HpSbS0AzrjVXt4I/NuJ5iCSqxrksfQ9qln8RsLONLeFcMwYsxAb6Y9RXQDTzJpjPbRxyqv7wvGQAeOepzmuChnsYpprsNPJAGK5VCxz7e3PWs0k3oNaHUyavcQIZ4SA3l5AOCenQ16T4S+OltD4ffS9V0i5uYhFsc20YBUkcjqOO+a8qsrcX8aRuyxCVCyKzgMy9enXNdT4Tvrfw/dRRS20U7XLbGZ2JKg9zTsXHyO7v8A4heF49Fay0bz1m8vcIpOWIOcqMt1rwXxLFNrzPFpsd3EpfMy3WFVv9kDJxX0d4s+Euj6P4N1DxY19HNdmEsot2yiken4cVwfw90638byi4ggmiSJyGmfjd7kc8VaXcuSdjxEObW6WGRHYoCCUZSFxwcnPtjjNOm1aSC3eH5pVBJjKcHaRyM59O1TePvJtPHep2tpiJY5NrKXBGBnO0e5J/OqI06URRznBBk2oRzzgk5Hp2rqSVro527FrQZW0vVI9SVXRI0wJUQswXOGz9a2vE2rWvivxAdQZ0jtjEiKT8uMNkk9eea56bULhYrZCSV85jGAuASOSv0HvUgaVr15fJAtnwuEyRj6fj0pPyJTZpXFq8AcRqjqGGIi2G29uamtIoozIHRg8hB2lsjA9qa/2aFo5UEckm0o0jMSVOcggf4+lJc6n9ktCJJIVuZuAWfaSe2D9KzuWXFDxYkRVRVPLMwHHXjvn8K1bS/a6giPluFJzl+CPfGe9c1b3rLMZJJFEY4fOB+taK67HNcJAwdUYZ89EBCAe9QxI6nStRuLvVLa20+7+yysSrOyggfXmvoHwb8BdV0zTpNdi1m2lu5vn+0BcgfX3NQ/steD9HF5PrOqNb3ZC4SMJvVV9R7nvX0prXifwx/YV5Dayxh2iIRI4GHzdv4amx001fc+YdW+Kfjedb3w1bQLczxIY2u1jyoPY9PT2rxvUvh94gsYL6/1lHiaQA+YUYhjnv8An6V9XfBu6XS9Rv31DTo5WuJC4lkYKxPYHPauy+JGoabd21zbtawxxxxh5zuDHaR6egxVJJPU1lHQ/PeTSZtPAuJreaGOVxGZlwdw9uc/iRWHcafJDqVx+9E0UgDQoFAO0dSe3Uiuu8YGTUPGkmkeHZZr3TGkyVT5lRjzwfTPepL/AMMPYwotzG8dyi4YohYAex/DpWjXY4Wrs4K+s3BVIFAllOxXfhVJ459s1e0vRJtbvorBfKtp43yZZAQknbg/Wrek6VbanqBH2pkgyTKHBDDng59O/WvePD+geB7nSbLTLid2QAyxXpGFDZJIL+/NWNQPnvxF4UvtH1uP7ZcERjI+UjIOMEZFNawmuYvLEixptCtIzcqPX3rvfGh05n1q1ic3RinEiyudyFf9k+xrg51kYRtHyJCVwSBxzyRn2otclq2hHbwFPNt1nYNs8tJ3OAD3Yg9vb6V6J+z7M2r/ABJsYy7hLbbvITCOQMFv5cY7GvOJkF1p8yGctKCfndsqF5BH4Zr2P9lWzibxQFXaskcefLIIDoOFZWxz1P8AkVlJaMuC94/Qu6JHh61AJ+ZYwfoRXzP+3LfSQ+CLa0iLBWZVbAyOhABP4fpX0vrBCaPZpkgkoAB1OBXyD+3LqTm+02zikfMysPLUgKWB4J9x6fX1rGl8Wh2T2PiXxTczX+o+ZPMDESo2qoUsOoBPXjPSnaZHb2F1c3K8/aEVSjAkLjpj3qvqyJ/at1BC/mNDIr+VLwY8gbiD37ngmgX8NwbiJZne5RlAQdWU49+v1rgvc5WzUg1e5XQ5LJL+eEOy4iDYCD0z7VRgt4dPaaSa5LzyKFDBss2D+eKrGQiGIMjo7DLBsEqM9Cc/rU8tkzmK5jdXSEFivQ84GRz0GCOPWsmiCSzlm0y/eZZYnIO5Zw3IXHOT9D0rP1lTa3cTGTe6AMpc7jnqCDk561YkuGbzEhiEQm6J0LDjOf51nalb3cEgkmgKWcsJPmswJV+ABj0xmqjG42ie71FdVIt5N0LuRIWiBxIQMAGtCwt7CLTLdSWiliIATqWHofesuyvIP7PRsssABCsoyxcDjHfB9SKpyXMyM+JzncG8gj7nHP4mtuWwr2Ni8nF8l7aCFfOYKI3aMnYvfnGD36Vz9xKLCIK0xiQqQUI4A7+3NakerLCYhdsShDMXXqBxmnX0+j3X7uWdY3ly8arGW2D1z7+9U0D0LOjz28NtbLDJHLHcsGJaMhlHoBjGfrXoNvMdPUTC5Kl12sGGcD61zngaTTbIC2wlzA7ErOcsATjqP1r0XV9K0/QbKNpLyJk25G/qM9MisKgkcd9hR0d4o2UxAkqATuzzkDHNUYY1e3llklkjlc7kBXkjpgD1rVvf7WuriGW1uYxYogVijYLZ6Yp2harBZzxnUmRgkiohT5lznnJHv61hew0kyrPp1uhj+0llH3iQdpU+56c1DrnidNKubZYozc2yjBELA9uc12PxRsRqWmJcReUkEeJCgZdz+ue/FeGgyz3fmCaWOBvuqeB75FCXMO1jsNW8c3mp2sFvZJJa2yvtZkYK4GM5HOcdqfDrMF1BPDcXDySRxAl2Ys6+hPfms7T7dYoklVoy+SHSWQAFcdSPb1qlc2sC3SzxZmluAAyxjcNo6ZPTFa+zQn2LtnqYsNQfMce1kJDZwxz04z+lZ9zqAupoIE8zfcNsVhG2Pzxjj60HQG07zr1oP3bH5UAIx64PvTTeJd2yWsRZJBkbgcbc+hoUFHYDf1TQJbeGCXT0VypxdSIMN04IHX8qqQa7A8rIgMMsasC0nBLViw+NtUWSBLS4LwIxVyzZ3EdgKltbi3nneXU1mS4myVkVSw/Ejj2p8re4NBFezX0wW4xcyp83PIzWpJaFpQJCkMrR5+Yg49hj1qhHZS6fYyyWapIZjlDI7Ese2agztmiaV91yQBIxYMMn0IPQVSj5CSsaltpMKmR5QUjKkqxyAWHTB9e1Nv8AUGbTI7ZJRLEueCcnPORnr1rLOozTSGNWglgPyl42xnB6j6YH61HPaPdMklsspuXGwBOQSD3GeM96fKaPYn0rS5GmilaNYJw2WBbcdvbB967cWSw3YcSiVLlsRrGcsBg8DHQ57mq/hnQLmaS1uNXtplgJMYWNvuDpk45/P1r0rw74YtreR5oxkW6GWFhwATkcj1571z1Jxghx2OfsbHUNO0x2SzNyUhY+buyU9s9T2rqLOO8JcXFu6ztGhypyG44H4VLd+KdOtJ1hm1GAXsgwYVcZ24z646j9KfqPiy30WC3lWVbmaTIWNSSVBGCQemfavHb95yQihqXmCGLyoyzq7ksG2nngD3qydRk8N27S6nYyzRDAQqcEHGTn9Oar3/iCC/0SK9gU2c9pIXZc4D8H9TnIq0mu/wDCQaNFayAXTxgtOrtkkdjjrzkj8Kz5b6sdjlJviBdS3t06xuihVZIGUOFQddpHrgkCtxrt9ShiuACYp/3qq3HHI6dsehrB1SOWTVHlV0NuQEVAMlTzkD2z/WrGnavP5z2SCO3jZQPtDHcdvIIAzwQcHn1NNQu7oLWNO40iydY7pIhLcJgRyJyQe4B/GrmoX1/YaY7TW8aRRxsBImQRzxkA57fzrFjjvdLsnj8xnto3GZGPLMTwdvoa3IvEC3Fube8ijKSqQwDD0xnOe39RWjiylqVfBvifUrsTXOoXAitYYMhY33Iyjo2PXtVdvEk+rJFeX8jQRCIqpjXIzkbePf8ArWXf2sunzILVJmsrt1UwopVYz8owfY9a61vCt8Ytihz5YDYQcYPQj8e1JuVrDTNvRdNvrEG98qSJ48BWkXIYnnI5IwOmal0rRGuJLvVfE1wJbd1doYkXcVI9AMnkVXPie7ttHtVupfPADR7lTLD0yOvHuKveH9VHjOX+zNOgkW5jKrLcsnAXOOn59a2pNbBuYEPi37IIrWK38iaaNo8JkhcjjP14rEuPANnDNaybopLmHczwIwUBmHUiuu8X+AV0HVLh7PU1vZF2M0m4BlIGeB6jFeeR6+LjeJyxn3FmYgg5z3z3xWluWWhdzHupftlvcJNGsMtoWjfawYMD6f41pfBabQbZNQW/08TRNIGZtmFU4GOPXvx61V0x7K+jndpVKNICzKcEc8fj7V2+i6RZabbK8tx5izMZFDxlSv49Pzq4zkjNo0NS8FeFvHd/HPaxRo0ilSGXBce309a5fRPC8/wu8Qs1ypvrOSVQtxEQWX0BH5CumurKOzvoL6G4EagHC5wcH0P+FXU8WRLCkWoWyyp5ymBkXcc+p7c1Tqy6gux3d61t428Pyi2ikOo25UEspRgO2Ccdua53xj4KT+wLS/hcie2GGBIctz3HPNa3iC71C3mh1HS2RHMIWSFz90eoHrWfoUVwm65dhhmLMWb73r+NZuZe5yegz6jperySxwSTWhIbdI38QHTBpPiTpNt4+iEuoq2VT90gbAB7n8K6HUtUit9TkM0Ye3ddwlXk59CB6VU8ReJdK/sm0S1t2uZpmKblBDRt6leuKyU5LVMaR5j4k0S6fw+1taSNFJBEAm0EqOMZ9OnevJ9K+CGq6zrtuI/LNpGMvI7c9eSfr0r3/V/CmrjSWcXpRU+eQMcKQeQv5dqufD26toWu45oihC4WTBCt65OB0963p1VG7HaxRtvB1h4QizpcIheRNkhiOfwrI19RfRkNynp1H4102s3lxcGaO1UiBzguowTjr71lQR20EUzXYaUFwVUNgDHUZrjlJzkxWKnga4sNP8QostgwSONITLGuANxGDn+deieOb86PpdtPFbNd2ok2kRuCqp3Yjv8AQVzPw/8AF/h3W7xrNYGaMbpJJmUgRj+EZ69yaPFGqFrS5s9LVI7Ytx865Xp1Unv9KjW+qBKxFrPxM0vwrpMLLC17cyEMsUULBQOP881g6jrFx8SYLkHSmsrGRVYys21mHGAOfxq5pXhiWSze71aBorYjcsokXAHYYznmuU8QeM47lZbfTrpooBERG2GG85xwOwHoa60mrGbZctvBOmaTpLwxTq92ykyzSNuJPYdcd6x9C8FnWN0t2IVitZBtYZKr3I/SsWx12dYIUnnLyvhIY1ZVDerdc969F8Uz2/h/wRFDHcgm6AMrW7gbeRkk+hyAfxrovJE7mEfFlyLmNrGxW5gMxXe+CoVSMkY4rY1j4m6ZbFHaJ0vR/qopB8sjqAQPp715rZeI7ZbmXT9NikUwHDXKElWY9cf40lvdXN/dSSSyfa0B3I8hBCj061apN6sW56PZfEWy8Z2iz62Y7ScHJjhcnK9sipbGwTXLU3enWcywRsRxyMA89/avKJbdBKoc5laQFVRdoJ7gn0xzXsPwx8YnTbKPTo7CSazBKs4XJIPU/wBKznS5UO5mXMAvbkzzRrNBGM+RIvDEHjB65rp9Nu7p7UrYRwQvMvzBhkgEcDOe1bOueG9J8QaSJNIlW3vwDJ5QO0gg9DXG6J4ug8Pi7jidJ7oAlkZgMY6n86yV2tiolbXvhT9o0j7XcXP2Zoslo2fiYnk4Gc15AnhzU9U1dLGysZ40eQmOdkyqjODx2+pr2e9+IFx47u7CEWawy2hZpA8gG9fXsOK249Y0y/szb6SFv7hW2zbZAh9+T6egrpoT5H70TRKx5ZfR2fhERWpJu9V2llk2ZVfXBJxmuTS5u/EfiaC3QC7bd5jbyCMnoo5r0DxKNMu9RNrdXa2l1FIDtMZDRj6kYOfY10Xhb4LXOiNJrVlJbSu0ZKPu5YH16jPPavVU7o0jdvY0fDXh2fUYItLtCssjYF7IFwY16hR9emBmveBd6V8N/DdvZyTLaSMo+UHJz3OOTiud0PTYPh94XfUJ/LjvrhR5bNw0h7kj2GaztB0aTxjqZ1zWX8zS4htj8wD96c9AOuKweruzthFQWm50mmiLVJhrEsTRAgJbmQYL4/i+mKutZ/MSrMxbnd1I5/pS30zXd8jKmLaJdqIvQdMVYsbSa6YpGCCR8zkgAD15ovYaVxthpHmzFcYUglmxyfetSe4VbF7OzOEGA8uct9M1ZlCJCkUBYkLjcRjJ71nQSnS4pd6oC53uz9APWspM1SsUvO+w6VcKkQWEMp80AEnPrWFqsrX0IRH2ozYLbsc1W1HxKdTdo7Zw1sgLDgjd7kfhxSxW5a2DSExO3zJGCCzH2qdzRBa281uyGJcIPlY7sAcc/wD6qdPBG5KxyNM3Tj/CobzzNPt445wYXfJVHcZx349aNOSbY8qx+VF0Dk5L/QdauwMIFj0yIpIwiZQWVDyW78VY8T6TNrhtLwSGKF7cb33Y2f8A16p3dzDaw/ar2VLa0XguzZY+wHr7VHquuDW/CqNZZEFvL5bhsgsnUcetMk5661mzjtxa6XtmjRiGbq+e5PfmsJ5LeBPOvpHSEZI2Lkt6jFWnuodPnf7PIbm+A3LCigEEnuemB71zGoSRy6mzTTq2qIp2xF8rEfUjpRFA2a2razp8bxQXqJBDJgx24XczDGRnHr6ms6TVxdFBc4sYEBKRBiMrjjd2PqKzNQvhp/nM8ovbt0DZyCWbPT2xXKa6J9QkltrosI51HmFm+ZAemK6YxMJSuSa547g0idbSwiE80hKx75MDd6keg65NZOn+GNS8SXNtfaqywwxsXnLy4IABG4dufetfRdKtIYEXS7GJrYMVa9mO1wR1ADc5+lT/ANoNqF9NYKJJEt48yyjhcc8nP6YrZGUjblGmwWcGn6fI0UELKzuhyzkHJB+uCKz9WvV823Eu6KwErRoIztXYVGSwz1J4H0qCeKzgij8iXzQMl1JwWbtg9MCsa306+1m8tMzTyCFizwqmEhDdTuxgnj1pkXNFoLrV3lgVSIIwN0rHIRMgjPPsDioJbSS8vDFF51tZBCjTSDBkYf3RnOPc1sXEI+ztawGSK2WUHZIfmkHuc9B70ui6OdVzF5zqu4gMrZ7/AHQaAsS6VYO+nR6bYQzy3JXaZgchT/eY5z+Fddb6Lb/D+wE0kxvdRmwWaRufwGentTdP26XG62JM18x2AODiMdya5jU9fhgby7OQ6lqigRyu+Sikcjk9x7UDsaGra/FZ7pNVASV8/Z4jli4/UZ56Gs+LR7iZoJ9QVvswJZYpsKFXrnAPb3puiaIlncJeayRK6fvHMj5VCTxjmpdWkuvE2oOlu7yW7HCxBgAVHoc9KBlHWPEK30pitWASQiMCXJDkdox9O9Wjo/2WK3mvZZDOP9XaoxIUe46En3prrbw3TRWoWee25Zl5EftmsW88UmG/SG2jS71F8jLvwme+PagTNfV9bj05IRNIXnfIW2xlhWebSfXTA99aNaWgO9IiwIc544z/ADqhpOnxLevc3vmXF8QQXMjFQfYZ/lWjqc7/AGdYreeMXB4y2cL6gc1SSZDJ7/UPJ3/MQ8DfLF1AHqT/AIVlwxz398ZrmREgdwyNI4JLegUnP41d0vSVDPLeMJI3AJUtlmPof/r0zV5BezixtkSKeZRHG23dj1OO3pzV2MmynqOVle003E9yvGFwQp9+cdatWuhDwrp5vNTMcutz8HcwJHcY5x78VqaZo1l8OtMkuLh45L4gOVJxk9z1/GuLuNdl8UapstUYz3cnHmEkBfX0AA9adwSub2mT29us/ibWSHjtVMUAH3d3YgZ5PPNcXJbXGsi51e6feJWMheTglQTtAHtWn4omg1C5Oj204s9M0tMyzDlS/wDF/n3rB1bVjfTGNy9rYQgLFCvc9mJHb60LVlle/UahdpMsjwwKuworkKWH8WPXHGTXR+CPB2oeNNbgsbW0l+z8GS4BG3bn1zj8BUXhzwpda/f2llYxieaZw2Dwqr3J/mK+idHi034Q6ALdm865JAVmwGdz0A+hPSqlJRVxxhd3Nwppvwn8MfY7ONBeuuSsQ6t6kfrXlmp6nNcSPealNI5kAba5+Vcd/bmp9W1+fzrnVL+ZImkbcyNLjHTAA9cYHFZWh6PqHxEuGWItaaaGzNIxwSp9K5ruWrOhuysjc8B3l54j8S2t8kJj0a0VvMlDDbI3bvyfoK6MXgjlvI7SMNDM5kyMBmJPOal06a3t7FtG0WNDYRR+WsyMCSR1J5zx71SilgsraVYJUvb9VIBjcZbHbr0HUmnYSdtyzcvb2BCeaHunIKKvWsLVLs3c2yZvNvTzHbwuCRjuwzjPtVO+1N7WQCxgF3q8rASylvkgGPXOMj2rT8N6da+Fle4aUSzFcufvFnJzgH3poybL/kGNIvtUKmVcMYNwIU+46Zry/wAfeJL7xZqaeHtJd3Cgi58rcdhzwpOfStXxX4kvdQuLuws4nk1GRgrBlOERuM7geoq54N8OW3g+wma5Lfam+aa4Ztx475yR+VbLQzbvoVdC8M2/hm2AlVUliUSTSF9xAxwOua8+1+9vPHHiKVLVTcadCdimM4WIY+8TXQapeXfjG4uLa2naz0mIYnugRhsHgg9yR6VYTTjcWT29p5llo1uoaa9fCmYDrnvV3Mmix4b0K207T5buIqkhUD7S8mFUrnOB9K5zxl4x/tl00zTWkayZf9IdSQZH9QfTvUHiTW59eEFrCottLt+Yo2cB5uOrD0xzXONK9t/o0bkSswG8KCQD0Apol6CyfuJYoI2XBOM9gO9WILWVrtIosz3MoDMsfVVzyT9KvBToUAEkAk1KRcrAhGVU9CT6+2amgtbiFYNMsvMk1O/yLjp5qAjhRnoPpVErR3Op0PR5buzEdq+22Qlpp/M4285J7nHtXsHgbwo0xtb9kljgt0ItYyMDbj/WY/kDVX4b/D1dFtbKF4mNvCu2eSR8lj1CgfU84rvtY1iDQdOuZNilR8qInBGAecegrnqVbaI9GjDmSbKPiDV10q0KRoBGMHLH5nPTce/U1ytlpjavEt1eiSCB3Pl7ZMs5zwcZ71qaP4cj1KBb7UZXa7D7olZ/9YpwQCvpW9pGlTtrMjSQmW6UExKpHlonqeeork5r7nTaxE1lFpVrbgRCW9ZdsVvklie34Y7mn2fhxLfZqOszRrPGfkgD/Knr7E1qyTw6K87uRc32cnByVH/1q5u9F54gzLCDJEGxulbbGuPX1/Ck5FJXNTWfFK/Na2QBZwNrMmS1ZUFgY7qS5v3aaYDIhJJVR2z6fStHSNP03TwZYpxd3TcyTglgvqFNWbu4RIgioAoyfMk6mpuFjLk0tr7EgacAnBBk+X2wvtUtrpi2Mo854wxHChtx+ueR+FWXurkxCaIJFBHgM8jcEdyOafo+mf2xzAwe2UktMGBA9gaq4rCiyS5KQpc+RI5yNi8kd6v2vhOz0/YrXRuZGOS0pIwM/lSz6ppmmGKOB/tdzhlVYgSxb/Pese8m1O8lVr1haW3K+V1lbPrjPT1ouCjY3NRubC3d4nv7VQgwgDjPvWOdMlvhK1ne2uDjcyMCfpn1rLaxsLWOQXDbu4DDJb1wOasXGoXE9uiWsIjtRyrSDYB7k5/nRcotR6FcxXKyqsDJwC0h3sfp/jTrl3gMuWZj/ECMEkVzN7qULBfNvJAEPzrbEjcfTOao6r43trANEJShZcAA+YSOxOOfrmqWpnc6KK4a1UuIwkTcq7EEHnkY68VYi1yZ8wwOTGykblIHT1+tec3Pi6eGEwBfNfbuXcCFznsapQa/PKCbq4Erg5EEDbQPXb71SRDlY9Ntb65d2hV0ikI+6zjA4zyc96ptcapLMN80cYBCmNQCWx0zXJW9kdTlMFqbi4jCbZC8mTn/AGm4HfpmppXvbOZYLIh7s4QT53LAp6nOcE8evaqsK/U7hdQh0yRLi4urieTJAgiyAT79sCoL3xas0ka/ZpruViAYml+VB/8AX9K5HWxceHtOlMby6reyuNqp8wAI6jr3qnb+O7Pw5bxx30Ai1GUbvKMZY5+ozzn1osQ5WO6bxje2MQkWFrZFypjK5Ge3IPasuDxzqlqpdJ1kZmPmG5Ukn2FcNe6nq19dmazuXWFwHkibglvb6DjitG31ki0JvlYIDksvzfjRYi53tv4v1G70uSGdEafG2EpwpU9zz+FZUV4yPEbgeQLfLbw5IPHNc/feLVW4iNmkT2xTDBxk7vXNS6Z4i3Ws26JJ2EZYq2Qx56gelFhXOtgvNVvbyOWznKBVLqQ5Ctx0Yf0o1XWp9d0oRTwxwX8cnzSIuVZc85HvWf4U8Ryao1xIdImSKJMZhIwe/AzVyK10250iWW3naykbMjPdHhRnkHmmSzHvdDvL2xMMekicSvujEpCKSPx/nWxonh+HTozGYfKcqFNuZNwVvY1exGtnah7zzbcLjfbybgOPXOay31qzsNy2SySygk75CzgDsSfr2p3BKxpXtrqMcDxQRKZWUgZbaQB2ye1Zdnot1bypPf30dsMfLATu57nisq51PXdQilNzOJIpB8oRShA/2e9Zkllf2WnFZ3nCPn53kBdQenc0WGdbq+q2VkqPcie4RVwqQRnDHPU0aP4r06205Ht/lkBIaK4GBhievvXLN4zsF+zwXbSW86YXfIMIRjru9/rVlja6mg+w3EDjzQwK8gHPQmiwHU3OtzXLBbExIFGQIsAqR1HWs3VS2r2wiZprSZW3bk/iHfnNYN1rOvWl8wfT4ZbZSCs0DKRnPfnNbNt4htbi+dbSQPdhfM8h1I5HBGT9DikNFKYvbgW6u53cKDzjjrWppPl3Nq5kZxI+VK7+CM4zirlr4y08ahLDq6NBJGoKsRlQfb17VrQaHca8kV7o08E0LD7rRlDnPX881Mti0zpvAviQaHayaS9uskF0giWVOWU+568Vo/Dy2luviGbTV7zzSqmOE3D5yOwHccetYOm6beWF2099Nar5bABV+U7h2A9619Zks4tQ07VIbWQ3dwwG5TtIPqT0rnloao9g1XRR4dupbWd0ZJ1z5IbOV9a4+2v4IUltFJiSNyVAyTipZ/G97FLCusQCeWRdsZByFXoOc1Sk0x7K4lu34V8lVPJUH+lZso6C+sxqFmhiXfCVG0npmvK/Hxn0rVrHWZoSUhYReYDwOfSvdNE8QaBcaCI4XU7FCT+zfX/CvN/GNlNqWmXdvbLHOitwkpGGGeM0J2JZ2dvqkOu6HYXNuyXczKCFhbJxxxivWLPw7Z31tZXLRGOVEBC/3TjmvC/hDHc/abC0Fn5k9l8rGPoV7kj296+lV6dMV1R1Rgxiwqm3aAoUYAFS0VT1HUItMtXnmbCqM47n6VexJPLKkKlpHVFHdjgVz2ueOtH0SEl7yKSXHyxo4yx+tfOvinUfFeq+MLuaK4ay0iYuq+bOuO4GBn+lVfCWhaf4cjW9167XUJmfasMhwinp16ZPWoc7DsdV4t1O8+Ic5F7Be20MbELHbZdG9OnGf8ax9X+HlzdQRW9tYyWltgCQTYAb04PNevaR4vttC0lFS3treHbuVQck+lcN8RPiRbWelW+ozzpcXO8slumAcdMYHPA9afNcR4/d+FrjRLkXVrZxSz2z7I3kAJU55xzk10et+IpItSsZ7+//ALKmRFO6M4Dkeo9K83+IvjKe91O01tBdWFpFICsbqUD+re/GRxWRrvjW7lSDWbQx6nZgbZYpMN5bHgZ/Os5XA9M8X+MdM8S2tpBqGq7kiZ5VkL7S2Acc/wCFeG22o2d/rc9loWlC8nDZa5mfIPPJJOBj3ruzY6J8SbVLi3H2J7KIeYVIEQPXBHHoRkVyXiJf7K0MWvhRUvfMOLu6hceYRnlVBIOPcVMXcTJPEHxRXSJLLSNLJSZDtupRF8p9VUnsPUVpaB8SdJ0jXLaSRLu9fgsikBV9eemc9q8iuZHgu4rYwtEkedzyZUjPQEnqc1ZsbJUllmZXEZYBiWyBx25rblOdzkejeMfitP4j1+UWkbNo7sA6OO/fBzUGk+J7Syj84eZaQg4CXEm9QM1yttD9vjkO4RtbsDGg5BHofXNVNQM8NtBCY2RA58wSH5hnkYPvU8oKpK57fY6rol+qGUpdqwDKVyQrY4Oa8O1zwbrVvr8yP9pjsbmZnjMDEgc8ZHvxVbTpNVGppLp0cq3EbE7m4j54ySfSvT7X4qadpRgtNRd7iRwBNKqkoh9jj9aVrbG6kmM0zTo/B3hu5lXVDPfscMlzIWCd8Y9hXl/iPxteXlzayW186QSI/mvE2Bv9+/5V6LrvgVNe028vdGl+321z8/keZtIP1JH615LqKQ2k7wtCFkty0ciqcEHHHtWqdzOo30MvUtSuL22Ms9xcXSbhkMSzN2GB6VNb6s0exWcRRH5Xd8kr17dKo2d8dVlFvaxmWWPcWXGNoXrk9K2L6whltttrHK4kKljI3DewOelbWRyNt7mLFJKLxBDtmw58yUDA24OD+eK6G0v7m5L7j5b7DgqRk4GRWqvhHT7TRC11ML6aUMrxh/mBzxnHb0AqPQvDtvBNBe3tjLpljITDDI6k5+vGRn1P4UtCSnYX15oDxX8GoT2ksal2K5Iz6Ecjoa1L3xNrfjq906fWLlpo9PQLHcKuQ7E8dzyMDJNYviiB7Wfy3fzYskxqrZXb29vwqtaaxDp0KBLnyg0eVjHzE4Pp1B4xzScUwOr1+/g10WdpezOI4JDyVKu5Gc5B7c1m3/hy20rM8IIt3YvG0vJU46YrE1PxYt6pLqz3cIV920kgE4AzjHYn861tMgWXSRqt5elLck7Y3jIyRnP54OKz5LAPhsRrEbx/aN6woGdI5MMPT+VV9X1GS1tUhiKEIgYo7fN9R+NaWn3NrqNrPEvlROWznbsZk7Ejg84/SmaBFoh1gvdXcN3PEQSkke4KAeASO1Ow0zBuPtt00F3eNLFO6gFroZZV7YGc89qlsLhdPXIy6KxUh+cc9R7V0HjO4tPEGri9Sd7J1G1Wizt98j39xXKJISri3Mt4FbDMqDGD3PT6cVSiG5uDULWeaIySJHCQQWLAkntxWdrF/brqcdpZKjsmDNIGAAB6EDuahGkxxiee7djbvjdABg4HpSyTWN7Is0cccYRcAoe3uatREzb8NeM3srme31TDwH90kqplmHbJ9q0p/GUckx8uPYFXYvdQv1964yxksTqSm7V1tt6qJVfgE9yM9j61K9jDcTzwK6XMXmMm+OQKR7g56/SpcE3dgkON5dwi4+zTSRZJKiOTKYPXI9x2rV8M+JbnStVtI7fSIrmCI5kMny7j9SRnHtT5/CTadp8d3Fcecp+V48gHI75PpU8sqyWTyMsQuootp+fccdiAD1xVRVtgSPZIPh94Z+IVuusWN7Cb4psW2hOMSdMEdjXuvwO/Zrh0CP7V4i0+LUjKgCu8gcAemOtfHvgrwz460S8SfTLa/uUlcOuEL7/y6fjX1/8AD/4ieN/CXheCDxPod1BGOVuypG0HP3vz70a9jaBwP7bfh/R/A/he2i0lzZieQCS2jlIBHP8ADXzZ8N/GGo2E8VpoNzI8l3i3KElkUnuB6jOPxr239pzw8l54LufGI1b+0buacKmG+SNc4IA9ee4pn7GHg3SpJ013WYUE8ZzGJQAMYGDjpx61pFJxuzSS0Od1H9nAeHdPGoeL9QFmNUuiJnbAHOcYPPXrXE/Hbwppvw41jQtK0WaO5tHgMihGBLN2JOcYOe5r3T9uL4o6N4tsdK8IaFILu/S4EkhTIWNeR9O+Kxfg7+zlpOu29hc+JdSN1dsgWNHmyq4zgAf4+laKSaMnC588adoV/rstlJHaTpZMW3sRg9OCOfwrev7dbMS2qWszXYjVYDFHlXfPf3NfeNv+z5YeHdDuVuryKQfehO0DoM4x3Jx2rzKz07w74d1OYz2MhvZJDt2WrEEjpg47e1F4sr2dj5bvfCE3hPSXl8SxyWlzLIyxxhd4fuAAO2CK5Qol2pLwMko+6h52/SvYfip/wknja4dvsIexs7x/s7OoQsM4AIyD6dazLz4PeJdF0ObWtYtFsrKOPzPNhYOx9iMk/jUWJ5Dg7aCH5opVVo3BGcjGfp79K3NC8PJ9sgIgBiXjy+gxjnNczJdbZliiTMvDYUgjb2JPSujsr7VVaORUwmQrTOcAEng56flUSJatofVHwG8Vab8O57aw1S5t7SKUZAcDDZzgDr0B719T+H7vQNY86bS/sszBsSNEozn3r4YuvBuiX0VtqerauIpJwI41R9yh/Ycnmvav2fvCniO0uGl3SRWwcYnWQFJEH4nrxWLN4M9Y+IvwttPFkAuIJPsNzF85MS434HcV4D4n1ex8P6Hcpqd1hrsG2M8hIOBnGR9fyr6f8S6/J4etrXFu90JpPLYgZxn6V81/tA6PoN7ewadqwk02W5kDRzAEBQOpI6dOKta7mr1PDfgnodpJ4wu7qC7BaORgsaKWVweB7+9er/ErQrp77Tr+xsrhwsgFzFHGVLKPb86xoPhZo/hTxn4ch0TUyRcuGluEfPynGPb1r6k8WeArd/Dcl1bzzte20BaFw3DHHp3zVt2MVTsz5v8AG2ieBNb+Gtzd6QILfVQQs0YXy5Qc8gjv36V2vw3+H+h2nwvLW9xbsZbfMmWDEEjkY9Rk8VD4B8D6JJqV3caxHbytKxkkgmIzHxyQPf2r5o+K+tX8fj7VrDwJNcrYQoQ8dq7FQASG/IEfrVLXRBy2OP8AGmrWmkSazp1rPFJd+a0WVICuueCp9vQVzFpNdoHjlLAfdwpznr3zjmtbSfh9resTtaRwNqAiAnHzqNjE8gHPJ69Ki1C3utMF/bhA4tgplj27Wz2wSMd+1aHPUWpUS3LwrtgdFBJYcbSPQ/jmvfP2VUMviSYsXldCSQVwI1PIXPsfT2rxTwRrtvp8Utveac7G7Jzt5G/BO0A9sDrX0N+yJpS3Wu3c2GhS5mJAPGVDccfWsamiKgtT7X13ah0kMcESYH1218H/ALZmo/2j8R4LXc7IsWBt5Knc3I/DFfdHiyUi6sFXBKuXI9sYNfnp+0dfyX3xOu2KKXj5WQ/eCZYHA/EdRWFF63Oua0PDvCehWeta/bteywPERhEc8uG6n6/41b17wpZ6VqGoTRXS2+JiYYYvmZwMLyOuBxk1Y0HQY08Pw65cSLDc27BY4xxtYP2HfgCub8T+KItX1IPayRTlXLZVgxUEYJ/EVwI5UZ+oSm2ExlPlwkCMvJwB7E+hNZ02ubVjaM7Z+FwxwpA9Pz61bF3Jjagjcs37zzBuBXsuPqOtZ+qRs3nysoTc6hQFwFUg9PypqNx2Ej1iZpYDLI0k4dsuzkkIewHt7UX2pTagIsrmErt5PJ+oz71T+0JG6OpjcxtkKcHHHOfYjNPi1aRA6i3hEIYHzG6gf3fpWiSFY07PUoLCBW+ScKcGED5l/wD11BLEXbMMuxHbdgjkZ7Gqb2Plt5p/eGUHaFbAA9xn+dXrOGO2h3RqXdXyxdyckj0z2xQ9DJg0CblcEuUBJAHKr3J/Ki7sIrhwzMqCXhSWxkdsGtTToWjknjfh7kqWcsRgYwFx0xRrFxbaeGjlAlaJQIdzbtp9R7HIpDDwx4c1EpbQ6T5zGOQjcrZRgTkqT69xmvXpNCntYEm1CZlu3iw9s4DKD2O7scU/wbJbeBvh9Dcaq9uJ7r5o4wuepGOPYGnalqkOrSlo3aMRplmDEAjHpn8MVlUaRLRymtap9htYVndLZJSdkjPtOR27DJ9K4PUfF8l9MAg2w7i2xyACfYetO8c+JBqmtPp7SyNF/CrrhB3HPqfSsQ2ybdoJgVOMspIY+x9ayhDm1Gr9B/8AbF23nyyOyRyAAx7sgdjk+9SSJdtphW1Z38tlZlHzMUzyPxFV72Bo7KZHZkiK+YysOWwQQBTNIvbnVLx7azttjyITGWfCsMYIzW3KkUkak2rRTzgRQeSCeg5yo7GtrQb4WEjTxsqbVIEJGF5PXOc1jaror6Pa24nVATxJHE2Srdj/APWrLiNwt0UNtKsDZCufmV/X3p2Lsbl1qF9bXt3I9688M53GMNuHTt/9aqpvFuhCyYtGBz5i9fpg+tQyXM8EJgAWSMfMqsxwp9MVlG5uFaEXAkAckBtoIT6DFVYhqx0d09oZFnKxRIjjfEgALk9efc0l2Yrm3QLkNGW8sMTnB9apX1kJAj24d3GCjs20Z7n8KJ45yiiOZppf45Cd3fuaQi3ZSXyJHbSOg2cJsbKjPIGagt7FgRGMyv5hUrGuSDnv+fWqtxcj7RGkyzGWFg0ZXOAfU9unrUg1O+l1JJ2m2xODuWIAFsep6/nRr2LWh0lhC+l+c8rxyvIcGMAZUDtn3qCyZtPu1mtychidwLHI9znHGehqpDq8VtBLcXJ5GFRM5yc//XrSh1MafCYbORChz8wGBk9f59KTA0rB4vElo8qaz5bRBk2JJjLDsDXUN4s1PSfCCaNGVM/lENdn5ygyTlufTjFYFhp+n63pskUa7JNwKENhj1yT+IP51uah5dtbLG1soRwFdkOWKj1HrXHOKb1Q0cfonw8m8X+J7kpqZlaKLfFcROA5Y5ypAPuRXovj/RX8NaFa28dpNczEKrMDtY8ckH14rE0m00ywjS6sIJ7a8llZiz53Hhu2entXYjxRd6sYodQMMixLtzKcLt9frXPNpKyKPPNEvDqd3NFHbSmWT93tuGIAI53c8cc13fw7S8geRLmKLz3Qjg5DfMRwfoBjFc7qN3/Y8V3NaKjCRgEeLLHAJyFOcdxWpoHiCw8RWkTxagU1KA43O20p2z/OuZrsK5U8VWz6Hq8sqRiIFTtRSSAxOT+eeaiSOTV443t2W23ZXc7YYkDJPsOMVvalEmqQXMbTq4ZSrXAwx3Hpz74rkdP0efSL258q+2xQw72tvM3NM3zHA9Bxxit6cEDdzVj8RXtpoItLmQXEpkKs6L/D25rlsPqWuCeSfyUilIt1DYG3jdx3J/wrat9bgSCWa8lthOrEGORtoGRwAPQA/wA65K6tpXcxJfobsSb4JpRtPHVR0HciulQTIbsei/8ACXW1ilsEnYlGyscjAM5HUgdeMird38YbjxEDa6Qstq6Blld1w3AGQPfmvENa/tTTNWspvOEzgMs524CqegH+fSvSfhpbwDTALucG5dnj3SNlstyMGh0o9UPmNTQ/Hl5Yy3P2lpL25Y/IrAKrL0I/D1rqPD3xxfwgJYNP0+O0urxsSTTDCDnn5unHaub8L+FNP0fxCI7tnnKCRknmOFUkDIxnHOT+vrW5deGdL1K3az0/To9Rv5sMC4wq+rAc4+tczpqLujRMbq839oGaez3i6YyNMQco2ehH06cVxtp9p1a/mgMbAMyjPcjAz/WunsfCOqaPYXNpLHOsEEhRpkBb5OowfpxgVy+oeJrG1v0itciAgb5SCGB9cZ71Or1ZNyvrdhbeG7too54/J3YZG67sccdzTrzxdcwIkLXjIpUZXdlUHYkZ96sXd1pt5pMN7GonkX7xI3sM8Hj2FV9FtTPrEyyRebapHjayhlyehzVJdwuRWuo6i+os13JO1sSFjZQwj24HQZ7nNd34cu76+xK0cghj/wBXDMc9Oh9gakexi1S8sbNIllZYgxMf8HtWr4k0eTTYhDbSskTAbwrYYGlJaaIS0MC58Z65ZalI0907y4KRxgYWPjPT/GoLHx34gnMMLyRzoThg4II9e+KwNS1iK2lubdpN6KuwTSchvxqTwJ4Iuorx9SnLWVtMxMYeMBpMDru9BWTpuSuWnfS56dbQLZ2hku5XImAIwS2B7c1Fa2yR6jZvIAYGYgOeNvpn3Ncf4g12K+solW4N00RP7zeCoxxyO2K5nUfFj3lg1r9sZEYBVjZwAxB5wc9qmFGVtTdWW57t4iurXTlNvLdRmymxhJXCgkHPWsjV9fXVpX8qFbe2ijARo/ve+K8j8AeJ/O1W7jvbtbtGbYsEsoYoPYZ6/SvSpr+zsbKffdQ2dsRgSXB2knPAFV7OSE7PYz7vxe1owtotOl1CNzksjbWH4+tA8L3V5ZXct9P/AGRa3IUIty4AAIGTk9wc0zVfHHhjQYle2gbUr9VDSNGPkDDoSa8+8X6l4q8VWgur+F57SSWOWJCm0mP0A9AK1jC3QNjrrbxhZ+GFu7fSUa9YR7UuZhlSRxuz/X2rN0uzS7vRfTXYvb+ZfNcBtrDGM4X0GQM1xNxqB022Xyo1eJXx+7bcVzycit3wtaveCfUt7XEspO10fJwTwMZz2HFaOMVujGUuyOm1bUb2/hC3c8jW4Y7ULbhtx6dOK8+m0y6jubu5R2vbRVLRLHHhh6giu0eS5nLwCDcIDglRgj61V1XT5LW3F9AGCBVVk3AqxYjkDuKtOJi2crpdp9okkkKPHGxBRpkwygjnj61e0uK9vkti9tLFZJGweTBIB7ZHvQmuahqqvC8kAVH2q8TDJPow9a7K10/ULLwFJIUdpA6sQRggE88e4rWTTSGjlbXSZEV5IyixZYhjwGyOw/Omv4W8yEs24RSkN+5O39f8KiS4+1Spp8F2LOFQGlkZtpQDkj1z6V2epfE3Q7bwtbaPoVm1xOqeXJdswYKep9znrWik2hnnWuaPd6QYkt185HkXEbMSwPbJ6jrXqfg3ULX4f+GpYJIvP1KfaGZZN7Djr17d68w0q6uZ53mxIwJwqvwQ2etb0MF1cG5S2lzdtGfMCOS2PQe59qmSbWpZ0+veJpotEuTYziK5uBjdG27v0I/xrzbTLbV2nt7Sxljl1GUOJHPLKh755/Kp9Pd7Hw9NBeOYZ5GCKpba2fcV1vh5tI+HHg+WS+l2axeoQJs/OgJ46+macIco0Y+vX8ek6Umh2couHxsu7tG+bJ/hGKv+ELW20u0lkY+UAysJd5DZ9+a5nQbG6UOJZ0u7R2ZhG43EnOQwPvXQJoguV8+7JS2dvKNurYZsnA4BrpUV2OhK5O2mX3xM1UW8lkSsBJTUCpB2js3bB7V9D+CPDkccFvPOWttKsUUqAcCVx1A9cms7wP4LulsBbMqwoFBllIIVUAwMn6VF4x11NU1Gy8M6VcEx2xUvNG3yr6nPTinY6Yx5SXVJpfHfitZ5GZdItgVbY2F9lx0yT1rpJ4WuoEjRlit4ypIXgKOMfyquukQaNbxW8L7IIhvlkb+M9SxNO09J/EiJFZBpLcyYIxhTjqfp70pSsbKJpaXcXGoKsNrbSgSMVyy4K4zyfat65uDZwR2VugkuQvLDkFsck/jUrXMOiRCytyolVPmKc4Ppn+lc/eaq0F0CUIBGCwIBz71k5GiiaVzfSWKRQxyJPfMAXU8BR3wPSsHxbqYFs0K5uJF5dYPmJJ7GpH1UTmeKIsZpcBnGScHGD17VmtYQaFOqrJvuHG4k8k/WoepaViW102O306GeeJIpnA2wLyQPU1HFEtqFkifzZnJwGbJU9sVUuL5U2J54lu2GBbo3P1I7Cr9lcR6ZG8YRJbrAICtuKk9qtKwxPsDxJLf3MrXFw52iEjcVH+yP1NZmt6ysMCW63KRueVkj+Yj2IzVDW/FQ09HYTfvUyGGQTk1ytnYXWp6g7iMxRS/vHaXCj22+v1p3Fa5PcXt7rFw+xJJ4oRhmkGFz2OelbGl3O/R9R0uF/neEyGYchWHUe+Pas27v3t0e2tCptlUAkcFj0OfrVDQL99P1xZbkh7d2KAbsBQR3HeqWomrGaZhbWqwwx4aRcSznhiPQVyWp6hDpMr3EbrDdOCGeUZcjtgUvj3xqtjrV3ZW9u7XUakKUxg5PHfgAc1wNnez3N1K98kkcmOIi5Ic9io966YQ0ucs53ehuTa62p2hmjRkK9JGJLsfUD/CtPT9EvNQ1BbuWUG2UZkaTJI9RmneGNIEIl1HVmFjbIoEPnuFGep447dqh1vxXceLZ5NN0mF7TSlcF78/Ku3POD0OfTNaOxm7kWt+KoLrZp+ntG9pG58y8+6qH296daxCz0yV5AsNvIGkjJJ3yEdCfY9qXRrSDTg58kJ5MjGOORdxbjhyPc1XjW88Vaz5EaSzkrmTAYIq84x6c9qdibkekWd14qmS2s3WOTrI6nd5Yz/Mj1rr7iK20C3g07SAbkysRPch92GHZjnp1qe92+C9Pt9LsIkn1S9wXZVzsXpkgc55OPxqaPR/sNvCLnMsrLlY5OCnTDH/A0m7FRXUytP8AD7pel5jALmQqxjUkmQgdQPQetdG0otY5fII3oCslwrYSMZ5IPtiql+7mKOKBkVHTN3dAkFEGPlU9gfauY1LXLnXJYNI0+Frawh5VYn2lyOuW6/nSWoN20H6x4mke5m0+wjeYSlRJdFypbI4+bPT3NWrHT7XSLVQ8hup2wPOzlIyO271J7VoQWEfh+3eRBHJfTxqGLt1IORk+oqC5iOnt59wriDB226jl3J5cj0Hqar0BIWz02fVrl5J5JUgByTKMAe59qr6jrkF1b3Nrp8xtNPRcPqO7aAR1ANU9Xkj1WxZp4xFYQcu6sVaU56DB6dfWudu9XfxLqMFnZxFLRUwbeXgqP7zc55HrQgJtV1S0vtNbS9PcPbsu6SWLGZ2Az1574q7YaV9isYWeKSPeg3Fxgj2zUaaPBZo8cbLPEnBliPyr/sg5qSa/l1BoFmlUww/LGrZByO7HP60xMmu7k26RJEAAp+Y9T7c1QmVISfLcyOCSzkcEn09qkv7l1jcwsFjGBIygnev90H3rJk1G81mI2NtEkTuAAYxloxnueuTWqRm2a9tqc+r3CwWURuL3ARzF91fdv/r11M9zp/gnTZbiSaMXLKDIS+WLdgvfk1iy3dl8O9AiS3Mj3sh3bGJ8yRvc/wBK42/vr15RqF/DKb+ZswwB8pEnUEirM27FjxNqs3iIQ6hdowIIWO1D52nsxH+NavhRxFbXl55as7D7PbtGudz45IPtXKRzXVzfWsEUjLe3EwCrjgg9T9K63xZqKeG9GOm2qq8sQAKo2CSeWOPxqLDOS1Z5Ldk022lBiRi1xck/NI+eh9vam6JoV1r+vxJBAZnJwxEZ5A9KzWivb9EjWNpSCDKFUnfn075HHNfSnwj8F/8ACI6SL3URm/uWEkcDDBi44H4jFN+6rs0jHmNLwX4Zs/hhoMTMYzq96xZUcYKk8gfQVy+v6gbhZZ9RvELROQ7s3yr0wRz2rX8XXjLqz3M0vlx7TJcTynCxKOkYOcbuelea6Npl18TPEn2O2hc6UqhncgqFB7k571z35nc3aUdEXvD3hu8+I2swlPMTSrSXc1ztJRx6Z6cYr0S9u/tNuNE0AM1scrcXa8Anvg9KgvbyCztIfCPhiRY4I1xdXcbZCjvznqalgjkup4NH0UKLKAg3F0mCG9QD9c5qiW7jJLx7Oxi0bTHB2LiScDKrzzlunP1rLu9ahCvpmkKLqZ/kurmMfJHnqM+vtSeJ7+eF4tE0OQNKWb7Rdp+8VCezHnn6msS5vT4Ts00zTY7W4vSf3oyR83UuTnOadiW7l1JLTwxFHaxiOW8Z/wB3bFvnLYyCefxpdb1I2FhD9peMTg+YTnAD46dfWoNJ8jwdYTaheFrzU7s/u0JDvnr09M1z0LXWp67ElwuLu9Qu8I5WNR6jscVVjFm54Pgu9sty8aiedi8jLkjb2BP9af4gu31BH0rItrDcPPugciUd0X3+ldA1naabpMUSZjhjTaUR8M39a4bXfEYOpqtvtll5UsOUtVAwSf8Aa781aJbJr+BJTDbzp9j0q3QBbVgVY+7H/PWn+M7iGLQrfT0UxxEZYI5BC9h9T71j6VdYSW4dnTTrRS32iVyBPJ65JxjtiuXutbvde1a/mnmKafEVIZVJAHtVEt36D2GZGYqY5SAsTDhge2Knuobbw5apNfbZLpl8wRMwEjt2GMg8ewqza6cl7pUuqXRWCGFgY1BIJI6Zz0zWdKket6idW1WIR2lvzmUYDDsqnPU+1UnYTVx1pMDDJrepYi3HMEcnBYnoMdwDXo3wN8D3GsamfEN1G/mO5jhLA5yf4/Tkfyrz7w/oF38UPGtjCI5hZxqSkSrh4h2JHTHAr7FitrTwro8Njbja0SgDGCc+/f8AGs6tTlWhtRpOTu9hl9NbaT5kazoIYwC7O3cZyAfWuRhW58S3r3F0FTTjIGVUJBdc9B9e5+tXf3mrzhXcGNH8wg8hmzXQWGm3OpXkRiiVLGJcvN0XHJwPoeprznK7uz1lFJaFXT7Xe4CB8DAUlcAemPYVvSTJo1gPOkEIZgGkc4LE9APasnxN42sPD1u0NiiX+ov8v7obkj/3jXM2kc2rzHVtfnZol/1EAHytnsq+ufT1qGxWOoEcEby31yxEQ5Z34GPQfhWVc30/iW4aNFFroycxRFdrSf561bFk2ryJPdxm0hRcxW285X3Ye/pTri5ttPkDTbWRB8o3YA49f6UXCwSLBpsCIiqBjCgcKD9awdR11xtllkjubgfKqR4Oew4HWqGreIbzxRfpaaMvm+XlWjiGVwe5PtXV+HfDmn+C4EuL0peangAs5+WP09s0xtCaP4WvdSlS98QTJBZKpZbNMqGHYkcVP4h1lZrJLK3MdhYrnKq204HTJyOtU7/WZte1SNlLqFJUh/lUD1HbpVyGyS2ycrKvI3nkEfyp8wWM/TrFIpU+zkWoAz5gGS+e+fetKYR7CoyJhlmldsVm6rq8C3TqkkcbRxhioIAA9v8A61cfrnisszZkZgVx8pJJ9hSTbJasaWr65a6XuZy0rqeEQbjiue1TxRe6ox8mCWYxsAIwhB57DscVm2dy97dSz2to63IYBWuAWzj2zj8RXSaVputalMx/493I3SsgwufT8a3SsYyl2OWWz8Qaoku2CUjIbEK7T1+6T/UVbuPB15dOhY28cyqCyyfNt/H1r0K30C2s3d5b13JGGEbZBOOx6cUy41nTtMt5ktWS5nVR5gPzMvpnnvVX7EHIW/w/e9eKA3EFwWG4hCdoA989c101t8PoY8FXEwBAwBtAA6jP1rFm8VaxNPLHbwrbQAYVs4wfcehp97emfTLWG7uibtXLHY+3HHar1JZvDRvscLW8F3b2kSsWxuH3j+NT3mhaiLdY7KeB3MePMxnPPX8c1wum6VLBZz+VatO7MXFxy7Ln3960bLTfEFxDE4vYtNj8zGBlXIHqM+hpXaE1cl1fw54o0yGP7Fe+az58xn5EZ7Ae1VbTwvrGqQxNqmkwXbtKAHVAGH+2e+K6qwEmnGOGbUnnMj9Q2eT7da6C+1yDRYLaK8jmcvkhs4wv/wBencmx5TqHh/y9SndoLmxhQbQyE+Wx6fL2qve6TqL6dGVWWbyE5XoW/wDr16HDqqaukrWUqrknbbTYwR7Vj+JNME4igkhntLkDKvGxKHtzRcVjzBvDuqO06T2lwLbIZWZCOOvJ9jWrpEd4niGyG1UidTE6yDG5T6H2rZstO8SadcG1ImubEZP2gvuAGemc9jXc6HFp9ppHm6rJHPf8jy0kDsR7AHimKxxNlrt54Xm1AROJElYxpGinMY6E1csYZJreWN4w5lGdpOcjPUirb2EGoXBcJFAjOWUsMOR6VZuNKSzaWaO43OyBSSMBV9j/AFoEZTeIk0xktrSCRDG2HJGFz3xVDUfEUm9VinETNktGwChiT1B60iW9tJqsl35El/CihXSOXJJ9QM1oxaYmpTRedpf2VWJKyStgoOxJ9aaVwMNtbuJpIrdndAoIDKxBANXIYN6kLKcHnDEk/jWz9js7K7chVuxwFU9Bgf1NZlzq81pNI1tDA53Bhu6r6j6VVhIsXFvLdaabEJHPCR80zODj0BrNVtTtWH2jTx9mtxtUQISCPUn6cYq19rmmneThmc5UIMj/AArUCqqnfgIMeYzNhRnpn/GoGZ+jyfa4yBG8SO28pIMNznt9K6HTfDkcs7u2yAFcFy212HbA/wAKqg2cDnYuJOSxjbt7HNWF1W2cyzyzvZqhCr5nDfl7etAGgsGiLZmC5j+0yf3XYEk9hjr71IniW+hmMdm0dpArBQiZA2gemaSAaVcbJTqVtGSAC8vGTnHJ96tf2DpupIZLXXbSKePhyjDDHsDzSY0TtqK6xZOk6eepfDSbiGQjuPer+mXOoR6Lc7J/7TEJDW6sMtt6EH3FV9D0G4dZvs/lXTpneYuQ7diPc1f0fw9rMF+l2LOW2MkbLJEASpPYmsJG0WXNI8Rv4higSaIxzwYUL0P5V2drrjXKPb3DI6qmF3Lgr7Zrze1us6gfOlSKdTtdYztKnNdeZIIyTKzrOF4xkq3uawZvYjvbT7Xbyi0ZoSWGUU7Q31rc0qWOXbDcAmNlKsxJBH41zMlxcwzxzFmWAHlWHbt/+ut3TfJu5ldZiBtJK9B+dRe42rnqfwauYbFJrSO0lmmL4N0EwCvbJr1sOM46H0r5o8H+JbyzmYQXChd/yMh4+hr2PWtVs9V8LGbzEmu9oCrEctu9MV1U59DlnGzOuuhH9nk81tkYHJzjA+tfMvxP+LzXdzJpVlLJKgZo/tEb7yPx9a6r4y+N9d8H+B59TtLe5tIEiEbR3GT1HJIr5M+GHiuTVX1KS92OZ5S8bAZ+bnIzWsnoQlc920rStH1vT7W81a4kQQnDNLLtx9ee9O8R6Tpur6PPZaDC7TrMr+du3Ke55zXnOk3AsteeG4dvsmo/IwbkbgOKwtf8R6t4U8SnT9Ce5hQk5VQWEmR7elc19SpHosL6ydZTSrjUI4oIlx80gJXI9OvNTaMln4e8VwveSR3NksgBklG4IT1bPPAPWvKnsPFmt669/qkYtlaPaZSNozjgnnsadYanZeEZWm1LXm1XJx9ntW3j3B5/wp3sZnoHxd8WaX4z36NZWT3RjnVQ0QyrDHUGvO7DT7Dwtc3a61c2sBuFCtYiUF3HOM/n1q1r/wAT7nTbOwvdBsoH02ZiJGfkknj5j2Oa4PVvEMWqbrifTQ8oJkKwx52NnnJ9apSvoBe+I3jhbfS7q0s7qPTrJYWjFurBTISOBnjnHpXknh3xHfWtzI9rJ5cUTY+ZiWPfJOa9F8Spp/i61aE6NO9zEFKtGCRuYcEL6gGsix+E/iRQYZdPCWc2C/HIHYn8K1ikZyNbQ/Gdh4g8q21mJJI2H/H2q5XcD09OK2dT8IRxym8064W5spBhgjZCnHBrvv8AhWXhGy+Hd2sUttbaqY13OzgkNxnv+lcvoPhy00+3W5bVXjlAwREuBj2X3obsRY5HTdZTwjr0R+zSXMUo2ssp3BvUD39q63xLaW/isGRo/sVk+GAxhnA5x+HrW/eaj4YE8V3cQsk7gCJ5l8tZGHcZ71y+r+JrOy1K5+1aZcvAcBJhIX3/AEHp9KnmCxga3dINLn09QLOKUlVcOSzehz1/CuPEdx9ois74edtfPmswBdewI9q7ZPHWmiBmj0qNogdoDkk5z061m3XjG2knDLpVvI5bAhjUsye9Mi/Yl07XryycSW8/kRIMDbzntzUWrX+jeKphZ6xEbS8DZS8iG1S3QE9j+NYV3470yaxU/wBjW8kTOwkjjkwykHjIqCDXfD87C4m0maNwwCvDcZRPcHjpVRWtzRSvozsN0/hjw/qenS6VDLaXNsY49Uto8kN23H3ritJiuLK3jyXhmVOCoJ/+tXfeBfEWlXFw0On3809uzFXtLhPMDc8tnk49813es/AybxDZibw+Xt97iRo3jOzJHOD6E1qmS4J7HhloLhEe5jYMpb55Q2Du9+afqPjC/udDnsZLuGez3BhKWyYWHTn8BXot/wDs9eKp5DZSaTNa2H3rh0UlG9WHuOtdJffAbQdU8MA6FqCW14JlW4juGALBeAPUD6VSSerZDptHzNFLdXlq9qRcXMjkSgqpZVHQ4PTuDT49FuFumR1W2lHB8xcEcfxHHWvoLwf8O7TRtZt7PTrI6rfNOfOdG3gYPIz044Fet+Jv2YdOCrq+qW8sMCSGYuH2ggjuD6eoq1buSoX0PiqaN7e2i+0KsFwWBnkZsArztAHue9Tz6oZdPit2LOkL5iiWQgMeegzz1NaPjS60LSviBqyaZqEktyECx7SGRivG0D0IGB+ldT4K+F1tH4ev9b8QWMml2zHcDcZVX75/TqPeqauRKLObsPDXiDxLObTRtIuL254xKiFlC98kdx7+9amu/DfxB4SsDC+nyxyjbJcT+UVUcjIzjvVj4a/ETXPBV7I2lajC9sLguxmwAVzgg5+o54rstW+KnirxjcT6TaQDUL18nZbQlzt98emaz07CS7nB2Pgy71O11G/juUuVjUBbdW4yeoI6/Sui8MfDe61K5gtLgroYQKzszDY4xnaKfefDLXPCGiHU9V0u5sZAmHdy2WzzyK3/AAX4bn120uTaXUrSqgZlslLtntuPPNVoXYp+PvBtv4H8NRS28tvqIBIZ1GSdxOfyrgfC/gh/GWq/YrbdB8oLhSQGzyP/ANVdxH4N1aZ2s9V1I2t8dzRW1y+XdR0BU4xXKWl3qXh3UoopozbSq3yy8qHYHvz27Ci4WN7xN8PG8HvO9zEht4Y8iRpACTj09q89t7a6msvtxgkMSHLSKpwDng59a2tX1P8A4SvVjFqt+3lPJtO+TAckc/lS6St1Zw6rYxalD9nTJCEhmZQOD/8AXFS2S0RaNpHib4hXS6ZpazSICPMwMLjtg+tdjcfCW98FajbxX+m3DpnfJcxtndxwDXnNj4kfSNdtLiG/uLGRNpYxylTnPBx6V9CeAfirpuuXF3aajbtJqUikRXDNlZgOwJ70rkG78JvjAngvxVb2ltDPr2klQSv3pYG/iBHb1wa9k+Kn7Svg688E3NvbSm6upoyHt+A8XY7hXxRpltqlt4x1RvMn067eZnjPmlBg8LkdxjFL4jtb3Q4jeavMl3Nct5TSxDByemcetK5rGXKdp+0V8SvDniH4W6RpmjXiyzm5DNBCw3gY5yo9/wCleQeENd8WJcx6T4fOo3MlygPkRsxaMYx90HI9ear6te2N3JARbxLcFsFwQQSBwSP0r3j9lrxR4O8GvcXl6mNdCMxmuAFV+furnrwB0rSMklqDk3ob/gP9kvWNXsW1rxZeXNlcMvmLGW+de5Jz345zXVS+DdG0O3k1Wz1l7+5tpVDQSEEOMgcY7e9d1e/Ge0+IdrHfWWrQW1tGpWXT5CCXPbJ44Ncje/tIeE30mezNnDG0MZXYGUx7hxj8etS5rZGsbJH0n4f0ey8VeFNLnmjCM0C5Ef8ACccVz0nwqv8AUdQedtYBSCQNCXiDcg859q4vwz+1R4fu9M0mOArbq37uWONP9WBwD+le9aLrGn63Zi50+6hu7ds/PC4YZ79KhSZadzx/XtAtdc19NKvtKMb2knmSyxAeWQQCpP6Vk/FHw3Z6n4TudNubptOt3yctghlHp/8AWr07xH8O5Nd8Vx6ot49vF5YSRUPLY6Vf1LwBa6vpMthcTM0TjCnAJQ+1Xzjtc/Pr4gfC+w0H4fy6ppN2Su4qzjBCnPOPr6Vy/gLwLqfjaNbHT7kgMoBe4lIBbuQuePwr274/fDXX/BVpqMFkPt3h2QfNETkIO5PGce4r558OePp9FsL6z0y3lFyseYZwCWXnoPcVb2uYTVnqfTnhX9la7ubi1S9uZZbS3TfKyPlmY9xnj24r374a2I8B6idF2zNp0qhLaVvu7x1HPevkP4XftE+JfCPiKzTxJqEsVjKqxSNKcfL1BIPpX0l4r+Lvho2eiajomqW94ftG6ZLZxK4z14ycVgy4tLY9p8UubfQrq5VVeS3QyqrdCRzXkkngK4+NmsWmua5CbDTLYf6PDGPml55JJHTioPjH+0N4d0X4e3oivoRqF1AVjgMgD898elU/hJ+0x4PbwbZ2msavb6fqFrACwnkVFdevynNNOxtdFLxj8EJrLxADZX8sFnKMLzgKBngfT+teJfEb9pHW/Avh+/8ABMU851hJmX7U8pY+TjAUL2J65HrVL4z/ALWOra9r97ZaLeMdPSUPZXMY4IHuMZB5FeA3Gs33ibX7vVdYaZ7i5bLIeSmCRx/nvWmrIlJW0Nm28Y+KNf8AE1tE17c2y3CJBJJG7EEfxFjnt3r7o+DPwM0Lwh4eGoR3MN7JMoeSeQqxPqc/j0r4j8LatL4ZvwbO0eWdmDNhdxUYxnHv0zXoOh/F/wAR2F1PbQ2zxWocsQVkKOPTH9fakpW2MU+59IfHmDwb8O/h3qOraWLODUZFYxSwkB2c5xj8T/OviZdSl12CTUb+R1uZnaSUbT+7UDuPfk1d+Ier6v4mlM2qzTtDI5a3tY3KqB6kdRnmse1hN5ol5fQ3sLqkLJNbiTawOOFJ9DVKWmoSkuxGLi5stYEyTwFAFO0csFIOCB6nvX0r+yLDdSXUEsylZDNkoB05yT+Oa+SriF9Sa0hCvJLMFjVkONnpg98AZr7S/Y3082em2cLI6zJO5O8YYDnj8gPzrKb0CGrPpfxUzSauig4CQkn/AMer89vi3Yy3nxbujKZJbV7hVmkXnEZkPyDtgY5/Gv0K8QENqV+2cCO3DH8jXwnrEIudb1K8KNOIbyQOkfLEZJx/X86ypuyubVXZHzHF4ourqK4ceaLd3JMTABo/9lR70/WbFDZ2l7FA8LyQK0kTcYyOx/P9ahNpnVkubmQXHlp8ygnLHgLz6jFa17eWlwDbBHtYgCZSCTuOOPfjtXnnInc5OGO4bzy7xxFdrR/Kc7T6nPsazrm5l1AgF2Lj7oxlcDoK3f7Qe3AhVwIlO3cRglfc/iaw9lvIqbsxKgIaRMgkZ5P1reLGU4bfJK/ffrkYwAPWnNBHdW4ZOSsgJ28DIOR+BxWjLpUen3pbIMT/ADIOx4GCR60qyQ3M0pjPlFDkxsMBR2z7dq0KZXQXF1OXLYY5AQdOPSo1uLrYzOAFQAuzNnHp+taEka3rp5YVSI8gqDnd29sd6NRhEF5bR7ElRk3My8gkHvQRJFMand3kkbzSq8qEbRyAB6Zq+NI1LWbtzHMyFmBLkbyAO2M1FbSf2ddxTxMUlVjhcDBFddoF5De61GjRlDIOg+7nHr9aluxFjsPAPhy58S3lpPqV2kwtBtVXGQT2GM9R7VrfFPU7TSrqy05ZIYGHM8cajPtzWl4R8eaT4E0M2qNBca2seCFGMHtkdBj1ryz4j6ufEt0b83ro8sgIiTBHTnB9AfWuWWo2rlXxTpseqWjtvVY0+ZkJ2lvQg+1caJHuzHbFAiKAQA2c89T+FabC51AiGeZtnl4dZORKByCT+nFa/hyxt7jU4lnQI6KSjbAQp9zVQdlYtRsc7fR+ZK0H2ku5ATY3zHjtnrWj4LtRaanBDd3cVrZoGJkQlSvHQZPf2qwNKvYtXv5YiAjAork5L56sB0xTb/w3Dc6aY5J/NCjc3m8MD3I7VslcpHWXNtp9l4blntZhcSyuSpZslxn7xP0rzy0tRrFukEqAzs52yRthkGc5z16cVt6Z4WhfUNMs3uGQySIGlJLKQTjbnoM56AV6h8YPgInw5EGr+HJxceftE0DkELnrihK3UZ4bqdvJaakohYIjNtI3ZCj2PX86fPpbSABsqSd0UhJPzeopLWGOHxDLJexNbMW+cFAA/wBOf1rto9WtpLdbZDGgc52MQB+B61V0S9TnVsbtrdFEcjk5UuBkA/8A1/WobeykjhljCnynIWRugB7kH2NTXWomG4djCyzI20MjZGKuaR4jVPOtGgRLl1JbOAH47e471m9WJI5Zi3my7pTIfMJWRSQCvIGB7YqezNrGDKXcqW5dV53dOnsetadrEZ9TjjFjgqhChVBA4OenrU1n4RuX1LSroXDWVhdyiIo/Ld9xx+HFbRXQpxvoVWs3F35qXSzxFtj8c7h1496WF1kLxkYkjYuMn7vp+AFfXGofsS3UOkLfaY0k013Gp82X5ir44Yj36HFeLv8AAfxNokxjvoJXuY5ywEcZKsAecnjjB44pyi7AotbnM6HamxiE6FcRhULEc5OeRz06Vds/F97em5uJbdZfIbEaxR4Djnrn+Yr6YsvhJ4Xt/D1hqd1dRzzFf3kXCg8Hhh14968O+JNzpsWuwwaPIZoGZhJIuCiYySAOx4A/OuCou5VrHJaL8Qrnw+kjXFk832liys/3lB7D2GO9POp3Osyi4vZme0mZSIC3yggnIA9+Kp2Nib++u1nQiHhsDICAk9PyrW0yxtLqGPybtHlMpjIkHKgHqTn2/WuXlTehLZXF8ulyS2hVHtAGKwyDJQkHjOe/A4qhoEUdlHclF+xR3Lhsg79xHUjp1PYe1P8AH3hI6ZG11arHOZJEDSbyWIxyAM4wOv4Vh2EptbMCVJZboghQgyo56gZ644rZQVtCTorXxZqfh+aWEpKtuwMoKHcWyTggZ4zzWlpvi6y1eaeCSRvtEaYZHXb8xBwM5rhrPxJNb2dzFKgCgNFLcMAHGWJRQPYVUDp/aMaodrSN5hbncQB39uaTo3V0Loem6LoCGZopfNEUvK4XP+6vriuhufh013qlrayytDHEN2NuNzk8/gFAx+NcVofjy/0ZjcwWkM8EQwu/JYkZ6D6Zrsde+JU2p+Gzr81kkBXMSsckMoPGRnqc1necdCuVE3iX4MW6WyXYn+2XcYJt4A2AwPUn6cc1wU2i3/w4vYNTvbe4R5nIhtJpAyBgMZPfiuz8EfHuPTnWK8s5FmkiUCRhvVF6gD65z+Fepal4R0D4oaBJLeX8BupVBMm3DLgcAD/CrUm9GgseIWnim81yea5vVW1hA+Zt2DkdPz4ArpPBXjGz8Nve3F2xubl1EcMjD5k3H7o9u9c9N8KZNOvpdO/tK3udPjbdlEB3Z5A59DntXUS+HNG0fT7m4iaImOPMnT52PAP4e3tUSVxLU2fFPxQku9PtLXT9skaKBOEOGBOMEc9u9eV63apLazSofOuZHz8wwYgTzj69apeItMa4ZJLa5aCd+wY4A6cjOPwrLsdc1LSLSaPUbaS6tonw2I8NJ0+YnPTr2qEm9gNXTIXa7geSRY7QLh9q4LHOAc5/SvRLCwsNA+0hiheXDbjlVPYAc15qnibTmhSGGBnt5H8uM98EentXVpb3b6dbpPuvYuAglbJBGORz1HFVa+6IO6018Mfs24ELh2znH0NVbt01GUgS5eRsyM2SBjpXP21vcaakojuVAkyGByC2egx7VHNORZiScGKIAKVV8DOfXNZyutizRl8A6drV88017BLZSKd4QYZSvvn1qXWPFMS6Q+jxRSpBCgjinzgjtwc965+30y+u4HstOdRFLwwjOAo6k575962NM8IadoEBn1rV32ADMExDE9wDxn8KaTcdTaCsY9xoji0l+x25QyEBgpyc45IHvWNH4Yu0EIupVsra4fIa4O1QO4x716IPGss8x/sDR4rm3GFS5dsKDj0rntW0e98WSGTXWW4WNvlgCkLGTwRnOMfWqTsbWTKep61pHhKDZoyLqN4F2mYfdhHc5/wrR8N2Vp4vvtOtbyKSeS4+Z2JyiD1I9zXQaR8N4prdvsIDz7AH83JUemOe1bvhWfSNG1NNPu7wvq8ZxIUygA9B2wBSlK+xGxk6/wCFrXR/I0m3kgtFlJLiM847HHTJrK+IfjWHwroOn6MkAvb826JIQ20LggZ+pz+la/jyTT5vEkTWFvHLLGfMe5ZixJ9OteeeINJTxLrcDeRG0cpAkKkhl6EY9sjp71CdtyJO5i6QLrUpp4bdh5Ns67oBzncBgn37cV6fp2i6ZoOhSyeRJAWkVsBdpJxnj6VgpAfh0X1GCwN3eFTlE4wB3YewJxVTW7/Ufidp2lxiaG1eWXzJmTIEQAAA6984qm3LRGex2UF4Jg7RMUdhjcRkn8fesmfQJHVhqErSyyx4WON9oA9BzxWr4U8NReDvC11JeXpu2ikOwycqRjHyjnoOa5m48eW1yXsURp7hlLQzRjHyE8DPrWTunYlIsaTo8Vr5FvHahAy5VdpY8Ack5PcevatfULt7/TLi0vLvyidoKIduR6D24o8J6swuYPtDvbfKVUMSyDpkY4GTTJ/B0WueJbm7lDzhmBYk4VR69hwK3TutSkrHFarpMd6wXTyzqhIdSvDLjkE9eK56COCyJhEUoRBnYi4DHgYBr1rxlZ3FqHs/Dd4jgfLIrjcU4wfX9K53WPCy6HpNqw/eXxQGaUjKrgfMR9a3jNJ2DlObI0+O4W2tY5bQdPNbLBiR064zW9qfifRj4Rg07TomOvwoFeby8bz6Z9PU1j3ertDhI5gVJEigrhSPf/GtjRr221dxdvbKZZsRW6buXPQlm710XSVyrHO+BPBqS6tPNewZtbBftExz8pk6hc+x9KwvE32zxj4tEjW/mJNIIhE68RovQj619F2+kwaD4ZTQrmKOZ7lS0zs3yxE9MD1rznX/AAlFomhy2lhOhnnbcjHhyc8nPofSlGSb0NIwM9F07wbZxo8qvfyjaoQAonp/+uvQ/hV4EmutVGvavI8DqwMSnnzPw/wrE+C3weuNYvnvNbRnZGAitpBkjByM84wa981Se28P20kl/IkKW67hGmMAdgK6EdUURfEDxXH4T8Hi0gAe6vWKqqnDDPcfSuX+H/hK3tdHg1C6bZdzsdzyctnPQfWud0+G/wDiV4kkvQ727kgQLk4jiHBP1NdZ4lt59Xu7bRLOQiztMGecDJLemc1Ep22OuEb7luS+TxdqradCpOm2bFp5AMCcj+EH2OPyru9MeVLFipMERGDgYCCszT7WLS9PgtodvkIuTtzjPfvVm61kNB513M0el2q5dFHJbjHOa5XJvVm6VjHmvZpUuwsXlHcVgkfkt7496ht/DpW1S7v5AwYHKPwXHpWroR+0udWmTzIRkQqwwSOxx7CqniXVJrlUIkBMSkCEcFs46ntj0pXbHYpi88mZzEirM4wHA+79PoKw7ktd6kILIs8mMySHkqe+Kc2oyQRJFGoOozttSJckkevpxXSWEdn4WsZDJMn2lx+9mK4Of7orSIMz7HR4NPtQ8gAlAJed+ufc/wBK828XfFKCxurjTNMt1lmXADI+WfjnFP8AiV4vvJDJEkgiRfkt7XaSZG4+Y/X0q54J8If2TZNd3G281GRdzMq4VFPqM4yKu1iLXKPgrwhfX4bV9bLgPhhb52qo7Ar0z9aveI9alublrawCosJCtcdRgDoB29K0tUu/7UDWFrMq2ZKh3JyCB1wc5rkfE/iW10OOXStPRpGhj3LCi53n1J60lqVsLCiQF3uZhGnTJUgfzryzxd45ub2/RrPdBFBIAwDAKwU9QfUgUzxZ46u7uBH+0TWyIADaZDFvUn/CuZsrV9XUSF2hhlkEpAjA3H0I6Zrpp0+rOadVbI6Lx1YpLrC6jbfIbuESmJWJL5HpnHHritvwtodpYI2r608QCIGzIcGPA+6PerFstvfeEbTU54ktktJHhEhbkIOM59z2rz671L/hIb1BJl4Q+21iLZOT/Fjpz6107HNfU6DWtan+IOsG1ikli0e2YFUQnMp7E+3pWrqc0WhacqyRPKgkDJCOG+oHselU9Ju4/CduVhtYnumxubPOR3NY1q174j1gbHku5xLmZXkIRO4O32pXsN6mhdLdaxqyQrFKJWdAZXP3A3c/SuysLay8G6dPFp4nll3ZkfkszY5xWOkltaTHSNIaSbUrwlZrj7xGOqg12yWraeNOtFRpZ2XDHOdpHUsaluxSjbUj0m1ntVa5uJFl1GfBUkf6pT0B+gOPzpniBjFbECYC1gkU3UzjBkHfH59KtXU8FvFOySJJFEPnlHIyOoHvntXB61rJ8S6lAmwiCNgkaknGex64JIzStcsreJtbur+/trKzV5LaQeXFEhK9uWJ+ldPpXh+PwxaDdHHdXToA0hHIJ7HnqK1vC/hJ7WKeaRMSnmQk4CL2A/xravILeSaKQKsEUULFt5wqjjk+/vTTISs9TmreyNjZoXfz7hl3vMzfKAfT0xXP6xOk0Jup5WOmRjcgZyXmI7A/3farWranFqdu/nyqNIjOF80kNM6nnBzjaSOlcbrL3vifUXh/0dbdHQOY1IEYByADnrimmNorPqt/4y1U29k7xxAKI4U+5Hj+8OnIFd2y6b4V0xgsBlnuo99wVPJHtUMRi0HSpPLdhMGzuHAYe9Zc5S/tHvbhFFhHiTzCflx3461ZD0KE80usWkbGIW1pGQSsjFUXHT2zVZNU/tDIs0EcMThTcE4aRu4A7YrNEsvibUxK/wDo+iw/vIUBI6nqR+oratXk1ORbK2XKIxDXBXAQdyT69hVpEblOa8vtRkSG32ykYDAEFVx3I65xW1e6ho/gbRjdOkbXrfwR5DM30q9ftp/hLRo59gEiAtbwHhpX9T/OvPdHtrrWtebVb2BHIjLtPnAB/ujvx71ojOTsXbCOabOu620lzO7lre1djtj4yOM44HtVaytTqWomW5uJTCzmR1JwOe2euPaqniG8udYEQgndplcCFFJOeeePatm6ht7DT49Oto5Li/mKeZIMsu4kdvbvRsZ3uaXh3UG8PrrerzbJbeyDR2YQZBcjsfbIzXJxXEgEt7d3KCac7pCwx+8PQYH4Cu6+IMzQy2GjpGPKtbcSzCNcKWxwKvfCb4aJ4yvhLLa+To9sPMkYKcSP1IzU3saRi7l74Q/DKaOaTxBr7LDCgDRokmFY9cnnnjsa9d+1RzLNqTFRFGpEe8YHsRUHiK8ga3FrAv2fTYVAdAo2Y7ZryXxprt/4k/4lNvOWViFcggpGnf8AGueUuZnZFWRQ8RzXvjXWDplixa0WYFkDZMrHlsnvj0r0KR5NDsIvDGhEtq0iAXN0q5EaY7n1FP8AD2gp8PNEUWKM+tXyqsMRGQPVyPUjvTZbCS10yTSbOVZLmdg13dY3FSeSAR2+tUiZbDBpclnFDoujoUEuDdXwOW98HNWNT1JdHgi8OaFJm6fIuLgDlR3Y+/NU7jUBG8Wg6LvN3MwEk75O31PU1a1C6i8GaNHa2uLjVJSQ00hySx6kd8CmZIxbq5i8I2r2NkUe9lARZGG4s2OXNZOh6E8ttLqF2VMlxIQJM8yHufbFa1nos+pqiXExkDKfOmVtpLdwDnPHrXPeK/EzO50XRsG1iXZcyOxZETpnr+FUgZT8QXaadeyzW1w9zdIgQ4bIB7KFzjPvW1otungXw7LqeqykXDnzJDK24vu6KDTPCPg3TxCmsyqYIovmhixtViOrDvzXPeJNdm8ca5iXc+n2TFWh/gc9vxHvVmbQaj4muPEcgvp4fs1pCCtpbA4cf7ROcVl6dp7XU88S+YkTuJHcnJZj1H0qzbacmr3kyEvHDaJt81Osa9lHbNE121tbyKN6yLlV3YDPx1JoJaKPje7S5kTRbfEoKg7UbAU+p57VL4a00l5oftWbGzVTcTSgliw5wD0yKk0Tw4WilvIPNnvbxgu15CViH8RJ9BzWraw2uu3zadpsQj0awcSXDgkCeXsD/wDXqyWrlfxWo1ie1t5ZAbOGMTu33flI4LDpXJaxfTXzJDaRF7WMosEJYku46MRWv4pvlubi5sVeSSJ5AHjjyFDY4UfhXovwI+EUura2fEer2zQW0X7yBZDgkjoaic1HqaRg2z0H4MeCI/A3hUapeRKus3yksSSSPT8q6CSzudXnLfMXzw/U49/Y1r6hrNm4ciNpgcLCg5B9gKfbw3uoE2gkaFJACxU4Ea45/HtXnTqczPUpw5USaRBazxSWtsolZTiaXGFX1ArO8Z+J4xbtomkSi2SJMSvCuFGeoz9PSs3xZr0b20+m6POsFpb8zyhSN/PIB9ao6Fp3mWSXfklLVW/cxMMGdhyAe+3NZmhW0vRysFzdXEUptmKmIKxLzt7HPT1rXhQz3UV1cKxmjXbHHuJWL1wPX3rUhRUImnBlunA3ZyVUeg9APas3V9Xt9HIbKyzjpEp5OeBSuCVx+ra4mnQB5ZMK3BJPJPYCs7S7TUvFk1vLbObe1IJnZ+Qg9B74rT8L+ALrWjFq/iJ0gsFbzVtycEjtn2rX13VLnW2ltbCBbazi4Dhsceo/Ci9i+WxnKLLwtELTSldyWJkdOXb698e1RpplxKi3l0XKyg+Xbjkn6itXTY7LTYzcNMJpiv3uqg+5rG1HXZbpivmPgjPng4H4H0ouFrCTCCIA3pCp95YQmGHpWVq3jFGsWZXaFANqQAZOexYZ5Fc7r+sGKZoLcNPKCPMmU5HPTn1q5D4bR9k16fIKklSx+Y5HQDNWlchs5uSfVNZupJ7xFCSL5cTx8EEdAa6HSvBeIYbi8mNvtGGaU5JHtz1rXgvrCxtGK2ptxFgCa5OWOe4GayNU8WQ2VufKQzoGBaSXrz3FbRVjGcjfhj0+xhU2kbO5OBIw/PjpUE3iLy3lMju4XAVM7B+Wa4l9R8Q6/dSwafi2snwDOww2PUGp/sMOl7zq96L+d2Hl20YAAPuff3rSxgaMuv6rrd3HDbeakOWH+qyyn1JzVG4sdWivVjnXEbsAzu+0KPUHufrSXPjK6t3EFgsFirqdzOpZhx25xXMXtinkrcateXE48zKmSQksT/dXOKuwrnXx6M+VS6v2klJz+5bHHoT9Ks2+jafprPNOimJTukLtudvQHJzXOpqF5e6TcxaDbCyuThS033iOcnPvUOk+HRodwlxM02o37IA0cZyFJHOSTTJvc7LXdR1S4s5rLRIltpHUf6Qxwqg+nvisOGx1TSoFihku57l2G6aRt6Dnkrz9TzS6lbRx3EXn30hllyEgifBDdgP/AK9X4H0vwjpiS30ssc9zguksu6V2HHT2z2oIuXnv7vStbhubHTZdTuQAvny4CgH/AOv6YrE8VfaNSv55/EGqkouFFpZggqSeBj2p2pz6xrxij0y5mttPBLRyplefRj1q0tr/AGJpEtw+tpe3MeBII/mbqOp54HPNKwrjfDjaJ4ctL28toLmQqh2pO5DO3XgZ6e9UJPiPcvLavbRxB3O5rYgsWHoTnFM1jxRpt1LLp8DIIZdoluUbLc0tjPoWk3QsrKaTMfPnFc49gemTRYLnoMXiW18Q6TEUl+xXLqA0bDCnHGMVy8fi17HVZ7dI1uUSVY49oyGY9T9BWBd6RcX2qm5szK8THdyxDZ7ce/eiOyuoZ3kuQqRKcgxkq27uc0WKN628bTrql3bz+UYYnyqBcMDnnn0q3Z/EjTprpolMZudrKqLyD9fpXGy6kLmW5ht5XO1Tu4JH4msnTrS2skfFszyyPkYORnPUUyDtdT1m9MhNk0MEQbkqh3fnxUMUkjA3F43n71C7mYkA56ge9ZcSySSLADIG+8R3GPUVNBJdOJ/IRoI1XCv1YnucU7kGrdW8pRZBhEfhW6Y96ntkhtYiJEjnlxyQcDHasGTSri/t4z9scO5CymVc5pIbG9VRE6iQRkrvhUqoXoM0blI6lHZo1WzlWJmOSmMiq9/p08CGddjlgMsevXpXMNp81vlbcyREgLlCcLn0rUtRdeUEm+VFwu9icgdzmkMkuokupQt3vRZOC0RwRx6itd7KC5WNIGMqooVnc5OfX/6/tVWS/wBHWRoDKzTdMrwCD361ozaw7MkVrNHGfuJADtd/Un8PWgCtNoT7w8l1AsR4WOY9T2I/KpltrOBlWZjO74ZlxhfbPPaoJZ2lRYDC7yhgS3bbnGAamudJuFkjZbeU8Yxt4UZ9aB2LUd7qGgP5uj3IhRcFo15D/Wu50D4ny3s0UEyNaXakM27JWQd8VxumeENSv4p55hGsaMBHETkkZ5/EeldRb+Ab+52C4ukjhJDBiMMAOeOf1rGRokdvquo6fqAkS7tEO8ZLR8MP60QWtlq1ubWFklYrtCse2OhrMkkjs3V7qYSRKAoKrhsdK0Yl0uCeO4itbm5ZSCFjOCeOciueR0KRegsZo4jY3UCmFABG69QMdPpUf9lmAGKL5V7FeARWvFPaWwRYVlBYEsshyQadfPBcW3zEovQMDisbmi1Ocsli0gkoTuLZ2joD61vW3irUNFuV+1PEtsWDRSE449xVO48LEPHLZzrK7MCyyNkge1M8YeE4tftzDJcCFI13HaMkEDORQnYhx5jY+KnjC18Y+GJdH1bVLeCKaP51Aw2DXnnhL4e+DdL0c3FldiabaVEpkwWI7FeOe3SqdzpGgzLa3Mktxe3Fupj+XgkdwRTtK8AaUsV266bM7hQwW4lJDjk8HnmtlUbVjLlsaOmzaRdadvghZ5WYp5jNkqQeap+N59Wh0eKbR4I5ZlbbIiJlsdu9cJpXju10vVrrS00OLT7nJBVsnOOmTn9a2tB+JNxqV/JZ7Y7YSRsE2x87x/nvS1TuxKzujzWWx8R61q0huJ9QncNgQbiFT1746VfbwpcabbFriOCwiDEgySYPsSPU1UvPjBqHhnW5dO1N3lSQsrzgbDHk8YxWVrHiOfWZRcWgS9iQjAk+ZkHqferScjnmlFnR6BeeHtMFzpuoamt+Lk8wclQWOcjtx60TXOj6DfRW1no5KOBm4kOVI7ZHqTXnS+MNVLzKq2ayQvt8x4gzbcZ56cj0rsPDHjPUPEFnc6bcPElyI8Q3KLt8zP8ADjtj1+lXysV0dHbeJdZbWB5dpF9ixub5cDp0z1xWnLcGVXmmusRyyFmAboPQDPQV5jLqmsWMccerXDB4htZQcEc9yOpxilsdQkkaVogqxqOW74PUj3pK5k2dtruu6PpelJNoCG8lnYpIrsSAe7c+npXFaRqN9qjGS73G7icmOT27Y9xVuPw7Yx+HpbvSLppr+VsmJxkn6H0FYz2d2sd7IFYySlQN3YY5wP61diOYo+OPGt9GIra4nFzLbHkSDBCk4GPrVzQNV+1Riy1RVuAP9UGGPLz7+1Ydl4c8iJ43iYTgE4l5JycikTRrktHHCsgkYdC5xx171XKDdzodY8K2GkzRR3SzSHJkhlizhz6jnt0q1A9tfaelirLC0hBMg+VwOwJql4YttWWQWl6k02lSP+9nJJ2DOPfGK94h8AeFfB/w1u9U0u4h1O8UCVmu23HPpjg1STJPknWtI/sya7jWVXELjeVAwSc5JFdZ8J/hsnxO1yDRZL+Cyikbc3ln5sdeOe/fNX/FPw0kuJl1iC5iuZdQcySpE2wIpHAPuPX2rR8I6bZeHLiG4JL3VrhnmEpVwO2SOeK05rIqzZ93fCf9mTwp8PNKtX+zwy6iI9ouSASfz616ZceLdD0BJLW7vIbc26ZcEADHb9K+UZP2lNAsPDhsZXkh1RITHG0jbmOfU57mvAoPjZrjahqY1JprmynBjNsxyAvOMHPpn86jnuWppH2D8RfjB4Kg0fUZdEv0W9VvmRHIBI44XOK+a/G1xrYsdTmsQhtryLzEwnzZbqSfXvn6V51Ne6PqfjxP7PD6NavAm0y/ModvT+XNepaprbfC2x0yN5V1C3uTsZpCSc+ufxNO4KfNozlfhdoXjHwVqtpr9nYS3UU0m35PnQ44IbnOfQ19NfE/xX4u1j4W6zLdaXNYWcdoz7zwQdvIB680fCr4iaZ4bhtZ47MSW00n7yNSMxserD6mm/tHfHJtL8J6qtjC13pV7amMyKQRFJggAj0PBNVF6kpWufFXwM8B2nxG8fD7Yka2SSfvYTJhixzyD149/evqT9pHwjpNr4J0Tw3oLpbpNOpeFH+VVCtkkdOpGa+OvAl6ugeIbG/ncBN5uFZSVO09ACDnIPQV6hL4rRbLUp9Q1V5i6yCJHlJYK2SoPXBHY1rOXRESXkbd18D5m8LT3D6lEbeNwEiQAsoUHKlu4Jx19qqfA34yab8Kte8vUNMhngmfi5bAdATg8+mRXk13ql3Z27zWV9PPp94m6ZZWIB57jPUc/maq6baWsbQXTQR3bQtvWB88g8nce+fQ5qL3M+byPub4h/EvQfif4Tv7XT7qGIvFvHmLkex9K5v9mr4aeONM1GfVLL7JJZSNh/P/AIgOAR+HSvGJPiN9r0i6jtLOGxsXgQTwFRjIPTOPaus+HP7RKeC47JdJvLyJRL5dxFMC0bA9AMnjHY0XK5u5p/tePqeh+MbFYv8ARpJ1Ad1UMTzzzXimpaHeS2E/2y9KSQkSKXbLZ7HH+Ndb8b/EereM/iNFfW1/HK6Rq0UZOBz19ec96m13Sr2w8CajrGt2kYu5QPmRuWHbP09KG72Bs4jSfJtHa4kiE8pjChgoJDdyKrT6a2pTLJFO8Ikyrsh6qev5VFe6hp76LFNGkqXeQGDDOc+h/wAKp3k9xZC3jWNmSZPmZTgIM0r3FuaTeGbXTrlLPy0QSKWFwG+Zj2z9azLR7nTlngF28U+/mRDgqvbH4d6rp5vyK8jSQKu1VkO4+3PXrT7m6shfCeZpRcyRgK5UBTjsaaJW5qTXU2uarPeSzkS28W1bgOQ5B/wrJv7tjALdpWmRG3bScgEnOf8A69UJNY+whLazj2MwLLNyQOcnnNSrciWMFiGfILZXknOcA+9OwPQx55TczxkJ5XzMNjqSxx3P1rtvDdpeXFrKbdjKpOHGAQq44465yOtctqFwk0pVzKXRTuY5I56AfStfwvPLFLDbieRLi5YR7Uzk45yfwptaCTsdVbT3EEDWT3s1janAcOSWJxjr6Yq++iaTpU0V1qRF7Y8I4Rt7HPQnngZ7iu68NzR6Q6Xur6XdTSYKgMMhFAxkD3yea5LxToqX2sXb2BW0sCCVtlT5jn8fU8isXoUj1X4d+JLWz07UXs0gOlwwgC2kXLZ9m9MY4NdJ8NPEF74D0SfU7iMATOwRWlOAh6cfnzXgPhXU0n02/sLiRrewySXXqCepHfvXQtrdlo1s2nh3ntYlzCQcKGI6k9ee9S2Umem6r+2Dq9jdm204TO9tO2R5m9Wjzx3PSuh0z9sLV9a086c0KWupynCysowqnofrXy74e8nW9blncrZFP9Ypkyq+gP8ASug8feCPsMMOqQ3bJEqhpfLYBWHY4/rTUujBzaPoiw8YpdXc2m6nqc1/fyQEI7PuR89iOeRXyd4s8Hav4V1maSS0ME9zdHybl8fMpY9B+uKzLbV3S4BElwLkMCZVlK5Hfof5Vqaj48v/ABPLa2l5ue0tmKxSSZ39OCTntWqbFz824eLheahFb3EqLNcxkRvGRjeB3x607VJ5PDrWkluk1iWUMYom2jd74NZ/jPXYza/Y2TzSy5CoASfqa46a9uZ4WhldZV4KRoCoAFPluVdI6fWNXbXLx7m+dbu5PADZI29uM/rWfdXqyxlPIAVlIWVWGV4xx3/KqNvaeeAJ43liK5J6AexrROm2cVulqGMqsRJsbIVR2OfUVfKkZuWug3w9PHo0iPbQAOGBfzcEsM8889q6XU9TtbaaO9nxDBJIi/LgHDHk/hnmsEJH5SwW0I3xjO4tkn6nNRrpmu66ZdPgVzbGL5y6ZBPbHOOKTJuz6J0efQJfDsVxEkF7HK23zOFIA6En8K5nT/jxa+G9cks59ISaBSysyn5up2gfyzXkdzqd1pQttAnt23lvLMoXAyeoA7E+vvSSW0MUDoWORhVVeCmO+aSV7lo0vHPiCbxj4vv7yKGXS7d0SJGDfN3PT8a5JLnybyW3RnuJgoJUL82Cew6V1MOjWWq6fLdXM6EwYLxuoJPTBH5HpV2KPw1FpVlc6fHNPcSzESWkshONgPIGePXj1FUkNspeHdN11bOO7SxRBEzhUdcErngkepFfcH7KlvJdR28zp5LKu51AwN2DmvmKxa18otbCaJSgcws5L++CTmvrn9mCNo9PjRQWj8tjuJ5xnv8AyrmnK+iLprW56T4qvBbQ6/cONqR25Vm/An+VfCOn3yzXd++8qZZ3Yk+/H9K+2PibeG18K+JJF4PlOeeh4Nfn9caisGWUiUsuGAO0k4+6T14HSpj8BdVngGrNc6FdwM7ObORN7sh5TDYAyOec5JPpWteahA1rHtuHnlzubI4yRyPXIwM/Sn+MkhurfSNSUs0tzhWQYCqhGQGXpzkH+tZsdhCYrmWaVyB/BuwBwBgHOff8a4rnNawk7vqFrAUHnFcqGAyMDrj35FYJt3ci42gxHIZG+XofT613fhaJLC7t4tmLaVWbc5DADHrnvjr7Vy+sEyyShR5wlkyM8BVPQY9ulOL1sCGwaVqOrqmbYs7EGPDliy9ieKk0XwxPpOpXUFxZrBcyxrJMS5YN7fkO9bPwl1KbT9WntPMzbImRM7bpVYHgAeg/w9a7ldEtvFmryyvJm4EZCkHBJHTim58r1LvocfeXAmtDbGNEdMSRnOML3xXOzXDPevBHGZwsYfzF4UE84HPJ966630rUNMmvLe5KXLxuAkzqAQmBwPx4/CubvJYiC6qjqHKsgO0Ed+Rg/hTU7ktlK4tZppfOt1Btk4bJ+YHAx3qXSJ7yyd5oJpGPmbvLZshOMEqOlS28W6QpbyBI2GSspJP4mphbyNaSoVUsCArISMj359aJO5BVOtyGd5WuZZZTIS7MAA2cYz9Ks22qTLMMhWcEFSnQj3qjFpE0Erz3LmZSMLHgFEPqOh/M02C3P2gKhAPTjgVm1oVFGxJbSvdJcSQFI5OFKnIX3xVzS530y7lCxq8cqkdMBj6ms/TboaZGIMlyrEBXYtz+fSpJTN5cU0cqkliGjPA+mfeoWhta5pKy6fLbyzqJLjBG7/A0s+oWb2qwBZMH5SW5DHOcH/Gmacx114BHF8pADRkfcIPPJ5PrU+uomi2vl/ZothYkuDl8j2z1NaXstDI1vhxbvqPiWOaS3RLWFSwVmwQ3ZsdPYGtHxP4rsrrULmC0GXhyskm4ktx27fhiuZsPEM+i6K95BGLWeaMgNtLMvPHFc/HqEV/qaPcsUDMHKqQhY+mPeou2BoXehSa7O12VZ9yqAZCAFA/z0rndStYpnmia+2XO3ChxkZ7c5/SvV/FWh3ekeF4Lq0hjOG3Op5IQ9uO9eWX9iLvUpoRbkSkgkkfK3GQAc9vetoeZZj4PkCIwiK4BDyOAAS3Sq9zbwXEY3wK7k5aUkhvoOa1pdDuC/mYJGeqnODjsKW50/aokZ8qVBCbQDnvnrWugthnh9YIxOrXRijyCipkkdc5Of0rs7PTLi9jsrqG5keGKQNE24bVx0wM98VzP9kWOpabFFNbZukbd+6+UN9cY7Vd0bXbrTLswhPLSMiOKNF3KAcjBGf1rKUrO6FfU+9/gb+1DJNplxH4mu44bTTo1Qxqcls5HTr2rQ8cftU+HtYe5XTlExVAod8Kp64xzng9cV8OyG5nileHEEsfXy2IUkdyucZ596k8KRyG9tJG8xkJMYtnUEMc/56UKrIvmb0O08TpqHxC8YSzR+bZpGWaONGKrkN94c985/KuK1yws/Bl3bR6kSmoFi3mpg5Xnkn15HWvSJI9S0dTPLBJpxiO2KU4IPPGfr0rg/F0dh4h1e0bUp1ijDbH8tTiTqdpPJwTXJUlJy1Q29CtL4+0+w0CfT2tRc3lzlEwAHHGCfoOK4aBk0tHvJJCptgRawhiW3HqSPfOBWxrFhYtriPZRASthV2jLEEdCfY0qQpFBO90iM+3aityQd2Mg/gaaVtjFss+fe3M0FvJuSLjzJOpHqAP61bXw9DEjt5ksgklaQktkqCc+vb0FZ9tqrQmeeHcpUH5W+ce/FXbO/m1HTrZ72JYpldiTGhAA7HHXoKqzWw9yvahdKnuJ0hSeXzDiYkhnXBAyB6ZPWpPEOkWOoWL3QZ47mGNZGnRgpx02dPY8Vs3ms6Y9vMVSF3242qu1kX1XnPJ5Ncjf6mt7GlpFlRK5GZDzgdDn0FO0hpWJdI1SExXMJDCZArIzLkIORx759a6K61lZvCJSGSNEjbZEwGSJGcDp9See/HpXC/ZHhv0bzYpYMASRpkM2M9TnoeK1Lqw8nIUpbwuVCwqchW7YHr0qnG+5bNa3WHTbkefeJOIiBNNGoyCeo2+/rWjBfz24MNrdmCKdkjlw5GIx1IA7kcGueeIybCqCVnAVmVRyR3J+tTMrRFIpIwJj95VOc8dRzUOJMrHVwm20uF47b7M+9i0wdssVI4x9Ov41h6rraf2xp7RIz2TNjd5gIBxnle2KrQ2a6xCqw7YpANzLJwzY6c+w4rD1S0ZmMhZoBAwUrtAB46j6+tR7O5K0OzvDLqM8t21xsG5dojXJXjA5q7P8TIdJ1KzskgBMpUSO65LdiQciuV8LXcttJGPtBlR0KvbuuVxngg9c/WrDSM9zM72ivhwsIkQEleMkHnp7VLhYHoS6z4U1K51BbxGihdWzGyjaMseTjPGK7seBNS0PQbe4l1WR2cgtCpyrHHUfXrxiuLGr3dxK+XXdG+GR85I7Y57e4q9qfjLxHDJDCzRCBVHlmQbuPpmkr7MFqU9R1DVH1ZTFLPJAGK7XiJQY6kHIrW+yWN1o89xfSvMYskxocnPbAqzB8RZLnRI4rmztzOxIWBeAB2I5zk1yN3dO80qoXEjsN0ca8fXGen41cYcw0X28Wa2VtYbO6ENnwsrQrg8dFz2wPQ1c0nRpriGW/ZGvLtNyrNK25snpnOemeK5BtSutHF3FAqAMwYiVMrk/xDnriuj0DxHe2+omEzRi1fAXbxnjkEe1aygkjeLsdB4Um1jQ7JrqfUT5jMVMDIChPbsD+VbV3rUl/CJoZVE4wWjkGFJ7gc1ydlFDayzqryXEbMWVnlZlGfQZx+laEEsAnJI2DjdtOeP881yyjcHJHWw69e2FqZbCcrKRnbIcqD3B9qZa6Xdapqj313PgSICV2ck455znFcqt211NiSQ28CvncnOVHfHvWjqWpy2csfl3DvBIcIjZLYxyaxaM29R92l6WnhaIyWibirRAE4HJ71Tjt2sdMW6t0MjFlaYs2SAcEADPUKRgVcg1iQxEREBM8kcAeuadHocsiySqNrncXVeFwAME9iR0pbBczpNdtL4J9pmYhX8szhTkntx+Peul8MeFYobK3vDB5ESbzCxyGfPt09DzVfT/AAI8Ph2K5ku0NwJQzwSR4EnzZyD16V2EfiO2n0GKeeRYcJnyFXHl8cZNZ1JtbF2T0Y+wVLi5iglsRJDABtlySzE9e9c7418Ny7Y7+wkhgPmZZSvIUE4A9/at3w7qGsat4RvF0wR2t2nBlZQxOAeATzz1zXJaAl/cRQGMPfyWbeZNbSOQC/fP1rnjObdzXlVhmgHxZqVjL5+j4t858/bgcdyPp3FaUjSXPh54Ly4WB7nIMcbEEkHjP5VD4u+KWv3Sx2i26aNZjaZAjYfORnnP4Vz1ndW2orFcK8xBGzc7FnU7uoOe9dMW3qRJJOx0Gi2kk8y2tlbkkZyQwBPqTxWp9jn0+4iiuJSIlDKY3OeD6/Sst9SOmXkC2zSIJYyrMjEBT65GOTT7JbSS6d7macyvwHkmZgTjgkdKcr30HYx7vwdo3iDUdQluJHM7sqhI5MKMDgY9/euz8JeCYNIkS5mWdYLb5kjaQgfl0rC0NGS6lhuUiMEcgljcLtZiDwSfeuj1nXZbXQJy83kSXMgjjnZd5A9Md63jKVrNiS1Ne68G6h4kv21GK7MaPg+UGyoA9RWfo/w6sob6/vLiKG5uSw8oycFD7Cs2x1DV9HhtWS+3ySY8zDHOM+nvXoGl7EjGp3gVpwMKrDJJx1p05SUvI6oq5v6Zf2nhzR5R5nmTygCRz8o9hXl3ivVp/EviQafbxme1k+V9vC5PbP8AOrfiDVJ4opRIpubm5bbBCnGD2/LrXReHdFg8MaWJ3jZr0puKthiWPX8jXdzWR0RgWltm8J6P9jtn2ahdACWUDJjXHAH0FT6baJp8EVhbeYZZDuZzyWPXJptrG93OryhmuGOcHmup03ThoVs9w+17l8hcjn8/auaT5mdkVykOpW5GnmBZzENgYzg7Sp749+1ZsTC/hgaWTNrAThW4JPdj/jU17JJqd1BYeYrljuZc5G3ryPwrJ8W3tra2aadG5E9xlQV4L4OSFPUUhpFrVPG8duItKtiPtLoY0ji6rx1/rmud128g0K1hhSKS81SXhY9+4qc896fpmnDw8Q/lC51Wb5lZ8sUHYZ9cHH4V0emaBa+FrE3lwgvtZuCDmRdxUnnj0xVpEN2KGiW7+C9GOo6l+91W6H3FHOOyge3GfxrnfGerTWk8FzNOlzqU48u2giBAjJHXHP1Oa1vF2slrSeFH+03qN8xHJTOMfhmuO8HaLLfTyXF5N59+2WMkgz36D0wPSt0rEmtoHhgWoLz4vNSlA+0Xczlio9Bznj2q1rmrx/aGs7J8QA4laNwQSOn50viXV4bG3itbIoJWyAVHzPjrk+lcBql41paLBBdr9ruPmkkVFUjnovvjvQ1cexd17xXAb86ZpsKsI1DTPCRiP6n1zXlPivxME1FzawMZw5/elvmJx6+lVfFeswwxLYae13bozsZBbthmYHnc3Xr71z8MV1cMhtlEsysAy3DZJ+pz1raFLW7OSpUvoi1ZadJPcRPNCkrycyFRlh35PpXdaLpsF1bfaZgUtYsgtKQAoqPw3o8IK3lzA0UEDAE8gSN6Y9jXM+NPFlx4l1o6RpluyadbsPNYKAHftnnGB3rpfZGFjZ0/WT8RYtc0C1dksYo91uFTDOQeWJq3p1rafD/QhbLML/VZD8pPJTPfHYCr3hV7XwcmnTMyJd3LGLYqqAxPp3x3rm9Weay1qewWJbnWL2RlV2BJVSTjnsBQtRpGbdNcy6kkFs6z387gj7OpB57nk9PWujls20bS/wCztNLz6pM22W4hGWLnqM9ePWrtpYDQNPg0zTjFdeI5vlknYAMgPJBbOeOcYruPB3h238LWzSXBE96WMssjchCevvx71EpWKSJ/C3hH/hE9CiYlm1G7Ub3kOWX2HesK+Mt3ey2UD+Tawybrm6J2jjkqPXPSr+r6yNauLm3s7iRLLG+a7DZ2r6KecZ9BXD6x4ktp2Nrbky6cgCxpu3NIx6ux6/nUbllnxBrqX+oW0UfmWUCLJ5KIoCzDgEnnv2/H1rpfBvhONQlxeb2LNvVZWysS9uPx6VleBPCQe7F3fMbq4kYi2EuSsKdSxXOPTnFbtms/i64t9P0/zotLLkT3bEgzYPQc9OM1pcg1kvI9ZklsLeCQabaN+9aQ4EuD1J+tct491Vp9yyN5WjoCBEoBMrYwB7gGuo8Ta3p2jWCaXZ7UtLdf3oY4Lkcjcevoa8g0yLUfH1xAIGa1tCwVzISxwTxj0BpFWDSLKTxlqT2zB1tIFVcMcxsOuPwPp6V2uqG2sbRbaH5LeFfn2jAJ/Dml1W5tfDV0miaXCrGFQXkUcZx39ves6JobC1llu5AiRgySeYSd3fqfWmtQem5V0+K3vIW1e7VrSBF+YyMQMDngZ/HpXD6renx7cAFGttIiOIV3EluxY89eOBUes6xf+MpIPMlEGmI5YRnjep6ZAOMD3rSsdPuLpVsreTyrdOc7AMDHUHuc1ulYxbuSW0jeJZY9O00usNvhJLiRcBFHUfWutuoLHw1pMSm382CL5hG3LSH+81O0TTYfCthLc3xEVmiqITu5lfruY+9eVeJPEF34v1iVbJpjDdNsWMDB3DqVOehxmqvclkt29z458VpLbZiTbieRlwqL2B56jtitPXriG1QWsMgGnQgRhT/y0fu3vn3pTp8PhrRn05J5EnlAe6nVsEg/wg0ljbWen2y6rqah4YmxY27tlZnx1x7e9UtjF6sRlt/ClpFccJrd+vlwR4yQvbI6cetdD4O0b7L4lsXupCdR2mWWOIkR7cdTz37VzfhqGe9Fx4k1KTL4ZbeG4IKg9to6cDpXpfgXQbiTRX1OYlr3U3ACuMlI+yjvz1wKzk7FRjdmV4Z8JXHjXxPdrMrW1vNclpWyWZwThfwwOa998SapZ+FNDttHsZFiQoIwVJDZ7gc96d9h0/4baEs0wWG7lQLGgXLew+vvXk+ta1LJA/2iYSX8rlkY4yiknIx9PSsJSvojsUeUr+MvE09zcQ6Fpp2Ex+ZcOrZRQQScn1rb+G/hm30nTItYvMy2kBZodyYklbt6Z/GsX4b+HYfEOuTXTzSf2dakGSYEgSnnKsO4HrXout6xDp1vLeSoGtkHk2NnjCs2fv49fSpQLuY2qX9xJqM5t4s6zfgAoDuEEZ6ZGccDt7Vkatfy6ZAnh7RnNzqtxgT3C8D3zUmpatPpMRjt1jfXr4h5JEGTAGx1/A9Kl0vTYvDcQmDGbU5DlriU5J45bB/IYrRKxL1LtpFa+BdNeNVabU3XdPcM+T+efwrnbaK48Q6qzSEMztkupzsU9BmrYtZb+8eQsSjEBo3bPJP3hz1OaoeLdXfQ4YrLTWCTq26eVOAox3Of1qiLWE8fazb+GtMOmafKkUqqGeLJ3SDuoOe9crpCN4ue1tWie0ihJmvSowrLxhCc96ztK0//AITXXJnnuLiQpKFhePBKjHzOSeuTxzXbX5gtLf7BYABRlZGAw0j9jnNO5JQ8Ra22r3a6ZHEILGIKsEfViB1JHsK5/Wb4pMmkabbRwwMpK3MWAzSY5yO9W9duDpSpBI0f2xlzdyoMGOP+6D6n2qlpMEq6W2oy8TlytnGnysRnGc/Trine4FiezXRNGj0pPNJnXdO33gDjncf1rn7WBte1hVizPFCu3yoeDgHg5z3rpNH8LarrdrLaRSyzPLJmS6nyQg7jJIOAOK7Gz0jQPhPpAnuZ4r2/clo1Q4Un0Bz0HuafN0Hy3OevLW48kaRo1t5t5OoF1IVwsSHop9x7Gte68M6L4P8ADyaTeXmxpPnmWM/M/HPGc1Kni26t7C91iWKCwDR7oY1GA57bjxkntXllw9z4lnWeRXlv7+TCMrF/LOfujJ7DtxSchqJ6R4En/wCEh1oaX4ZtEtrZGBmvXXewXuec817h4lvI10pNNl2C1tkBlmdstI3YDp1NYfw98K23w78Ki2JSK8nUvLOq4K5H9KsaHpg8Q3SXUwWW1ikKwgjJlccBj2xXBUd3Y7adO2poeFdEuGt0up0MV3ONsKAnESdsj1pPF+qtaxzWULuLKJSLiSMkNK2OFHPfvWp4n1ZPDulywQS7LkjMs4bBB7KD+lc54V08XVqdX1dCIpDi3tsn5z6kd6xOixDofg+XUVF5qcZtrDaPJs1bLHB4JrrpBtiDnhz8qnphfQe1PFyXgE8oKH7qoRgAdsD0qC8kisIZJ7iRjKyALCeVUE9vcg/ypN2NFG5z+p3kwvTaWiNNcvgbVOVTpyf511fhXwVY6NYDVNTjW6uy27ew569Kk0Pw9HZkXtwht0IykJ+8+e7Hr+FL4i8R2um27tdTsI1wEiUZLn0AqOa40rC6/qS32+S7KxacgUqp6A9s89SawJpxfgSSiOPTGHLEkGT2A9KzhNNrUsmpaluTT4h/otgBgEAcM4z1+tVQLrWTFPcYSFeI7YfKoHY46UlqMTUdW/tCdIbWIWtnBkBF4DjsfwrE1CKfU5bextlMiFg8jkYJB6ZNdKNNSGMfa5ULht2E+U49PyrK1jx1YaQxgiAkk/hhiXLH03Gt0jOZftNMj8O2Ad5Envk+XzMYUfQe1c9N4nXz2iRlku3BLSuuVB7YqhJJqmtSpNdt9ktsECJXwT7k/wBDWZJrNnb3RtrZVubgqSDHyoxxkmt0rHM2aEWj3d9PuCmUBg0ksjZUA+mT+lTapqWl6CyRLE2o3LEbmVhsU+/0+lc/Lqt9f3CmW8RLMpt2IdqFu+BTtG8NHVru4m8ryY1cK1xIuV6dhWi0M3qUda8a3c7jysR3aAhYIWO1s8DP4VGNN1S5gVS6Qo/LSPwwPcKP612+l+D7O2Lyb/KYEbpCoJP0/niujgj0mB2W1KXExACu/wAwB7kZ4B9xVcyIsecWdvcG4MNjG0CqgWS4lXLN7j/EV0dl4alhtRNcCS7ZBuaSZQB9R6kV0MpltmMk6xQENgiUKwb0AHvVHVdV+3zJbz3aOj/LHawqWb35yKTmK1zM1k6TpFqkbTTSNH8zGPlmJ5C7ueOenaqlhjxBKY7XTri2tAQZZJZChx7HOc/jXTw6d4e0SApcWpupjgpbGQuxI655xWZ4m8XpBYb3eOwsixC26x7XPoDj37impDsVZZINHukj0jTEnu492+6uXJEfuT/KssaNa2ZnvLm/jmvLghleaQukfJJOfxqHT4b3U50vsvDZ7SfJk5aUkcE0+LQ7ee1A1AicQruWGI7Fzk4GOhx6mqTuZuJqWVhDr8cbyak7xxqciCQquMYOfb2rKvdL0OO3msre1ubn5vmmZvkQdeOf0rNC3LapBBpspggbcJVj4C+xIxz9a6iw8E20OlPdeZcykHapMr7T6555NO5KizmrDV9LnvWW5snkS3YJbwKMB26ZJ9vfNX7iwh1ApcJE1nKpYLGZMhQe/wBT7it/SfA9leTxMgkRYR5hfcWJOauanplvZyKFj2maQhXbkFsdMdqLg00ZC6lb+HvDlzdFwt26mKJDy7Njgis2W41SwtLBJJVuHlj82SKdMcHoPwruLPwhpV/HZxTxRrePINzBt7g+2SfyrL+JTTS69LDa6W08FvsT7Qh6Y4xRcSVzHa5W4037NJZpA5csHjOB+PSsa+sY7SQeRNukK5UjqD6Vana4v9YS3toy7OVUqxwFB6k/Spr2aLw7rYt5xDI6KOWGRk9MdqLg1YwZ1ng2O0jJIVy0hbAyavwWl/cWSsLoxu+T5KjKZ7HOa2o72AXNtFLbpKLmUBdyBhk+g9q0tRuVtr6W2UqiRPt+Vcc+4pktFG08G6lcWqyS3NvbfMG+Y4OPzrU0bwmbPy5JtSilLZAaNiV/LJ+lV9RlnjtQ6NFJKwwsbqST+Of6U2K0u0SE7VR2XIRDx05FArF2eFyY1W7mkgVsNBGoIbn880sml2kweSWyukhAwJSwGT6EZrBvluNNnbi4BKhlSNzgknnB9zUKeJdShsZmnimK5ysPmb8D60FWN9pLBlSJrS2RWyMynII7Z5B4q5bavpMYBuTZuFUgPbpkIo9/7x4rATWba6ZC9ugKgZVoxxn2681cl8KW11aGWwEaTFtwiXhTnHOKA2Oij+IGmWM4NvC8oByqqvy59SPapk8dHUbxNkgD7shXGcE89680YXdhqk8HledJEwy0YIUD1H05rSW6QSIGglCZLGZMKAewNBSO01q91gXJa2vfJQ4yluNpJPc880z7frE0LJPeSXMsakbyx6fr+dUNG8RWcwMMzE7Tnzm4OPp1q5qKfaomNtOYWAyhjO3Ppn/Csn5lo0L3xBfWGgWTxvJLIJBGyhiB+fWptP8AFV5K4+03LoQcIu7kj3NUdN1OW48Oul1bh5YZQrFlypz3U1m6jEbxE8hDb3CtnJyRj2z3qHG5aO/KO+lz/ZbkxTjDlC2T6/kaSyurq4iIL5QYLRk5I+lcxpDy6fcwz3TtgrhwrfK46c+9dMWsppxNZyBgfvbWyPpmuaUbGsWdC11LHYRN5rO7Zww4/CrEHiC6t4FVl85GwGjPHH1rAtbtlgeOVi0RORnkqfarFzGLZUZJiUIB9cH0zWOxta5qaxCupzRLZoiKVIdBwQcdj9fWvGvi5o/iDTL60vLaa4UKnlyBZGyFz0xnp9K9XW4D3I+fZOVyEHBIA7VpWVzbanEIrmGOeaIkneMnn0q4SsQ1c+Qhrt9qWuXlvcyubmPBjmZcsVHJyfrXXWbNcSxXwBV42EmV4XPr+PrXf+N/hdbXOrXctgPsFw8bfvZFBUk+hxXDv4Z1nwtZCG6szOkLgSOGJEkZGCQfbjqK6G7nLyOOzMr4v+HGvbyDVLTy0FxGN+5iyvgcDH41xVhcPYO7I6I8YwQflYKeOK9mn0qyvfAtzb+YJntN0i55ZAeRjv3rxWG2uIZCzoJ1dmGSoYhexya0g9LGFWL3NtdOtvE32iSAlb9gkk8R+5LtPBHuPb2rGnfUtKuJZYV23CyAJtOAB79uKS615tKkintosTQnb+7JBYnjB7VrXYXxbAz6dKsWpwbWkhY4WXsTgY9ScVo/M59zQ1qZPGGmWF8baGee1cfbFjYjY54BI75rkZrW5bVJXi8wKow5UYU+x57V1/w9lTR7xoroKySZjuAOQWz1/XNT+JLdNGnnscIYZFLmX7uVPb8qzvYpxujndGv7uymWQXaFBztVSOPf/wCtWlceIIpsszmVgwLb3zUGm6DbXOmRvo5E9xGu2WNn+Uj8c/nU+l+DU1o3ECQzCX+InhSR6c02ZWtoWYmt9alboY0AYbWy2R0BGe9aNtrGL8PptqXuPlhfK5B4x+QrodA+HmleHNMWWdF3Z3sGbJz9ck1qWWq2NxdLDY2MVoU+ZpnTAYmspSt1K5bbkHh+DxF4clN3M8ESTnaYnXIHOc5qDU/Fdtqeu3fmJFcNNhDEmQmV7Htycdafqs1zqSSw3M2VbIyuRwOmBmuIGiS2uoRiOXyomYtJgYz6HPr70KZVjo9b0m78V6e8LONMlhXKxDBCjt6Dn0rF8F6BJYtKpWO6n+fcCOTgcZ69K7WGwLwRzeZ5r9G45Ixwc1Jo3hqWD7TcJGsEcg3SOzY3evHrio9o+5djyPXPB9zql7Dqc26a5EuM56gHgY9qhXw74g1XV7m2FjJOYyvluflVR3yfb2r2i21PRdLtXESi+ZiCGcZUHvg/X0rOvfEE97HMrRtHE6lClqdvHbB4/SmqhjJWPOrnSfD/AIQvPtF/NLf6iqgC1gY43D1/GrupavrHifTGlvJ0traKLiAtkQ/3WA+hHWsLVNJm0zzN0DEOxMbyNuJHYE9c1Zi06G2Uz3Q85ZFw6bjzjoOtdCnchuzNLQ4ItEvNMWPXbiay8xGjZD8quSc5rufijpFgPDMVnJfLA+o5xMVwGOD156n3ryjSL1pNSltIri2hik2nFwCEjwSQQM9eevsK6fx7cTas9np02oW91PZKH87GA6nqFGcAgcZ5rRalxkeQ3ukXukEWs3JXA3zcCQEnhSD24qzeRCzgNvFmJ2TDSAk444OfWrun6wJNSns71Bd6Q0hEPmNveIg9Ax5zkcCrut6BOjQXVuzXVs6na5XcU54Ur/X2rRO4NXMaTbdeWkdxvIRWQ9A785Fa99PeTeFESawNlOGAilU/MAOvp1/rSx6IbZUn2RSy+YCgKgImM5wPr/WpPEXiJddksre5jeKS1yTLCoAc9/09aLmLVtDMtPE09q62o3uS2PLxuBJ645rro9I1K50ndJZxWomYNFKyhWb03DpkVmeC1ju/EmmpKLVLadmXdNHnA9R7iva9X+G2n+H7jTItb1C61DTrmQyQsvCRtjjJz0/zimC10PCr6/vZ0dkKW00R2O7dMg8kH9at395dXOm2+nXV001iJFl+dixfPrz0PtXZfEnw7JpRe2SW3lspsmEeUAQv+0favOVaUNFE0uWAA3xjaB6DHp7VLVg2Om8RaVYafBF9ll2Ex5KLyqnsB1rM/tFY7VHnjWV0UAyucnd2JGaRpZJYgHZwF+VtvTNUJnaNHRpFTccbWOCwoQ+bQp31+1uUcyhCcFWQEMKh1HUpLywiDeZcSox3ADJYE8ZPrUsOohvtG+O2aCIhB8mXYkdc57e1O0uB9aujZ6aTLNjJiMZH0wfXNaJ3Mxh+Yj7I0kR2gcrjHrxkir2lWEojacAOvI3xgsBzj9av6H8L/EviS5j0uzh8i9DEyYL5YE9z7A9q9i0/4IeK/h3bJPdRolnPkTpDErqnHB555PpTsWk2eC6tassaRpK0e6TzNgJAY+/bFbnws1Oy8O+I9OfVI5VR8rskIZSS3JLeg/wq54l0eIX7pcRANOu1WywYc9ueK3vCnhS01NBaS6f9onc7ElV9xXP94enfmkxNa2PqKXxr4P1fw5cTwxgyoBEdnJckdua+V/HfieL7UwtYpkScsw3dUIPQ/XFfTPwq/ZitbHSYry51O5WUKJAoYFBjqMeh96+cvijoM3in4k39ppiHytNkG6ONMLIFOGB988D8aztc120OLsNb1Ozju5j5CDAXcSxYrk8Hk889aS4e91G+S7+0KOQGib5iQB2/EivQX0Ky8L2hubmzt7s8eZvGSO5GD396mtota8T6hB/wjHhfyyI2L7oA24ZwMfSmkmTY80bSb+Ms8lmkQVVdkEpBbuMcdMc0kkc2qiUXFxdPK67lhaQhNvoD0wK9ntvgBqlxdLba1cvYalMd7RPIdqqeQoXp6ZxXYQeENFsfD8mj+JJrBPKcLFJAqqxUdM9/wFPltuFj5qk097C3gkaKQRtyrK3GB2zV5/Hv2ezFvDaQmAjDIz/N7+vWsv4j6nDBrNzZ2E7T21juGU4U+gA6ce1UvCWgQ6g8dxeNIEk6kDB9uKqxFjDmM1xK32WKNLcsSUJLE/T3HrV2OA28kSyhcsM+XmtxPDkM/iF9MspFV9m4FlIHXpmrXiDwrJocMJnnWec5GRgEVomlsNoxJ7lppHaNST0WNGIH5ZxU6Tm0MXmIHEZyVOSB+tZ63EkZn2howjKhYAFWb0/KrlpcpqDGNcIQdrKq4P4H/CpZBdhX7ReRtGuXxhlYnaV9fwp0eoXLSumnXRgDZjaXftAIz1Gc/jVabTLlFeVHCGIguFOSRk4A5xVWx0eaeUSLZkO2S3lHIIPTPPepA6z/AIQzX0trdnjGpXk5yswfII65Pftj8q6Hw/8ADO41y3+0y+dayxv5bQP8oPrzXIae3ifw/eQyR/aIY0UlLcsSuxRwfqfSvbfCviWG8hiTWYprCcYwSSQxPcn06VhOo47Gi0OEPgqOx1K9EtkCiAxyInLFMZ4Nax8M6Bd6S13o8E0M6fvUR/lwQNrAD09vxrb1jVZLLWp3E0ctu3HmMmSQB3GfpUdtqEFnam6YeagyTEBtyfQVi6z2BLUmtEubLw8QyoL1LfasgwSPbNfVn7MjGTw7HMQFDQAkYwRz/wDWr5Y1bUtO1LSpRazGGTYAEKkEknOM/pxX1h+zzaeX4TJztxbqmBwAQOahSudEdy58Xbw2Pw7165UBmEcmA3Toev8AOvz+F6lhp4uEtd8gPmyxouQq5I3Z+gr7b+P2pm3+H93CWZI55xGSBkYxzn2I6183trfhPVPCHkW+mOuoQL5XQ4kBBBzjrj39q6Y6R1Iqq58dSxCfV3D3vn3MBAdlJwEx8qnsfbFdX4K8M2HiC/mmvJYkSGMpjJLdM7sdOPWo/GmiR6VrMr2xAt5gGZgAVi9FJ6/mTWeupxadHBJaq00zcOW+UDpkdcnOf0ryYz59jFNdjWGmR2MRs4189AhVHaT5WHqDn9KwbbSJ55niOwPuztcnBH1/Kuq0ewl1uxWRbUwGDJ3KxKED0H0rWj0AajZKos0uGWTzHckqRxgfnitU7bi6nK6Foz+HLa3vr2JFneUJIsKhxtzwc/SumsvEUMV0brTSw+0Z5ePbge3esiK1u50liceUsI2srMOx+X60kKGFkU27OPLYs6Phgwxjj0xnJxWE5czKubvh3VUvnlS/jDO0ZDImcZ7Y/KuX/wCEciTVbt13S2zFiDKdoQnpgDHerdvcrZzyiKNijuNrOcEH6/41a1m8jl89bNwjkhdrc9eTTg7aEtXOe/so28MrMsZKLncpwMHrj6e9ZkurQpHjDhgoPIAyD3FdLqwg/wCEdRfLjnuQ4DEMeR0Ofpn9K5LVGVJFYhXKRiNTjAP45roTuCRLFqc0lokOE2IxJZPlY56ZomkeVY5SWYMcZC4GR685/Ss23YZBTEXYjOSPfr2rVidVMUQAlc5Mjj5R7YH9au2hVrDbYyfaXlMqwQMpaQBc5IHArUg8ibTkuLUvOspJESgkAjiq8VkEkml2lISgPztnPuB/hWlZ6FG8cdzHclMqXFuuFU+/19qyZojBu5WsXSZryW0kRgHRHKhweuf8a0NOns7y5LTebJcSkBWJIUgdcHkVn6oRdvLceTNOHxxwRn2Gcdq0IrhorC2RIzHKFJw64xnsOtLoS0betJHJpcaYUKjYZ1bI+mc4/KuC1dBE8QRdz8gN0IPbB/rXWadBPqBW1Y4jPP3cAnuQPY1jXmlh764glLsEbksMDHt0pxXcD0m1+Euu6z8PNP1uLxJNFO6Fri2eZiAB0OM8n61wZtVncM10HltHwwTKhmxg113ww1yB/E1hY39xPLoUMEn7uVyvI/8Ar1R+K8elwarFc6HM7JKcyRYzkY45xxitHJLYDCneJYCEHm9yVJG1scdxWRf38VpHADABESWdy2eO4HvVa5dbO1nLmRmdtzh2xt9+Kxbwo4kUyYjZMgbiQeO1XHUVmd3bRAQC7h3AygFISTuVfz71EBbSQyNGGS6LfvChII9CRx15qLwrra3WzdEcRxKEPUk88Ee1at07y2zyzbFkbJkljULuXJwPw9RXPK6kzP1I/wC3bsWR8m3YBMmSRIy3y/7Rz3q/4XvNQ1TWDumjSCJVlhkGVII5wT3qjofjVvC2k6rHFbC/S8wCZBnaMY4GOuTk5qTw3DLrDzkvFDaj5WCqQUcjPBzjGe2KFoNWtudLqHirxD4neW1vbxLmUSZXY2QqjkDHTjnrn61laiiW0gNxMTGWHAXdtPqR+NO0PTrjSby6uLtwqTQmPKAFW64bPGPwq1KYY7OWScxpKwKxGN9xHoQM498HNY1HeSE3c5PVNZWy1KZoIgI4gMSdOfeodY1a6vIXE0KxyLGeI2ySOSDj/Cq+t20c4lV3FxE5KtuXBbg5zg+vpVXz3gg8yAKnkqBtbnAx25raGyuG5JY38jQ5izG0i/KTwc47j/Gus8Ea/c2WtadDcXBneVju85RtjUA5wOMgjsfWuNmvTZWdxcNIXjQ+b8oGAO+O9SILj7dFK8qxmKNplG4ZOewPXJB7etacpcT0bxzFpwvbm4sjaSyScB4+oU5OOueMEV59M2IDM0YkDBiu3OR16e/rUWmSRzwzz8xz5AkUsc5A4JpbmwuHuvM84PGFDBmPXIyQB7VolYortq9qslrBsMM8gZ2uVUkhcng9sn3rq9C13T7jbMIWlCsysWGTvU/eIPrkflXH37rYWkaMQS4wSpyzHJ5I/D0q1p2sW1syQCZY/M5YYBYnucenbr2pNAdLc3skDRpbec8EeGyrbQSBzn0/DFZF9p897IsEcksMrqXEyNkgAZwDz/kGlh8+SyvDa3W9mkAEUhBO3sAeOnXPNMsruSyjeWeJnkCFWB4YDPJJBA4z2qVEm9yzaaz5EyQywySTOoRZ41wF9SfrVDUreS8Z7kliAdmX5HHTitAa1a3V4IYnju2WMfMEKqM9Mc81j6dq4tbu4tbtS9wr5jULlRkd/pzRYRo2Mf2SGEeayMAV+8QuM+nqP61vRamltEoWTzWTIyVBwfUf41hPqMOoK5u2JitmyVUY9xyMVXtJI9eMX2Ry0jEbI1OW3dgR61Dhcqx0NvrVs7ylC7OT8zO3Qd8jv9aZe+JbfUnEtkTeKjKpVMKQO9UdT8P6not5Kl3C9s4UGQyRMQBjOdw4pdF8O6jqYKaZbR3LlWOIycsRz0HrVRotg1Y6jRNAsvE+qaVDHaxNdSSjlic7MgHPOCBnNfQPxJ/ZNj0rwrba5pd/sv0ABRThXJ9B7entXzP4b8Xa54FvZZZNljeqdoWW3BVBxxnOcg+1e9R/tcJb+EbTTdY0+XULtDueUjYFHbA6c/StlT5dy42PNPi78Kbbwpo2laq+qA3BXfLC/wAqyH0VfrXnkK3c8FvOuLeB8OJAu4kehHWr/wAY/jSPihq1kILY6dFasR5DjcW9GDY7+lclofiHVbO7i8q6RLJDmVFUEM3ueTg+xpSjdaFWWx6Rp1ot4Xks3l+zLH5hlK4UtnkYxUsF28U6xsiOj8kPglvp3qhpev2+s2xEuYApAVVkKAc9hnn8c16RrekeHBoFk12BHcRgNHIuQzHHYZ615snyuzE4nG217JZTXFu1vGHVcgyruAB7DkVBPLJdXasrqHRNmxWIB+p5/SnXF1ZRRSWlzFNcyoNzXQ+TLE5Hf0x0rmm15rO7YKSZW4GVyo+p/rRZS2JaOnntL+1jSVZlhDEHY2WVR1OAMD8a3IfEs1vaTyNeJOsaiRbYYUuCOAW685rjo/Elzp8DyufOCqSQQCMegqIalpniKwgXT42illOZAcht3QDnPTHahQ8jM7Dwh8VW1hLq2ltlMkLiMQu+5hk4ODnjGTzWx4l8R2PhTVZbS4sjPY3MR2lPnOMAnIJ7E+vpXDaY9voFr9mtrSH+0eTcSsQXyQORz1P5Vn3Gs3Oou32+dbhwSsQ24OO4JzS9inuUpWNjw/8AGTVdN8RW8dlHMLAo2bZhgcdSeetda3iW71SS81HTplhMxDGHaqgbupB9fcmvLtP3C6eWOMNhijq3J5Hb861rfUxCqxxFoW3bVJXK44zz/jUyoR3Rtzux0urLLaJAbpzfzXThRHK2TnIAJPtkV2g0ebR9HgwkIuXUkl8AEjpk9ABxXl17q95K1vJG0Ugz85cEsoHcHNbll4q1K5snsZL9RAqlsOoZ89sHNJwsrJEp3d2Lp3xFMCS2t1FHe3z7gQVAUY6jgAYx0p6+I7WQB0Xy4FG5QVIdW475xgfSsvSbY6873MUERgzmKeJcPnHzA+2fatpPCNxcXFkbaLznkmI8v+EcZyx96ait2aLUs6PO/iDIAlgiZwPNlJBLd8exrQ8b+KLO0MGlLIpESjLK+GU+ua6XRksbeGWz1vTJDeR/vEaD/Vx4HXIxXm3hPSZ9c8S3z3UH20sxCRsNrJzwcYGciqsnsaKJ2fw905br7RevctJaqwdWuCSAR2Bz0rtZtSudQeVndY4TxCkYwCvc5rF8cyx+HtNtNGgSDeSJJgAQiJx1OetWPCVvc67arf3KiOzdgtvCTgNGOCcehPetIQs7s7acNNTV0DTpDK2ozRB3C4QMM+WO5HbJretFOo3AJBMCDJkByW9vwq1baa07R2UADRBdsxiYgAHpjv0rrNJ0u0t7GSaOJYtPtV+Vf75HXJqpO+h0RVitommQ28Mt1MjRTv8ALEjt0HZh9aqa5czQRzJCqzzKuVYnIU0a9riWdklw4xK4ykQGCF7Vj/2pJDpwkkTAl5ZieSvoKlaFMzbzUYvDWlz3cvlfbnGbidmJAHZV5Bz9K5rw5puqatePr2q7syKPsqryFzgAge9LexS+Mr27DR50W0YHYpzvce4GTn6130Tf2Lo8GNs12kfyRNwFAHHHt6VQFm8vLXwpZvc3O25vSq+WjfM+eMD2zXE33jO5t/PDKbnUrkFgrZCxjsOvAHtUkd0hafVdVw8qLukkYnaAORx0z6Vz+lQy+IdSutVgDR6fysSsMeac9vYVSJY2x0+WWaSP7Q0lxOQZ5TyB3OBnoMcVtKVsoZY7QsxUZaUcE+tdBYaVbvA7YWCGBd08rnJI9M1wWteJobyeeKxUCM/KsanBPPJz6HrWxPMluUNekuN4ATCjkuDjII5Gc1wHinVzbB4Y40yFBWTOWU+g7fjWh4x8WQxLLp6bijoG3HrkdRn1rzm3jutXvIoLck2ytzJ2+gPrWsI31ZhUqdEV7mWW6uEgiKve3DYiVyWDN6nHtXWaJ4Te2uCl0ibVxJPcpwqt2RRXReHvDNppAZiB9qlQNNIOfLHQYOePwNZfjXxUmnQppunxxiZgDbpI5LNzy7fX610vQ57dzN8c+Kbi9uP7JsFaKJEw204OT0P170vgrQo9Mtbme8M7qqiRpj8y5HUZ65NNs/B8sVzG7Mbi/nX97MjlghPqM49q1tbvBpsSWLThLKHAEayZaST065PP1pblJXOd1q9uprs3ohWeQSD7FEASUJOOR7etdz4ihXw1HZakITP4j1KFY9yjIQ45bHTj0qkbhPCehpqV9bq+rXbbLS3A3bW7Ma6bwDosus+G7q51SRZbpJvNWXcQUHcA+3tUylYtIueCNBjSOa/ljVpwpLyvHku/cj8aoeKNcku2fRtGcfa5W33MoO0KO4J+lQa545lklk0zRMOyIAZ1XhueQM1meJ7tNA06crExll/eXMiHDnj7orC7Yyr4l1J7W2TTbQiMYwzIAFY++OTmneF/DqaHpiXupxx/aZ2Cw2zD5FOeDj0PU1P4N0f+0Rba5fksGXFvasMcc4J5xTPEtvey6ykLM096WKxHaCIgeg2jjj1q+g0bd9517eW2j6XKguLnBv7iLICLnIQemcnJFdffzW3gPQDBHLHBeupELhdwAABPH581heHbKDwNDcy3ZEl1MYwWQZZ3/P0znFcNr2tap4v8TQ2llKkzTMyrPEuGVRjK4ORkD2FHMPlsYmp6lqPjHV7qCzjZ7bCgSMCCW4zjvjk9fSuvgcaLaTadYKkFwceY4XJHHP65xW1LpUHg6yKKRdXpUDcuN6+pI6Z9awQk9nbz3TOHlc5LqMs2exH+FNag/dF0fS4LWG7u7qY+Wg+eSRsmT1BOe31rzTXdYvPEGqzRW5RtK6gO+47R7Z6/XNaPjHVrzULyLT4WEUWD5saH5ix6ZrLsNDAkFpaiF5lZQzKSVQZ6nnqK3Ssc7bZbsNJOoSxW0IMULr88wXPlLjjj+QNegaZFp2k20CSqxIXbFtXJlYDnPP51Lp+jxaFaiMFW3KPMfOQx/wA9q5f4h+IzowhSOJFuSfKQlsBc85pXu7IWyuznviF40+3TPCs7mGNghijG0Rk9l5/nWto/hweGdMfULh2kvpkH2aOQAiEY+9jnnmsv4b+Eo75Z9f1ZS9tHukMYbKyyLnkj+la0X2zxLqwmlzBbEbmLcLGv9xeeoHXNaohsyoLaC8uWn1CNobRQZJml4WX1GevNZOW8dalb3ESyCzgYR2cO7ai7eDgepHfFWdTubnxdrM2mWbGDTbGUAvwwkGOQa7SxsoNB0eO6jtIxc26kwQg5+Ynrn39CKd7ExWpqPptjs03REiyJXCska7mVuM9s8V7j4O0m208XesX2EsrBRHHGVwMr1bHr2rgPgt4Ynn1I6pcxFpp/3sxkPEfH8PpXW/EDxN9plGm2MhSyjYecoAxKfTPJrnm+iOyEbanOeN/Fj61fT31xIJoY/wDj2j24AHYkevvXn8Vje+JNXXTLUrO783V1GvKDsoPY/TFXvGeqnTpI7C1Al1a5QBU2kiJSeuM/zr1b4feDYPB3h3zpQEuJgZJZGJO3uTyetZIrcq/YYPDmixQRLHDbQYMu35C5/ukjuaw9Y12MbNUuo1F9KxjtLCUZVR2wOnvmpNe8RRXsUtzcRsdMtpSUU8NO3bjjOax9KtH1S9lvb8faLh1JhjJx5SZ449R3rRMT0JLS2h02OTXLqQy3rMQ8KMSJX7KfYdBitFFlvrrdcRbZXxujXkjjgdf5U66skSzV5AJnWRTHFtxg8ZOc+hPUVpRA6XZtei1Z5JGKwgnLE92I9u1O5KVzB1uCTT70paBDckKHbOBGOuT9K8x13Ul8Y622l2SgxW+PMnQlfPfI3BiD90dq2vHPiGa0vG0LS5jLqEqj7RcyjLRg84HbNdP4D8NWXhnSzqEqJEAu5iSSGA64yTyapO5LRd/s7T/AXh1Io/Ji1OdP3bcAsfc+1csty2i6YNWv+LiZmSGPGeezAZ/Gug064fxO76pextLp0e4eTsDE/wB0D3PoKn/4Ru1e5TVfEs0Z/dkW2mDIZV7cA9+/H4072Jtc8603w5qni3VSXy2noRK0rsSsxz0Y+g7V1PiK70fwdZC+kRNV1FcpawKCI0PfA6Y+lV9S8Ry67dXtnA0WmaHYjLJCdoc44DNwffArntG0u7+IfiSISKRptqmBIv3W96Y9EdX4Xv7/AFWwfXdZuxaWSLuSCH5EA9SOf1rntLtD4x8ST6vdMraRbuUt4ZFysmeny/8A1q1/ElwmvXqeHbOZYtItVAuWjGBx1GfwqoupxW7vJBCsWkgeTbKBjzHH8Xr2oG2UfGl5NJeRRSJv0qFQdhwU8wHjI9B6CvRPgP4BtjFc+JL2zCS+YTEMELj2XOOeoOK4/wAI+B18aeJUt8MLeNlkmYsW3Z5IPJH4V794g1CHwz4fTTLFViICpEE5A9Mj2rCc+VG1OF3cwtaa48S+I20eDeI2Aa4eI4CL/dz/AErpNXvoPCGiSW8TrHKiAK3GY1+vqao6faWvgiyN27tJezg43dWbqSawNJsrnxtetqWrSFNLST91EvWdvTNcTvLU7UrCeG9GbW7uTXtZLNp4wYrdySZ2H3Ttzjk+tdZqU0+k2kOo6isZk3fuLVRgIOwA9cYrd0yyt4yL68QJbW6ZhhUHC9gMetYl/qCXt+L29iM2wlra1Jxj0yKG7FJXJ1cWWk/2vqSvHNP/AKu3Lkgc5HHqR3pmiaHPeX39qaw22Rvnt7Rx8kS9nYeoHIrR062k1OVdQ1cAlObeBuEhHqR3/Gl1TWftL3ESlUtIIw0ty3G/1A+lYtmq0G694h/eC3h+aIAbn3YDHuc+g61z8NrAZZL+dluZByjM2UUdgo9fes5Jk8Tl1QSC0BKkH5S6+xrXbTLdbaPaD5EIAjj6Y+tCVwbsJI4ZRJclYk5IDfMAMcEj19qzbi7e0txIpSGAdZGOWK/7Iqt4h1eHSkJkKyysoKx7sY9yK5+XSv7SxqGsag0djGciMHauOwzkcZraEbmMpdjOvNeuPE9wLbT47lI0Y+bLuwQccc9fyq3bWWl+ELJpjA2o3rLuJPLc+9Vp9f8Aswez8PWkUEKglpC24Mfryafoem6pqztPdsxZlG5pQAq47CuhKxi3cz7/APtTW2DuwtYZMGO3KArt7gnj861bXw6s6xx2vkwbkCs5XYMd+P8A69bumadZWhQCSXUJs53SjCIPYDH9a0ruWCXZJIyqijGcAEH2FUpWM7HO6b4V0fTJTOUN/cA7UWZcpGO+1f64rZ1O+t7DTy15PDY2/XZsALAdgM1ha140WC5az0C3W+1ArsaTy8hD6sSce/Arj/Et3Fo/kzaxK2uatOfkRWCRwn6dOPem5dg5bHXPrLXlsksYFvaMSd8w+8o7nmsjUfFw02MfYfLQt8iRSRlnkPqoHTNV/DPhLXPFcqXl2+9GbEMIO2ONQOpA9vWu2Oj2PhRDNaQwXussu1ZZ8lVPoF9B6gVJNjltD+HOqa3dRX3iHUpk04LuVGlZTk5OAM9s9a6Sa903Tokt9MgiVIzhbhyWkJzyd3v9azm8Q3cqsb2ZZGGcl2+VSfQZA496x7W/t74A2jB0ViTIFAXOef8AIqkSzSF7fXNzJH5EaWjvkXRXD++B70XFjpizwm7RNQlXJaNhkr6Ek1QufE9spNpbzC5nUYaQD5V9QO341l3V9q145ttNW3NyeWcAMwU9qYKx011c3NwVitpWtoGJwsSgkDsAT0BPpVJdFsNIvklur1mu7k4KFixAGCcDOO9EGiThDJPOWlRQGdMqD7AZ9e9H/CMX+qyxQRL5caOD5jSfMfck5P4Zqb2Bo6G2mt7GZ7Ows4biRhukndQVUnpuH09K0JhDc2gSWeYyqdqRxErECf8AZ6ZqlZaSvh63uJ76YyykgLFEOSR6n+lUI9T1jVZ5xHDHFaLzGqx4b6E9eKrmCw6JrPSdRKXGoyW9tGwYxxyENL65IPApviHxOniCUiwtXS3hYBWhcLuPqff3rX0fw3Y3ELZgWS5cbnZlyW/H2q7F4N8PWXlxynzbmIlmRXIJPYFRTuS4mZ4G02WTxPYXt38h2u6QsxLAqO9TaTodzdzXszm5hMszPuMjDcM8YGa1tHuE0O+1BbbT2Bit2kWWeQsVJ/hH1rjrr4nau7Sxm3itzwoXzNrY9hjvRcLWZ6LZadY6JphZo4cnkpPy/wBdx9awdR07w/4gkNzqEEEEsPCrCPw6d64bxLr9/fQxSS2l3KjSLGyuTtPpyCDQ+o3MRli+wxWjoRhg5JI/EmmjNs6zTvB9lbalYzjVIprS2l8yOJThuM/KDuzXOeJbe4ub2/uJLdohczF1CHPy9smseW4fygrsrgNu3R8ZP51r2eu6k+nDytrTR5J8wZCj6Y5zWqJIrFrdpmj813lhQAkEkKauQxtbyPNHKzFzhFZsD61WtvFMdw2buwja2ZcNLGNrk9yRVh7L7fGGsb+FMKf9YMkE9AOQKZBLLdaxp0CAyRXI+95boDgHsDVS4uIZ3EcqMjDl1zgHPpWtbyWtqFj1FpQyrlp4x8gx7VVvLWJzcS2Qiu3VCUZ+Cw64pXAyG8PtPcmS2vriJAuEjZVkPXnk8/rTxaXMKrLeXS2cEe9pFt2YSFecYwc/hWlZ69aRWCsbCeGQK3yRnjI9z/jRb3+mX7pcxWyyyBcEb8ksfWi5ViODxDaPbKdOxIjDBllBZyR7nnmsv+0o7mW5tJvNjlG0hgMrkjjHf8RWtPDaqSIrOOJ3OD5akE+nFY00l1Zyhp4kEkbEYiABAz8vPPPrmi4yjm/TUDbsFMSAEybcEkjoDmtrSdeWKf5pGYL+7ZZDk9eo/wAay01LUjeGSSZbm3JB+zvGqkfRv6Vba7eW9ZIwiOBlVbGQMDv7UbgnY9BstQltNMuChEqyMu0AdKlEiyBecP14PSuY8Oa1cSQ6iblldRt8sHgj1xU1vr5jSVmQxMSArlN3XpkenvUNdDVM2Lu7ulKeXGblIzhkOPmzW7pElleW4nijaCVOJbcnAU/niszTQd0D3Sqwk5yhwGq6bCOBWKBsOxZiOn0rJoqLsacOoQeaY3KgsMZJz+VdHplnaXkciGVWQLuUHqfauPOmwXnlOmVljbO0HAPpn6U+6vpdEnRPKdixwCvKj1ya5pI6Eb17oczvDMd0ksbFo9hwfx5rc02GFrY3MZCyDCupGCT3qDSdVSZUZH3OBnsaktIPJ1FpVkUxS5MitnOaxL3RYutWgUR2U0IlFwpxIy5Vfxrza1udZtfEF3bamSdPm3LAzYKnHTH4V6zpmm217eQrIqvCSdy9CB3wc1f1rwtaJbJb31qslvkvBL3A7H6it4mTR4hDLFp93Pa39rFskAjMyKF3IxwMgcZHrXGXvgLw8dVvbeDUpbScNtaOVtxOe6n9K7PxNo8umSxpcF2iuJNkbJy2c/e+o9K6Hxb8NtBt/Ad7qUNt/wATSBfMa4kY7yQM5PPf2FUm0zGoro+fdd+FU39qRPYS+bbhSHSOTqc9+c803RPhzqemXtpcx6fsKswkEbbSyjOOffg4rV1YWl5Yi9sbiW0vHIUyKxIz0GV561v+H7HWrzRh5N+0TgkiR+SuDzj/AOvWsqlkcfKr3KNz4US5ghvE09rO5kYebCq7QGz1z7464q2fC914l0edERY7mJxHJLLHk+X7cV1lnr0fh6SD7bd/bZeFKEAA/T3zzzVfVfGGoxas7QFY7JsFVjQZK9wfesHJlHM2Xh7TfAsKfaYZLuVzgeRHnfj+8MdvQcVPqn2+/wBGuW0eIWZdcIEiCOD9cfrXI+PvFmu6P4htnj1VxaytuSMxqQRjkDj09TVJfjFqwuEiS2dIC21vMK5IPcHnp6VrG7WonZF7RvDutyzS+dLdzy42ATuSo7kfnWpZabrrwmG4lEOH+UxAAn6E9q5TVfH2pX9w9nZ3l1EySBZJEUAFT1wfpWnNpk9rYxTyarPOgYlHdvmQ98f/AF6mSMmz0GWwRYVL6nBE6phjIoPPuM/yrm7jVvD9oyTi6bU5WbyigYpFux3FYGh+Hta8e3kFtolq9yUkxJcu2BGc9Tz3H1rp38N2+javPp1/axpPDICzIcmX3xUOPUV7BqHjS9itIRp8Mdsg4kVl3FRjJAPrVa/uZ7hI7tb+4KTjPliYlQe4IpPE9kl2W/s+5WIOwVY3HPocc1hXVjc6TZyW2wTG3+dVJ4OTnAPrSURc1jd0+Fbi2t7iYExq5HlocKcf5zVmFYJBneYgD90DPGawtD1CW6szC88cAiwTCuOM+vvW7e2oiMAjuCwYBuEwpHuc9aHElyuYniS8itJoI3t5r9F5Uog6n8axbmwuLy4trj7O9pEd0bRyMMMR0IH0966djbawZXbMbxgLHtUg5B5JPTms7X9Sl0/7AUMXmiQsFPzF8eo7VUXbQlnK6po9xqGsxWdptVgNzJIm0SAdVJ/HiuoufDI0qxlFvZC7mePYxk+Z1XsAT2B6DNR3up2t7Kt4I/stywVfLU7snrx7+uK6rwhe6ldYl1JSkRDZ3KFJPIXv0HH/ANetFNoR4U/gnUtHmlvMvLO0zmS2CAqDjKn8Divbvhhd6BEYP7SCrdyQhZo3UlUbnnGMZJPb+VTat4dMmoz3MbCVmAkKMcBj3/AVNNpj6MtvcJaxXQnkAaRTnaoB/CtFVvoXexmfFPwhbvDdT6LMiOyhvLij2qgHJJ6devrXkEdkwtXvblPtMHQCFwCx+nWvRdWn1K48U37x3cltBBAsq268hwcggnvwM1Y0GLw74ttRBqTf2VdlhtkkTAf6gYAreLvqS9SDwX8E/wDhKRFPHqf2KxCqY13FmjkbGcnqR7V6/wCN/h1rvhL4bXthci41G3VQIrnzMlG7EDnqfSu48CeKvAvhUHRbhbcC3hWWGcHAf1Gc9QfWt29+I2m6pNfsNPfUNKCLKXklwikDsPwqrgo2Pi+LUZ9Kf7BrUkjyiPIjlGQAff1Fc3pKBLZw7GeaSYtGZDl1XPHGfyzXf/FO9j8S+J73VrMRwWk+0RrtBORwc/WuOa0TzkuYo0I+67jIJ47DNF77GcrJmNbTXK6jcRF5Hiboxb5Tj0960raKO6iM0sal1OdsoznFaC28UMbtMHijTDCQJuXr0xVqdLW4uIoohvldScDAOBz0pBuSWegxXGyVngtYpyN21B+79e36121zo+kfDu80x9Ngj1JJwC0hfAwff2zXKy6cdP00tNE8kjgHZECSQT0/+vXTeBvAUviK5E1wZLaGMjy0uSRxgkgDI6UFcp03hn4u3vhXxil6bZYtKZCrCRQzKQDyGxn6ZzX1N4d+MXhHxZ4diF7JG8d1GB5kwBVWxjaR9a+Rtcnthot1ptvARch8BmUsp56jv0Her/w61HxL4Zt57ddJgu9MlJYn7PkoMdjx+uarUpOx5x8dIbeD4razbaXqWIIU8xfLcBQf7o9/pX1h+yR4F0PT9Di1GeSO5nvlUskoD7W9OQT7cmvh/wATWX9pePrm3t45JZbi5yEAJeE55BGOep719xfCfXtR+H3hZE1jQxPpcSKUvolKsp7lhyfyqpE7yNb9pPx/qnw/1zT4NAaJBeRskluCFQ4AwfY8mvmWy8SalpmsSagWt1kuZvMkRYxtyepJ6n8a674oePdL+IWp6pO7RxOqMsbzZJVB0I962vh34H8Jp4JOpTXFrc3aRFpcSklRjJBGfb0rMbdnocFPoun6ze38t4JEu3ieWLbIdpPcY6dx29a9A/Zr+I6fDuNrHWElIO6SNpMN3xgHsMAfma8i/tc3D3LxMXjSaQKRk5Uk4wfYECoP7fMexMoePlBbBx796jmsTc9Z+Nf7Q9nqPjCK+0qyN5EkJ5ZfmVgMZX6V89+IdZ1bxRM+pQX7AxqVkgdgrBs5G78+orbfxALl50a3hgMTY3Ku4tn3P17VlT6PHHHObN0SS6I81WXIAHTHPWnzi5rnPWGky3V3E08cUbBsvsJYufXPHHrmuyudLjaCS6t2y44WJRhuByRVOO3uLCISS27XQjXDGPAOPUVuWjBJLSaC0kjhCbv3xyVbuOtS5iucLPehJEuPJadlfnJKnI9eh4plyG1e6ics5Mj7epJye2c5/Ku3Gjabqd1C2pwlYtxLiJioJzwTjn0q6fBel2cRlsb5AFyQHBJDHpg+1Pnitbg2cZB4QIaaKPaIR8zRsWLZHXBzUcGlXmrLLp2k2Ch4iA8zsVdT6g/416bpeiafbyMovg9x5YMjseW65wKtWVtY207sjMjZG1h1J9/as3iLaILHMab4WsdP0yafV7gGdPl8s8Bj7+tasN94Ss8/Z4minZQpbkKPQZ9ua1/EOg2niW2Vbi3CTq+7ekjYbtwOKydS8Pafa2qaTGCbyVSdpXjHfJrP2zY9jRGqCG1ff5c5TO15OTz0IPt2qFoTDF9olvHnjdTkschV/uge3vXNyWt4ZYszxQwQKA8RXPmD2Pr71uRXVnPbmNojcROu1o3JGD+B6Gs+a40S2d5azSJcPEzxp90M2cjHp0pniO8Se0KxLhnGUyAQG9azJ7pbOzkENmJXRv3UatggDqM+/vWamvPLPCt1aNbCUgR4O7nk4I9gKQ7mnpGoGTWbJI8BHlAkjmbBOBgYHTnr+VffHwOgQeDzK3CuoBA6AY5r4b0PSZ49cs3hEctgpy5YAuT6/h6fX2r7v+E8ItPAcgHCKpI/75rVI0gecfHe5RvDMUci77c3hEiAZ3Lg/hz3rwOKbR9D0+4mktTCInJBVQN2T/LPAr3L4zsJtL09Au8M7ysmcA4yBk+nIr5a1nVLm/unjaNhFE+4q64VnzyVGe2O9aydo6FyVz518cXkdnbW9rPITA0YnaPGDuyMDOfzB9q4258WuJna3siFCh+D8zcYxzxXXeLfDMniGa+YThZIpEZbkNhSpIyAv4+tYF58M3hgurqz1EzyDIEcoATI9DnOOvWuajSUNWcnLYs+FvG939gMK3dxY5JBg3KSo+uDwfQ16HfeL7iTRLCO0ultJ1XczxYJcd93GO1eIWNtHNNJcxtud4xGpRiEY8Yz17iuzsmlsbRLtgw8tfLeD7wO4dj3xg+lXOKeqBo3kjS9+zzLdXElyzb5EEhAZc4Bq/cXUemlmSQkSHaCWyUHf8+nNUok05PDdpNbSul0Y8oByo9Ax9B049KwtKfzpBDPIJruVTIQqFU644Oe1cbptgtDpYL1dQRY7mUCLBLIy5bpxjHHQYq7LPp9vYtJGwOZFRWk4ycZI49vWuZiuXt7h0kj2CMkbozkHj1rU0mz/tu7S3DvHAMsyLj5iBx+P0oUGUZetXzCYLZfubVmwyr8wbgnPOe/86z7P7XqWniKeJJSpDhkQqV9iea6PTfh9PBrAs42kNtKpYyysMpx0C/1rOVrvTb29gnMRt0AH7tvnYe49fpXVFW0KtYxF8PXzyXSnzQpAMbhAyqf7oH613el+D7a20YXMl7vuVC7jJHg5PTI9K5keK30W5tpbe1M9sXDSK2SxwQFJ9/oK97/AGfta8G+PtWvYPEsUUV9JJ5QgDEIwABBx68/zq2CVzw7xNp9st6rSTCdwAoKuyoSeSowcVR0zVGs9Zjj/eLZbSWQ/MqcYGCf8a+mvij8Ofhn4QsL+1W5ea5mcNbRK4d1b244/GvB7fw9Ab64hnBmtBgwkOFdSOuRiokl1K2Mue6SOAqJvNTGPMcbQcevSui0XQF1+1gnPnNE64RoueRx796lFhpEjxxvGZIwCCN2N/14wcVueHdej02OW3tzFBGR+6bORtHYe5rNtJEtnORaNqulzGKQmIocq0hUtj3+vvWZqOmX0Tyzw5WWUgkyZKsO/wD+oV1txqE2pX0xZ0dyAQojJO31Jz1/Cmapam8+xTvcbY4SVWNQAMnufpWTeugXINM0qGa7drp4dhQiN7dCpAxyGP8AUVi+JoraFAIHiRYyAJXOQRjken6VbvoHtZy2nOMO37zJI3Z757fSua8QJc2UpiulCiXhRjcM0k77FRVzJmtRcNLLcSIItpCIync7egOfT2qrPpbXVuS8OyFF+V88+4PIP410EFgNV0yGVJGLxuVwy4C/TpTW0xLRGADTOxBcE5XGOc10xkluWjndInk025d5IWAdceZGflHPA59RXReKPF41HTNOh8hZJBIFXCbGX8c8/lTV0k3REIUAYwofhfzp1vBFAhjjCTPE20sMkK46j3+tDkmZNcxFNDbWLQySTswnYIYlXhOOuff3r0/4d6NDcaC9092Z5yXRY5FVcAZznGB9DXls0Q1G6ltkdVVIwxKsAx45x7g1ctPE0nhi2t7Gzt5byY5Uky5PPc8fhWcou2hLilseleNHstD04m4mjKqgPlgkgD1HPrx0rza3ujqMqXq2Lx2KyZjlY4PIwcD+6felurSW78U2T6rrEMllMxkkgd8CPHJAPv1rc8W+ILKx0tLKwxOhGcQ4Ix1GDnFZpXtcixxtzdWTtc6dzCwOS4JIjyeT6c88VBALeKIxktzyjbsA/UcmoFL+ROGQqkjAgqu045685NPgUBDHkhVGQGwOPatoItJFSSYzSmFGR4sAkLyMnOc/4fWtzS9+ox3ZkkREjKRIjKAck9c9cAcfgaz1s1AlnEhgiZVUxLglzz17+pqe0tRKol3MCBtVN4AP+0ffgitkXsi1PM4tJH2oCrBkDISDxgAgYJ/OtLU9KmtlWQ+WCjmREVuQCOARk9B2+lYq6hd2ti0duVSJSWJk5Y5bIwfqf5VWS9cXC5mDMpw6n5iSfX3pMm9yRoLfV7gpLb745EUDDbcHtz19fzrOmshEpiKRRskjZIOT/kYrXvLmVFi2Sxk8lkKkkEdMHOOntUmkppE9pcjVJZoj5gKmJclgeoPf1/SmijItbs2ZGZmMo4UngY/LFb08w1DTxIBDGy5Zo92Wxj8fQn8a5+7tY7eaQRqZIY2PkmRssy9s9OaXzpEiQTRhCB90nBGccZqrCaLHhhRL4lFiY0kjVAyHdtw3QAjOe/Wupt9Be48f2Vhc2v2e0eRTNJHkhxjjH8+D2rjrWaKxvrbUbZVS8ztVm5IHvXaNNf3+ipdrqkRubaTzTGw2tnH8JznjuKYkd/a/D3SPC/xMtIkuo5dBul23XmvvWMn8fp196r/GD4dab8L/ABBpPinwZbSLaSyNvLEyw5BwCCenU815doOs6jDrf2jzBewuriYXMmCSx64x9K9O8S/FnVNU8GWfh4W9qLRIdrRkEsoX3z17g4pJ+Q07bnpdj8SNHs/CMk3ima21zUJFK+WgUEgjgfL6CvY/2QPhX4c8VC48RWIFrBuINkqBgjcdzXjvhX4S/D3xD8NtGlvr9rPWXhEkyxzorkkdwQelet/BjWNT+DHgnWZ/D89neacJfMje9JLSKB2wR0A4rSMktbmkddz0f9oD4F+HX8LzyNoP9pSSPlZIwVaNuuWIwMfhUfg/9nbwL430TTprnQ4ra+tbULI2CctjAJOe1RN+0jP4o+Gct1cRKl7OWSNbaBmU4655/rXGXv7aVj4R8HvDYWsdzrGzaYnXBLHjJ5BxVc6NGkfGP7QXw+074e/Fq70XS2QWTMZiJ2BKH2P8ga8+vLG209kyDuddzhMkE+uBkV0/xO8Sv8RvFlxrt+yJe3RYNEEKgKB2GT/Oub8I6fqlx4tt45Lq3FmgGx2yoAGOMHv+NT8RDN/wxotnr1qZpLtEngIK/KQMnkcZA7d67bzJvElhFZTXlubmMELu6jn0/wAKzPFmmXWlNc3kdn5li20Ge3jI+u7oPoQa46CRJtQt7qIXAC/KHC4UZPOPWuKpT5tUCdjqdVkFmklmZVlKLt4HAx3HP9a5N7QeVKsuSjtnJ5P55/StHxfpFjZ3drd2sjl3Xc4DYJOO4zWVd3EklkZEZ2CMGCKMfpWcI2FJEcskv7y23OYGAyc4z9BS6dfGzV4fKLxK2VYHBBODkH1z65q/PpF7cW0E7RhHJ+/uyG9ARn9aoxWWoS+fCiNJKfmW3TAUngkbv6n24rotYzZYGoy30RkDlZFI3yt9449enpViHV0Z3ZykYUDcQNucjnJz39qhsPDt5eblEAVW2NtDjd15yOnBNZesRarpX2yKexRxFIUV48EH+6SM5waVgsz0PRL7TU0ww2rKl2zAMfvlvlyTnr0PWtKz0NpYrOM48qaUKoXBC56/5NcN4RjbVIVuZZk89FUKISMHoDk/4eldbpPmaXqUccl1KkHnBVEvKuDydvfPuawqJxuO3cl+InhqXSbiI6bI8IMeJUC7g568HrnH/wCque07RrvURDcSeZbROgHmA7SSDzgdc/WvRF1uf7XBLK8QtFJUmRsrx1H5e9aE0p1VitvbQxIowdrgkr27/wAq5YVUk1IpaEvguys7bSra1itXjtApadSxLFscnPv7Gum0X7H4f0kSWygxHLKZGJlznoRnpj2Nczp2pzaZ5sTxgtt2leox25zVP7U01rNfQTO08jfOJlwVb0ArlcpTZtE9GfXby90Ushht55VwshQE/Qj6etWrLSpNM0u61GbaZ0j3ALgNn3Nedz2urXj+H7RLgCVpPPkYZA9f5dq7W9vVvtROkiXy7GECW7nY/e9FB6fnWsE7nXTjd3MzTdP/ALajmbWUVo5WE8kjsdz+i9f5V2nhqzZonu9vlxSKIreEjaIlHTjpzWLpOzxJdnyofL06DIDSDaSR0/Ouzvy0dtFHFEUO1VCDnA9a7b2R3m1pOmKsUVpC489/mmmXg4+vtVi5vmu5RY2rZtLb5R3Dt3Jqg7NpVjFZQORf3KZkkxkxx/41m6nqEfhmxa3QsJ5FxjGWx3NL1AzNVuYvEWufZhuVIW8vOcEMOuPb61q6npqz2iwIPIjRcLgE/NWb4T0xUkfUn3FZ2+Tfxx3OMZrqbvW7PRbGe7lAmlHESDBLY9BUl2MaaGHwroEhfynuGXfGkfyl29x0zXHaTrd1rt0++YGBMmaeUZMY9AelU/EGt3njXX4rK0+QycuzDAiXrwfXFVLu5j1eM+G9GYw6VCMXWoA/MxzkqDgc+/P+Np3E0UrmSbx/rMltbSvF4XtztmcfK0zDrg9eT713ujxi7mEKhLTTLROoOAfTP5frVLTbC2isoNL0+N4LaNRmTALNz1J6c85Nc/408Xxi1n07SoSLSJC01wPmUtx15+taJGMlY0vFnjGCG0udJTYEZfm2vgv2GT/hXlmsyNoNsZ7QRC5mwnyniJO+ATjP1rPuL63ttVS5mnFzebAdrPkJwCOM/Ssm8nbVjL50m9FJLLjI56Y+YYFbqNznk7GdFcXGuyQyyoyIFIZJAASB6HrXU+HdItNK06SZwtvIvzhS2VUdyec5PtWdoujRX1pBfXUht7dEZvIDAFmHv3A9sVDd6jHqqxak8b2+kWYOxFGDLIOAB/sn3rpWisYpXNvW/FlvpkAaFkNzNgRWzck/7RP+Nczo1g51a31HUWa41N8iFEjDIoPTP07VHZK2o3h1W+wbl12QwqMKgzwOvaulSCXQrV9XnYBFO22twOZGPcc9PwpblNGu9zB4bsnXfuv5wDKSRiP0x7+lZui6DBpFnP4o8ROt1KGItbfYcsc8YHvVrwvpEutwNqmsP5VosnnPFImApHOfWrd5cf8ACWapb3bgDSrRytrbqcByP42H9KluxrFD/DHhe98VaidW1sJFI4BitlyAidhj1A7it3WfEsGh6tY6LbKht7kGJ0XIdQR1I9R71Lquqt4W01LhtpuZVOyIAZU44xz+leZ6Zetq19d65dzlYoHLSSkbfMYHhF9u1ZbltHSRxad4Lt7yTUiWkt2JgiY5Z/RvwzWHpNtc+K9XhvZx5iK5k8sodpBHBP51tavpQ8ZX1jrLzusEyLJHaOnyhhngtnkYrUu9QttGs3EW1GIG+RO5H8Kj0FXYmxJq2sPpEWy2tgZ44wkSlQRn1A4HFanhHw0tsG1DVWE+sSAzAsSFjBHA61X8H6O2rN/wkOqmSVduLe1XoRzyf60eI/En2GznnjIEAbCoCCWPZQOtMdjmfGHiO/k1CO0jVZbqZsB/+ea9CTz3B61v+HdGtPAmmlo9r6i6llc4bBbuff2FYujaNHp0M2p6kQ2pXTgwxHgJzyPpz1ql4s1rc72Vq/nXsgJZwdgUkfLgegOKVhSlZFe61Wa91CztbG4SWe4Jlk83JKrnkE5/Km61qK24iWKQNdu2wJkAD6j+RqnAY/DumTR5M+qSQhHnABCcdMZzXKLqbx6Q5kfejIMyv97HbBraKsc8pXKt5ayxXpgtiJb2QYkuZFLgn6547jpXpfhLw5H4P0WN7lke6uBhmK4J9yMnkVyvgWxO1tVmMYglBWFWX749/fntXTsDcTTajqMipYwg+e0h+XaBwq89eapkov63qEGgaCdTkjZiWKx245LOejAZ5A615LpthfePNc8lbh5UtpAzysBgnuuMZyM9qm8TeKL3xlq1lFD5SzSDy4I0bKQRZ4Zh3P0r0TS9KXwtpdhaWSFtQumLPcSKGKDu56cHpQkkJu5kawLnU2t9D0aJbXTbZg010jgAeuOe/PWuY8bapM1zDoOliKWBstJGGbe/vuzmt7xnqkXhu0On6cwE87YaYrkbvz+71qj4K8FSXc73AnUMGzNNtwF9wc8ewqk7EWNnwx4UtYcW1xkW0MatNMZNgZz/AA54PHTk1fbTLjxN4psNMtFS0gMmzZGxYlB0ZjnvjpUd9M11cpploAulwfM8so3NO3sc+vtXrvwg8EDwrp97rF5GhvJeIt3Ix2wf8KmTsrnRTjfU3bueDwV4b+zI6x3MoK/u8MWPpya8s1XxFFo2iXF87o+p3JIt43YbQRxwM9B6GtTxpr8kmo3dxJLCltZnMpdcHPXC8gZ7VxPw50ab4m69c6rfxg6ZbORFBGmF65GD3JrBs3a1O9+F/gS4Upr2rAXeqT5ZJBkhEI4/LPTFb/inxCl5cmwjlkWwtPmu5gcLJ/sZ/wAK0vEXiE6PawaNp6o2oXShXOM+TH+fUeteb60ja1qUWmWoX7FZHzLmYnmZ/wC7nP8AMVA2SqJdSmivbiMmASeRptiOhP8AfPt35rcls5beJ4EZUu5CBNcIByvUgD9M1ds9JjtlM7TBBGisPMbPlL7HHXms60ebVdYmlWMxWMS7Ywx+ZsHknnqe1XsTY0bG0+0yJKx3wpy+7pt7Y/lUXjzxjB4b0d7+eMRXJ+W2h6kr2JFWk1OO1spDJiO0Q7978byPX2HHNeRyPd/FbxqXd2GlWrYUMuFI4zgZ79vwqdwUbEfw98G32ta1c69rEIcXXKiSRgxHbgH9DXpl1pF14s1GDR9PdIdIt1BuZkxj3H147VvwWdh4Q0+3m1B5HnlGy3skGXbHA/PgnNUfHnjNPD+gC2jgjtbu44McWFC59W6fnWidgaMrxp42XwrZnQvC9rvniVfMvJFBGeOgPFcFq+o3UK28lxfi61u9+US7A/lDHOV4wB0ptvKmmabcaxqSObS3+aFWfJkbt+prMcJpdm+qMTd6lqBAjSJcBQeigevPrVpdWZNleCK4uymlxYlM75l4GGb++3fA9K7/AFSeLwfpqaJpG6LUJY90kqKCFHuDzz7VHp2hWvhHRINVv4nm1CXDogX5nkPRSM9q5DxLrjabfy+a8k+qXDCWYKNzIhHCqMjp9arYhk4u1RI9KtQYGmfNzOnzM5b7wFV9a097g2ml2Ds5gby7VFGSW75Pr71d0jTv7K0uTVWjlnu5xiGB8Lgnv9fcmvR/gp4Pjupn1+/fEVvny4m5CPnnJ9amUkldlRi5M73wR4ds/APg1725QLcPGJJS4wc45Hrk1FosT6j5+t6oBFarzbwvgDGcg59TUd9LN8QNeNmsxXSbX5p0X5cenPfNRaw6+Kb+LQ7M+RYWvM0w4CKPU9K8+UuZ3PUhDlRUiebxzqEs907po1qcNtG0yHPCA+n0rt9N06KSCMhFggh4iiUcKP8AH3NVtB0m3u44BGhi061JESK33+xY+pNWtb1AWUBGWKFgERcBmPZaSlYpq7E1PWwjRWcEJlkY7Y0Tks3cmrukeH4rJTcXSLcalJk7ySVjHYAdKm0jQ20u3OoXCI2qzJlU/hiXsv8A9erVwHtNPjllmS2Ugs8rEceuKzcr7FrQz9euRGibpQkS8zEjHGOlcs0lz4mvlR4DbaLFysRODPjux9D2qOw1eXxRfyxwn/iXRMFe4dc+Zyc8f4V08SJp9ur4TbGDsViAD6E81Fg3KCWsOlBvlSJyRsj4AA7c1514v8eXP24abpK+fOzkuyjOOOMduuetXfGGuXmtXj2emMtw7YVpeiIp7/hVHSPDEeivKtt5lxfPgSzsAQf92tYq5MnoUBpJsv8ATtWuBeai65SN24jPXBAI/lVSfTtU8W3QjEgFvwNjDEcfHUD/ABrsLbwtFmO8vJcyKT+6IyDz9f51YvJDPbPHEpt4AMMYvlP410pI52Y+l6Lpvh2Ews63t6wEgVR8iduPbPY1qi5lkULcBcuf4FCjGPTNZK3lvYyPHahRIihWldfboPp64rLvdRvdYuQton2hxwACQpPck+lJsRpXviIWzxfZHEQYEbyoAz7f/qrNju7m7El1qcht7FTlWGN830HFTpZWOkCOW7kW6vYzlYD92Inr0PNRWwN5qQNtZnULog7VdsRRD1I6CmBjRzXuuSz22k2b6ZZDhpmBMkjHuT9O1dBpnw60nQreTUdcInXO5YXBJBHcDOST+Fb7XY8OaeWPl3epyqWjt41xGD6Ae3rmuI1nVb2+uSl/cGe7nwfIiUgRj0HUAH0JqtxMsXnxI1PULqeLR0h0zSowF86RMNx1Oc1ht41n1G+eG0P2x1ZfMuHcAr/u+tXJvDkV5Zg3zSRR/wDPvGR831qvpOkLa3AWws47QCM/6QwLKo9CKCRq6NbG6vLm/nZFfAUuSAfbr3qN70SPLBCD9igUKsSJtYknqanlsXDFGlXU7hfmRX4Vm9xx0+tdloWiQaUfNuFgnunIJCrsjU/nz+dPRInluc1b+DhcwtOsZsiSA9w2QoXvx6j1FdVJodvpenrFo8kMKY3vez/Men4VZ1a7lvZwksuI04EcZwhH071XMencGa4jknIAa3eXAwDkYX1rNyLURtnY4jLSTyXNy+DJdScJ3wAuffPFbc2rArBbrKsa52bgoDMfUHFZQ/tC7WWXzIzbIwKxkbQAB2HX8aPslvLPLKRJPNFtMcYOBuwaLg4l6zsLZr1900zRbs4YlsnvVi71KDR55HtI0kDZURgnGfeqQvXVYUb/AEUsmCFXJz35/rUltcBJJoHjDxyLkSEAHd9aLsTRFJd3P2eWSB0tjwvyHJHr+lRnSoppxdWuosZ1KtIowGOOmas6Xpuk2Zup5Jrl50zuiZ8rz6CrccNigYwQPFJKA3nM2R9MUxaFbS7K5uBrU3myzgxYRJGAwe4BwP1rnooW1KJA8SRBBnzZFBYkdgcfrXc2mnGS2vFaYxmSErwePrWMmhCG1W38/mEZVxyPxFXexm0YNwl/rBit7SXyFj6rIAMkd80+60lYmSXVLhWlVB8wcBM+/fmt3+wYvMR52IK4IdDxj1qhd2Wl3Fz5dxieRDuREk5HviqTItc5a/e1ksXENnHYBZAFkMu4nPXAz396TTHkcBxlIwcFSOTjvXQy20FxbmDyIxE+PlYZJ57mqV5p0u+SI70mbAUR4wOO3/162TFymJ9plgkdLvyQSDgpwMH8fTFONgtxEginCmNgwVTzx0/ya0brTZLtmkWJVIwGRuD9aYukAokccwgeQkMSMkcdjTuZtWI1Op2GmCOZiHJyTN8ynJ/w7VraLeWFyZJLiEwSgACSFzlh7rnGPoKo31+baK2gMb3MWWLlug4ptlp1tqamS0Z0uCo3jdtC+gBqWTc6rbcW0CSm3XUrY8LHboA6j356+tQvo2m6rZn+zrc29wxybUthifUH86wbae98N3bTQzOHbCssjBkc+pGf1FWF11725zd+XBPv4ks8qPr35oGtSy7nSbQrNC6ThtjGV8HAPQUy1n0/WbsnAhtMEZY7vn7jP61sJrFnOvka1i7tS+FlAwynsSayvEHg+TTGF1pCm70yUblaJwAnrkeuc0rl8typf+Fw7LNpt/HLGuQ0UvCk+x68c1VuPDP24Rh44PtCtlZd3p+NRJdfYVR2MsLRttGeevXI9K17JrW5hEwdzOuQcHKH1IGT+Wau4WItJsrqRdRt7qDbGIx5N1HgDP0qpbfaLXMEwEsbgESuTkH9PzNdHotm9pLctFdG4ikQnYfuYxzgdajSO5lhkDqs0b5KRJgkAe/vS0uPYqWOsXWnXAguXS5ikXKIowVH510OmeKLgXiQzKHtCM8DGPrWVHoqappwnaF7d41+UyEK3uD71Lp9t5axpngcbm4Ofc1LWgbHSs0sWpQtCFFq+SSOSPT8K6fTLi2lWSG4jWZXxuRhzj2NcppYe3CREknJ3LkEH0I9vat77CxlieJ8MMneDgD61yyN4MneyttAuYCjyy27ErG45xnsavuLjYyxoZWflCp7U+31VRbETwxysTtZMdR61b02GLSCrWrNLDN0EjbmiJ6j6VzM6Ea/hdPNsnmdGiu0byiSTjHsOn41bvtSufKNtJMZok4BPJArJt72aJ3iGdhOSSMYrQUKYyztgEdQMk0KdhNXOS1ia0fVLezmhMjlWkhMgyqnpwfWnavZ3WqeHLixuGSBGh2Ox7jt71sR31pY35jeESy4/dlxk8+lc3q0tx9uUTu1sTkCGXhZAemPetk7mMkeYalFpPhyNLGO0bVr2BQykHaN3bNcrqOueILi9EU1uYrB2X/RrZgu1f4snHU+gNeyXfgK412Sa9uNPl02JVCtMik+YuTzgZ6VyPiTwtH4e1W2jVJtQjA3sHOAo9zjOetWo31ZySXY5XxHrek3xsbqOwlslRxAGZiQzjOMduQD1rmtN8W3upG+sodZQT7ybfYitsx/CeATxXTeMvHa+IdHu/Dv9kx2yb91u5IDZH8WfbGce/WvDNJaWC+inEhikjlIBiTaDz/ECf1q1BdTFtnrEGkXHinw1cW93Jv1ayY+XLKozgjgivMrDTNQtNWitryP7QNrCVsEBvQg16Lp2ty2txbazGrSW1yBFcwE52sOAe9Vda1y90TUWMVpaFZPmVpXycdeeelNO2hL1RDoFpbSXbJHZyJMMbmXJU56D1rpr21d8WtxZSWyRIWVoxuBJ/z0NcnceMZdPge7tBE0zDpGcYPUgV0vhzx+2sYJieGLg75uWY45/DNZSZD0H/Cr4jv8P/FCyWb/AGi1dsT20vyspz94DitXxn4u0L4i6vqGr2Lz6VqsKMoVRlZGzjI69B71y+haTd6vJqlzLJAZTKQiGP5gB0IPFbVr4GlUCK5ZrOUKZN0TA7vTHv61cZK2ortEHgLRRq/iK1S8ElzHKuyRXkPB9QRjmu6/aG8Nad4P1vw5PZwAQ3KeSys7FQexPP1615xo1nrOk6leSWly5i5ZcLh0PqOcZ707xD4r13x8um2d5I96bGRWjlWMhsjPDc9qfMkSYAhZtRlkhiigMbEyCKUsGboCQfarreLG00NBewMrRoJDImSNp6d/b0rqZ9GtbHzlMBaeZAWlAztyO3v71z114Xt4F/4mMsjs64EYIAI/hJ/PpUOSYmjS0nxXc6hE1nFb24tGyfMYYJJHAPTkeua0fEXgfT7jTzeXEkjSJGJPl4wcdjnOK4T7JcJbmO1kMCZAYgjd7Y9/wrtrS81CbS1sriRWhKZA/iI78+9Q+4jl9J0V7VoWtXaacTByzkHGeD+letw2TatpsU8iRtKh2ccED6cda5Oy0m6F/ataRFLZm/eOMHaPX6etdhrdwumWYngkjnYtgKuFye+B6iobuF7GJqmj6oRLp1nI4mk5E4IAVTkjk+g4x71uaN4ZtfC2kva3N/8Aak3GQPKcjOPQEe/euffxpcS3jxjT5BEMFtzDcvqep4OOPrWR4p8SR3Fu8HlXCAMr5BBZl9PoTiiLFcm0vT7CbxbNdXEry6e+4SQfwlc8AHrxz39a9g1/4Q+DvEXhVbnR0jsrnbvVg+T05GM9xxXz/ZalBPbrcHMBTJVm+QkE8jGe1akmraxaaY5sLuae2mYHKjcUPAOBkY47mumM7ILmhd2ehNp9tJZ28xvopjBcLJIzAgcE9cflii48SXXh3S5kjdpLPawaFhwV+tGkTRSxvBKMuWyxPGSeeT71c1bUrbSfDt5NJbiV5FKrE2CM9gfak6rbsUmjz7wnaXXxF1xrX7PLFZ7vNhIjwq7fU5qn8S1u9H1qLRbHSi2qttyUyy5PQgZ7+mK9P8A/FSzstD1O0XSVtNYSD9yiDIkJ44P49P1rpvhnZvpuryav4m01Zr65QsswwxjA6Lt9SK6I2sZvVnjWjwTbI9O1SQkTN5bqy7SjAdiP0zX0d+zl+z5oOui8l163SWUkbFWRlYqPx5z7Vu/DD4SXfi7W7m5vNIt30d5WkFzcRlWYdgB7fSvRvEXwq1vwtER4avZDbSsNwdsGP0wfStUbRieK/Hnw5pXwq8daLPaRodOJUSQkZzg9D1FfRvg5fAfxF0GyubSCzmdVyEzskRu/AIr5P+O2gajD4j0iz1i8mvrguGZnbcuM8jpXsHw48LaFHo1tHG5tJ2TLSwTYKHr9KbnYvRPY9hf4IeEHv/tY0wKx6orna34VxPxD8Hz+BLK8vNKsEu7OYgKgGDDwevrXf+GfGOmQXA0Se9K3MKDy2uWAMi/XvWT8S/id4Z0nTtS0vUbpBcrCX8tzgEY6g/hQpNlWR+bGpHVbX4rnVbCJZ7qW5YKAMhecYI6cD1r6svPjvaHwINPu7dpr93+zT2jLtxkfeB9D2Ir5bubePXNS1HU9Lmlic3JeNDKAAN2R6HNekfCbV9Li1mWXVdLN/ePukV5JQy7gOFx27889qzlUWzMWrSujcvPh9qL2eo3FzpJtNCNuJFkTDMqk8rnnuetV9H+G0fiDVhYaLqjW2nTW48+RByOoAJ689676X4oX+qWVzp2k6eDYSIEe2mOWTJO7nOAAMcYrJi1HStJsS2kwraakHCyFWyuc9x7elZOogaOZ+I3wS/4Vr4Xmv2vFdlRh5zNjDdsD36VwmheGPC3irZLNeSC+miG2PzAVHHIAB/Q133xI1bxH8XIrDRk0+W7to5lWaS2UqGOCD3wB1OT7Vp+Hvg98PfDmkzobuWfUoQ28TMVKMATxwP61V1KN0Q0eGXPhZYdVaAlzGjOqh+CSO/X06V0S2FvDaJCkDuwXDTMMEHtkVf8AD+gxvdvJf3cjtJI7QxMfnwScc+4wc1qXugyof36SRWTDiUjr+NZvsLlMrw9YrqF1BBD5agArIOoJ9/8ACtDX9IudKt1Xyw8bPt64H1qkhlsb0LaxKgVflIYBievP1qvqWqz6pbpAzF3zkDdgg+1ZvQTRej0K2jlQXN35TtGJDHtBVR7n0P1pdR0vSV08Nb38JnicMVRshh6Y561zlrrUs3nQsisYwFeNzlhzx7c1e0rSGnFzdWf2aSSLBmQHeSD0wMjFZ3Dcm0nT9O/tALrFvMEmICvCSCvPGTnOB7GsPxLPf6dfzx2Akuo43+SR1ABXtx/Wuu0zfd3iT6mjW0AbZlcDnHGRVfUZom1FoIYXliAw0oxhfTIpXRSQzw34guJrUvcRBCgGCDkA9/8AJrUk0+Se6S9YsZSC27sR0Bz2q9o3guLU9MlLXUMBILHyuSOe4zUVrNPpGnzQrNFPMymNd2duM9z9Kiy6BYz4tEa9+0b5kRevBBCnPr3rmvF9y/h20Ah8t53YLG2TiQ98Vrx7bixurVJHgkC5jcDjfnn8M1iReGNZuYYPtl2sltCxLGQc9eq9xjIrWMRWsN0fZLGGvCyQD7wRiWHrz171r3yabHNaTbzcwqpeNnABU4PBNZLiHTYyZZFCHjk5zU9vHa3DJFE80w27i0a7lQE4PateXsWjptCNte6zYPZlyqSKJUYkZGOcD2z+lfcXguQ2nw1lOMMUcDPuMfpXw74a0mDTfF2nPBdSzQbthlkGcuSPlz64Ofzr7ksz9n8AQAjBxg46U0rGsFY8k+Ljbfs0QDE/YZJAqnjP+f618n6r5hkIMjQXjOGkKENkZ5GeeuMcV9VfEm+CX15KylvJ0td3GSMknj8K+V7lbjULuBY4I3lLbt6NgZPfHP8Ak1UnokKbsch8O/A+m+PvA+vve3zW17BM0MZ37S4G0jP1Bx+eK8nutNa0SSBpGSQB4ywyFHzY6Z64H6mtCfVdQd2mtopLLTGSRHVmAL7go3Yz16jp2HrWPNB9tZG2sxDKyZJJOBjn+WKm66HOlqZ9hAukxT43sGU4IGDnqPw46VWg1W7vVS4ZZHjdgABleMdx+dbUciNvYYUnhkPbPOMeopLWK3j3qQQJG+QMcDOOAKTdxsa19JpjWsEeHgKsXSZMnkcYOaqWl7cf6NDJIkMjBirJEWCjGdpOf1Nadlcx3jQLMoBYgbZBgg9ME59c9KoX9xBvMcMgtIy2AFcAbvQ0khWsXPtUsgBZSGdsuVYKoHfqD7U/SryCO8e4tLpkuOEWVOV68nsPaso3LXsbWzt5wSRSWA+6R7+/41GJY4WlERCiN2jJ6KxHXHr9RVcqHax3V14luBMm/eXYDM/TCnrjn2rnr2b+0ZXuGWQO3J28l/TmrugeH7/xistxp8bs1rCN7SSbImHYAeo9ayha3crIsqiCUMQcScDB9amxRXvryUvEswKr9yMD168/lTdOnawdL2zuJI73IKmJtpBB549cVPJN9mmcnEjIflyNwA7ke/vU8SQwMjGOQu5zuCggfh2p9CUdDHqlxf35urhkeRkEgZ+Wz0OTnr7VHPfPLKoM8qRZPKLn6k8VkDzI5P3SkyOQNyjIPvXa6FYxaCtpqV1JFcMvzfZ0OMn1UexrOeo2QWnh4OqTgzJbup8zzOpHYqKv2Vlpq6VGp/e3duSoKErjnuOf51B4t+Jd5qtpHCbSF0UgExkoyrngDrz+FZ1vcR2UojhkwLnDCJmBK4HPP+NZakvQdc3jJqVlaxP8srESSsuSp6gAZHGO/wClbnxD0fSrTQ21DRdSmW5gC7o5GzGzDrgYya47xBqwluSunqguUUmTI3E4HYA5rT8A+CdZ+JtnqAbU1tpIVAXzkCjI54UnOMfSmoXKtZHJy+KbyZF3bZ1ON6g7Fx6geuakk8UXN1GWdgsqglP4gi+x9ar6l8Pp7C7isbVZ7y8aYrOtvFwRnnJ3YHPOTVnxDot3o0sNvd2cNoGQLmN92D2BHrjrWypJDVxsXiKV/LWM+TbyHL4G4fXFT6VrM1tdXHnBZYWUhCF5Ofx7VjTs+kCPyWyp4UKuT7j/AOtSRGG7tJTFcuz8giRdpz6Dr0ocF2KbO3jne00a41ONZShKqdq5wueSvv7iqerQslkZ7UOYGYFXk+UnPXNZkHiS50zwudIjLPGud1wQGVQ3JXqDUuo6ojpYxpcI1m0ShFY8LnqSfrWMo2FY53XGjsi9zA5jcD94WP3uPwqjb6zLYJa3ccwEkyFhFJyJR6A8Hg07xBeWd1C8bOrhch1bOG+hrKsL28kVDb2gltolYwB4CwVgDwGzjB9q6owvHUOW52OoWUGo28M1wzpMeViCjaQe/rzzQ0CYDWxZ0B2qrDaoI6jFSQJp2ppbuLiT7WV3PFnaIz6AetbQ0iHT1EKXDO8imVIy25iADnv7kVzyXK7EOJm38TJZOzL5swAVVwQFHY5/+tVextopdKE00ubtiQIg2QoGe+Opqpqutzw6j9mjtFEYGGkebcQfoOPpzTZtSCWdzICSdhKgDJJPrTi7gkK8fmW6+cocSDdt9BnoabbloJPKJJiJBUjkIp52ge2cVp+EtGvvEN9BaoYEjZP3zsTlCOQR+eMU+708aKk0dxKkk5coTCoKEZ4IO7vgcfWrTKtoZNxNFDchMAqigNGx/hBzg9O9b2rpBepbSW0cdjjLSr1Y9QPzBGPxrlb7TYrp45jI4kV2O0NgHPYj8c/gKsB7hFRWXBAAAJJDAdOelUTsWpWW3kIUs6yEgZ5PrRcTDEJddojAHycAg85P5j9aja0excqiKS53NhgwBPcVHPHPaWYtjHJKWkJRUYcdOT7DpQNlYskupySxmQohKgNwrDg8Dnp0qjqYkRJJI2891O4xhizIPU8YrSsYVjJaUkRht2CQMjAyM56k55rai01NRCXCkWRlxHKByQMcN1FaIVzkLbVkvJIpHidEj6gHAZgOuP8APetnTbh/LRxIpWQZw5ycH27Vhaxpws70SWlw8sKfLuIwHOSCQPT3qTTbmNZVM3mEkggqQVBB6Y60WuI6rTZ2sRKhdCZsBpAmSORk4z7Vrp/pltuZ8G5jKqyYJxnqP88ZrFlRzdSqVUI4DIqjBUHoDz1rZsVhKxR3VxLEsYxsGNqAe/vWbGxugeKrjRJY7O+k+1lVMcPl5Uqvucnk+pr1PwlqGo+PpbO1k1BhaKyoAkpKheh4+ma8q1XQ7EXUt5bSPKAuAoOSCfXtV7SvEuo+E7hIbHbaBhiWYjKgd8c9QD1qGrArn2PqeoTfD/RtPs9AFvPpxjf5rmLcC2M5JyCM9zXyx411NPEF7dXl00FrqcsgVTaIRGBnnJOev1rUtfilaT6pZ2mpaldarZCBlWGI/KeAM5yOvqf0rAbQ4NTbW5LE/Yo45lWKG4Jywxk7eevvzTNr3OE8QTzfaPs7NCEDbQUXLH3Jz0/CvQPgN8OpPi742XSEkmWK3izuT7rMOoJ7DFed+I9Jk0+UyqjO6ZGf4q+nf+CeMML614i1hoGunt12xhOOfcev41001oM9912Dwl4T+HZ0jxDb4iRfLMLx5dyOBivkb4qm3tNVEVnAtppUUYa3hCjec88/SvU/2jPjMnjXVptJSylgktmICbQpDDpklvWvnu6vry9mlmvpEv54kMRCgjys9ic/yFYT7ITWuhh3pe7cyj5ymcOGwGB7fhVe1uy9wsYgcqVwc4Az+dad1DHC7RQv9ngYBlAYENx/jXQ/BPwdB4/+K2maPqUqxWBkG4rnLjIOB7n6VNNJuzNFG+5jme7sLYrsEVuqDCzcM3pgVm6Hql8msh7lXn8x3CJFwSMcA/TBNfqh40/Y7+H3iHwjcWrWk1vOIcpcwsFZSBxjjp7V+X+taXc+DvE2sWNlO0z6VfSQJNINxZVYgE9skccVtOKWqBx6mwZL6OOJJYRbW03zLM/G4Hg857AZqqukwxLLuvRejIIw24Edsmuf1HXL/UpvtFxcyG3hAXZt+VB2/Lmq63zxyEQ3Cyws2VKHO7jvz2z2rCzMNDS1iBtN+zTWxZCr+YgjjBCnoATkcck9KdZa1fXtwiXSR3EwXcqqCFJHIx6VLb3UUltJbXWZRsVi6sAc54wPUdxUFperZ35LhnjC4DbMHHr/APqpNX0Y7XNjWPEMut6Qtg9u0CINzOCM5745z9SRVXT9fudLjit7VJ2DJsDQnLHPc0ye6V5bKG1tzI0jky7zjA7nPsOgx61JcxHTJoZ9PeQO/wB4vzjntWDpR6haxo6Vr1xY6jEs8jyAAgK7EsMYxnn3re/4SUtqkVn5WDcKG8wcDdkcdcVj6a5vrgPdQuSSSZBjDEe9dB4U8Fw6/wCKbOKG6mlhRhJLBMAdoGOh69qzdOK2N4I9OuIDZ6eihQtyVVY5Bzz3/OsFrb+3dbj0SxaVGlO+8mPAIwCQO4wa6rxTrH9jW0pSNJRt8tQnLDsO9SeDLGDQrCAvBIdX1E5YFgzBM9zxgVKVj1KULI6fSbSSC3jgiQGGIBQ/95uldFaOh3SPlXhIGW5De34VTTEAEMCq7D5UAJwDnkmo5w8zmBXVQuWZj0PrSTuzoLbX0Vo0968gmdlLbieD6AEdhXJ2sb+MdSMskjvIGwgA2hV75pnivWJJWFnAShChUMa8KCeTj1rpdPsBo9qo4UCMPJMwAwuP51b7BFXH6nqkdnCwYpDaWy44+8xHpXnHijV7zUpYZXh3PuIt4U4AB/zyauanrJ1zUZWXEWnQAhDjJlPrn+mKxdX1C7kaKKwt/NuZf3SbuRGpHXt+dCVyrkVrfyxSDRtPJS9n5uLpWy0KZ5FddFpdppNjFY2aARDku3LOe5J96zNE8KJ4ctgHdp71smaUDBOe3rWxf3g0u0RztaUICqk8D61SQMx/EOsppSy2USu9xIwG5DtCjbznnPFcBqerLbWTwogFpGwMhjOd+fU+ma6S/mEMMt3czGSaRTulkxwv+eBXmVxBLrV39lmlazgV2K+ScZT0Y8jB610U1c56jMhIZdTvLm8uoViDSHYY/u4HABPr0q/p+jReIXSMtJFbqR9oYcBsdAD6Grc1st5dR6fbB4IAQWuFG8Ko6nGRyav32qw6CbaytY3ijijZmkkXO0DqT7nOea7Fojik7mZrsqa5e2umwRpFp1t8sksZwxGRlR7cc1m68w13UrTTraUJp1i+fLiXCn6nJyafBcPqMIuUjEUCs4TaMM5POTVrT44tJs1S2Yve3B2wo4yyHux70mxpHReHdNGo3aPd+XFBAN2xQAAo6ZPvWf8AbT448WqkcPmWllIIUVCQo7lu46VDcavIZF062YF5vluZUGS745HXhRXVeG9GTQ9IFtaRRm5u1zJIOGP196jmNUrk2roJ7R9Ms5GNpC2Z2J+9/sZ6dana0XSbV7goIljTeUT5jwOMCpNLsEjdVZQuxv8AVvjGe5zXJ+Ltcutbu49PtGiij80RM0TEvwfxH51nuaW7GLda1eePddgisZJXScgSO/yrCi8Egdj75rT1e2ie8t9Ht4SumW7AxqmGM0ncnpU1sLLwnY3OmW9wJLx/muHK5IU9gfer/hGwjst9/qD+VezgR29uW5RT37/MfQU0ibM6rTNJjm8M3NgJ1EtmwaRgu4qvUgc/rWV4S8LReKNfeS4Mq6dYkHgAI564J/pitzQtRhttbg8PRuzNdq7XcxGWAI4GemfwraeeHw1ZPpllA5ihkMbE4PI6sx98jjFK4Gb4puncCytHNpbIpyVXBVPY+9cfa6TaXzDXr6ULpdnlLeJxgyvzyeeproLm7bUbm4STCadGoa4lJwCPT/61cn4w8YwLYw2sKg2xPlxWgHyt3GT+GaqOoSdirrGszXmpSzuMA5W2GMnHpt9ckd6ozWI0y1e4v5RNqkkeZG3DbCM5AA/DvWt4W0Ka6eXVNQVYPLPmRyjhVyO49q59LlNfv71LGETxtMAGcYZxkAkknHritImEnfcj0+2kvDcu1v5dpEpkadjw2BnjnP5muc0ph421uJ9gi0e2UCUqCCW9zzx2rqfHt26TxeENHQNe3qD7VMWyI1x0x9BWdZWIs4JPDukcW9psN3dpyzMTztP58VsYmpuiuIbaZnS2hiBiggQ4Xr94r6Y965bxb4jW9ht9JgLSWUMmR5eS88+eg/2QfX86ueMdZtbe7TSrY5MEaiZs/MMjgE+pqPwh4TafUbe5dd165ZLJMYEYPVyM88Z5qVqBo+BfDkcd3d3FyN83lqG4Ax6Ip/ma1PFXiYWd1JDbXH+lxqq3CiMEBMfKqntTvF+rR+A9OstE0pkudQlky8knIBJ+Y9Rg85Ga4RobvUNQS3iUXE00g86UvjaT0J/CqEy/4d0efW9alvJowAGG5QCyqB0A9/evQtRuPLtH0a1haMKu+eWMAKAeg+tUdO0y18OabNtJhaVgUySdzj+LtwKy31S6vdXS0sElmmJO5kORK5HAx2x70thxV9DsvhN4YHijxaC6PFZaahT5SPnPUluf0Ar1vxtrsNhpzpCxUcxwx+h/vEf0pfCWhW/w78HpEAovJ133EkjDIY9R+FeNfFXx3K17GAiR3kqmO1jDExsP7x571zynd2R3xVkcx4ru5PG+s2OhWt00ttK+66uY13kvj7pAOePU/rXuGiw6f8NfBweGMyLCQkEXQyyY5P8A9auL+EPw1h0CxXVL0sl/cIZZ2DYEaE/zPrVnxh4j3xSazcSo9ra5j0+16LK/QH61ImUNQ1O6ub1IoXz4h1I5lGciBPb6V0WjaZb2qNaxSLKbb57ubqxYjv8A4Vh+GdKnstOe/mcy+JdWXaqSkDykPTA/+vWxqGdOtjo2nFTcSqGvbzOQOMEk/wAqGxblZtU/4SCERQwyeQZgkalcF8Hj8O9b8qLp0EGnxESSBt9xKxwVHfH06CoPDKRQWsTLI6pFmOEZzu+hqPUILxluIbLa93PhXZxnAJ6n2FQ5FcpyXiy61DxjqsXhrRYmmBUxzsBgRoSMZPHJAzXonh3w3o3wp8NO24XE8HEs7rkK3pj2zVDwxJb6Bb3CaRtlmkl2XGoTfN5kg++FHHAOQK5/Ur5/HevjTbBydDtCWuZVJ/eP1IznnpVxBiadfy6tfT+Ktbm8qNCRaqxwo9yPyrjLqe48c6xNPI5S1kfMMcgLKFU8u3OOf8K0viRr95d3MPh3T7eJ4cDzlyBhM9jkHPvisfxHfXHhzR1srRlF/dYjKxjJiQ9+ufXmtUrmUmVNfv49a1FrWNlTStOYAspyJjjnJ6cegFdf8NPCja1ey6xcosNpbt+5/uhR7eprmfC3huS9vbPTrG1LJuBncnI56sfrzXqPinxDaeFNMh0LTmjBQATrgAsp9Oev1rXYwepzXi/xF519JKCDJE37mM8oi92PfJrlLDTlv9UOoTorytjy1AJZ1P8ATvWr/ZsLrc387CJ58ZVzkY9B9aktJ3tme4hVElaPy7eOMZG7sPyrNysUoXZf07T7vxXr9ppsEQjTkOSMAL3P1FepeI7uTTY7PQNFgUEsEZxyWb3Hr35qn4U0638BeHZdTnLvqV0obbJydxHQe3c9a3PClounWU3ijUGFzeOP3a9FYngADrntXHUm2erSppK7LE1kvhLSY9Esi0ms6lzLMRnbnqfwqx4c8KRC3lsoZTJZKw+13Rxulk9FP90f5NaGn2c7yPc3TiTUrpd0jFcrDF/dHvW/p8fk2qLsCW8bZUDg/U+9c2xq7bIi1OTT/D+mRB42TYuEjTq5PQY96j0zRSANX1XBv2XEFoANkQ7ZHJzjqamvtOjNydVv3810H7iMD5Vx3I/rUZv2a2u9XvWCWcSZVMfM2OvHvxS5iUrEWr69FpdpJc3swRV6AkDe3XANeUXfiDUPixryWUDPa6TD/rnHBA9OveqGuajqfxB8Sf2fApWK5XbsAJ8hOecZxnHPNeq6J4dsfB2lJZ24ARF/eSYGWbuPrWiSauxNiWOmWmg6SsMJKW0C4XeRljkkkmuT1W8u/EsgtrQi309nKyXBOGb1x1H0q7rsl5rCTPeMbLTIyNsS/efHQn6+lVp5t0FuIcxLFll2DBIx6H0osFytFo9tZGG2teIVwNzcseeSTVpf9HLsGUKpIDrwG9wabGYLOF5pC+c/dPJwehJ+vtWdqWpRD/XRO4ADCJGGBjpmriZyZNd3kNtG1zc7kRFz5akFm+g61yureJY5oYZLud9Oxkx2C/ek9Aeep/CsbxT40a8njit8C5kwFcJuCc89xyPes7SfDxv76fUbyUskYDPPM2QB7H/CtkjLc27aa78RQwyQQtp8e0+a8gDEH1B4rnvEPxCfQ5o9K0GRbmePBnuAoCgd8c9faq+u+LrvUoxpWlpNFZS/ulZFw8g7ndngfhXUeF/hto/hPTW1TWowGYAxRuuZG9e/U0wKnhXwff63N/bGt3CW9ouX+0rJtAHcFT3Ndjpd/C9tdppkH2TSQSqykEyTnuc56Z9qozLNq6pdatssNEiP7ixU4Zx2LeprOv8AxokMqWmm2ZRCpRWY54HcAfzpbMCnqEtxYeaLyUAyAp5sQO5UPQLzge+QawtOmuCwg0tltLTfmS7nbdKw9R2qYWduWku9RndIiuSC55zwMVXSwErhI3e2iRC0ZJzj6jpVXsJ6mjamGF3/AH1xcXAyMYyp9+tWNE0y71XVJN8pW2iTzEYMQCc8gjvim+G/D2o6rK/72PyAMyTlccdsHP8AjXYWrW1jbyLszZQ9HiwWkOOQPbPepcgsNtdEgj0+SR2VXjbcxUYZvbPpVPUZL+/dRalmh6qh4TjuaLfV5LuIN5PlJIcKh5K+mfetgRmG1SMOWc8OOgXnpU81xpFKO6gsovLmUvcH7zAgqo9BQfJMglESkkY3YBJqdvDRmIYOAdpyXPA+tSafoiiJY47gW8qYK8fK3qP61LZTGAtDsTy5hLLkBiMrj3qVHvPMeSKAXLquSC20H8a0pJruHCu26LGQ0ZwB9at2tqn2dGi3gMM4dgQeeSPakSYtnefaNzXEAR42xIpbOM+ldPIthdW8Me0KOpIABHPHPeojZQXsCCQpG0ZOCeDzVW3spbSa4Eux4FxsVX3HHqT6+1VcmxautHtlumkgSf5wDyw29Ocj+VU2m+xIWCqxVsKJFO3PvW/Z+XcxKTFOUXJOzqfYf/XqO0Wa5afbbm3RDuiF2ASw+gP9aLhY0NJ1i28mcMkJcR7inT8OtZ6SafczvJPEVUDABOOD1zVnSYVuzcm8aCMlSMxx7QPTn+lUL7RY5SoedywIwY+hHbIquYhq5Yjg0zyZYlixtHyhXPAPtXP3Oj6PaXY8pBBcupy7t8xz1xWtJFdWsixxQBpVG5sjOasXMBuAzzRgFgMYUDaPY5zTUrBY4BrIQXbKlwzxAnCv1AHvU6yw3BIOSy8Eg4P4Vrah4dWe6BIdiRnO7AxVOa0tdKv4badZGllztAIBxjPPatFK4nEbFcPvnaRQkrDAYAFfQA+9Z9/pEi+XcWxOAxzuIIyR2q7eWscpaDMrRIQ6lly2c8Z+lWbGETS+UzfumJBcggKe2BTTJcbnES3F5HHN51qQq8/I2c/QYq3PpkotS1jNG0u3IjcHIPqa3ryxlsbjyp5Q4HKkDgj60x5ktsGO3yzZB28H861TM3AryQGWyQmIlgoLJ1+Yen+e9Zp0m31WB5oppoLlescTgD/62K37XU7USxRNIIHZ9oRiCc461Jqvhp7thJZyxQyqdzFFOHPsM96LiUbHHNdyWk0EMyl0LqrpIPvEn1/WuwsNcn0PUriC05jYeY1pKAQQTglee9Yk8zSWjxapaSGOHl1RsOp9Qf1q9DDB5T+QzuiqTDdOdzjIHHv9KncpaG02n6f4kaWW2zHLGv721LZP1HHauVbTEsGeKCRwCSTk4APpUllrqgj95i5T92zr8hOPUd60rO7g1qR/7R8uGVCDDd2/CsegDDnn6UXaLsZ+g6lqGk3T20kay26QtmTPI9h7+9SaJrNrq86GF5LQhSQXIwT7fU1akgvNCvvIlUvHJGds7rlW9cEd8euKy/saKxYkA5zuQYH4U0ybXZ0E1lf300K3ExR1Y7RuyhXsSM9aje6u9Ys5YLeNBeQkoUm4Bweo/AetU9Hv7tLkxtvu4Bxkclfofeuug0pikUzJ5ESfPukIDKPUnPalJhymT4e166lvCbhYkbG0Ky7fr3NdZpOqRzzywzq6Rs23A4I47Gsq4vfD2rMZY5ftF5CpKYIRXPf2pbPxBLqvlx/ZPsCJkZOCWOOxrlkaxVjozYPpkzqGCWxAMcjnJ/HmtGS+j025QxxyzyKueThT68VzWn6gjWksV07yoHKjeclTW/DcedPBEAZRJkB8YwMcf4VizdG+Lk38EUiqqI+D8owfoalh1GNZDbzIwHA35wKzNKTLy2kchDo251JyVPvTsyM0jTFQifxZzn3rJlWNuN7crM1u8c8sQyVbBIFcz4uh17xHBbG3sg6W7eY0i4AAx93PrzVrTLXN01xajzUm+RmTkY9TWraavPaG9sl2ghSSGH3h3IrWE+Xczkrm3YfE3/hGtPtre6tvNs3tysgK5bzOy5HrXA+InufEHiFLuw0loLW6gAmW4BAVcnkHGK2E1izks/MnSOVASRHICAx9D+NZXi/4y6zq8gsNN0UWirBteR0yA3OCD/d6HmuyLTOOcbHk9/4Zsdcv7y70+7CSRExtBIm1RjIIB69z0rkrz4WwiWS7+1iK6lQqiBPlb0z24r0uPTLPSEuXvb77bqU58xhAAqox5YL9en+FVPEayTpDJpkGYVwGWU8g9zjrWTlbYwaPNrDwpPo+pRWFxN59vfLl1UYCsBwR6A/jWndeHIr22t0KCe7i/cyFVySO36VoWWuWl7fy2lws8d7AAMnBUZ6AV1lppEK2sN7FOEZiQx4wx7Vk6jFY8y8SfD1tW1DTobWDZbwN+9ZRtPuAPfpzXYQeGtKhsYEl08wMv8O7A4rZ0+SaG5dE2ngkksMfnmufvYdQsCYV3yrKxLMzZGM9QannbRHKaMFzpli5nWHFoihWZFwQfUCsnxVrVtO6xWJlEuQGZugyP88VatbS31C2mgaSaxR0w5kcEfUCue13S9IkRI9PuLya7Vgz3UZATjpkf0FJO/UVrBp95PpF0QwEzkEksvGPTGa1tJf7NHLPHhZZSWbAGMVhxyNE4u5ldxnGT0bFSC6kvm8uEiN3JG1eNwqmiWWrq+aS0RLdWkdt371zlhzwMVxV3f3eqOEbeNhKh3XgAE5HXkntXd6Zpp8tGyouoySqHj6ZH9K57VEy5UbQ5Y5CcCo2Zmyjq8MGmrbNFKktxMAF388+h/Wte28SWGn30EV47xXIXZtIyue3PTp6muX1jR2AQnzGVMEHPIPfmsXWPs1rHA1rfm5DnYxIwQ3fnkevPtW8YufUhs7ebX7qS4vbi3kkitzGqgRSY2DnoM96ZH4pDW6rcFpWJyGlf5s+ua4CQXl0I44rpldFKqrnCng9QDyfSr+nsn9oI12JHSMEHy+QPqM1t7K3Uls9Y0tI00+W6gMV0JY1Jk68A/0Oa5TXLxbXUCspVCOGyQSc/wAI+lY9x4xh07Titqs8lssmxAIyoOT2HWsDxBcXZv4vMhZIZGLGReQpxxnvzzS5LA2dTaW8njHUzp8ErRouC8hOGjxyO2PX9K6a40M+FJY57O7uJYZBh4ZW+VznkkY6VzHwuvbaxS6k3ZmkX/j4cHLZY5/LAxXca1Y3N5ZowmnYDjbDtPB6gg1EtBJXLWkrYX8812AJXfA+VxtH4eoqbVtDTUoFglkeKzdssytyPpWDp+i/YCnliVQw+YL8hPcZ61q3mttdxi2kxEqjAJGAT6Vg32L2NnSNL0e1tYJ7RXuJ4W4Mi4ZsdK9r+HXgbVtXlXVtSsVS3VQ3lhxuP8x0r55gjkbbBLcEoV3M8I24HbJruf8AhYmv+DfDwbT9feWK5UQSRXKEmLjqpz2+lbU566sF3Z9pxa7o2h2FtFPcQaamzKxyMFA/pWJ4u+KHh/SdGmkjvIr+R12pDA4JJ7V8hw6l4j16DTo9fvBf2LOFQ2ztuyf7xNdzLDo/h28Eeo6Jc/Yo4hIkytls98j0/Gu1TTN07nnnxf8AEuoeLLlrq509opiwhhCnAHOQSa40eIdStpRFYtgAkTASnAwOeM17D4w8Z+D2awfBS0cHllzz2yOvB9K8P8YSWNnd3t1o8UjQuGZUU5O7vgeh61hVk+gpM7y7+J16+ntM+ntcyxoqR3KyYbI7/hXB6j41uvEBabVIZZ2kRrbzJnLHGTjIrn4dYPlQWL29zKJhglHwc98npxWqsV7d+bb2sEKqwBZ5GIOPz61nzSRnzEdnpelu8SKAHUZzA20bvQjmu/8AB+g29g8Ma2rrkNI8nfH14rzifSNQt4pblbRzPFIAqKwBK+vXpXbeH9c1CPw/9ml5Lg/vJOHUehrGbvqJO7NTV9bt9GWZrG6EcjnADRkhh1OWzjjGKbayQz26TQkkyEsZCcg55/x/SqUNnp2pbYHkd2U4bcuCGI/qK3ptDXRrAFGUoB8qlgCo9COD+VZczKOg8NePH8BNAkUaT20z5lcrkjjn0PtXKeIPEaeI/E13qM4FojsuEXhSvOMj15Pp2qu6i4tW8yUxgZO5QCD6A81zOp3KmIrFIMjJLsAc4zjHP8xVKpK3KgLUWr211qJuEBL2zbULL8rD6dc8V2KfEjTLuyuNPvg9vEVBXEW4cenevM7O3vUQyRTAPIxdY1GC2D3/AAruNMuLoQpDIYAqDMjyQ7mOT2ORWsJPqSZ+vLa6ppEM2lXMl3cPMVCMm04A6Adce9cjcWMtqUN1BPE0h2le6EdCT2zXcsL+K8uNRg8meJSBFHAACTnkn/CmeLfGF1e6E1vNawLdsflliXnA6HHPNEncDkLbwzHdTxLcztbGUgo6HBP1rrrPwrpnhPUHuIJJIZSMSMzFkY9TkVxy+KF1GaJWtZYyi/LuUr25J4/WtLUNXabS233RjSToi4JY+5NSxpDfEmojxJqMMSvHFFDJ5kSxHBJA5z7VveG7CC20qeJoRK6N5nmE4K+5P9K5TR0g02aAXIkmjZch4gAynvu9fwxXQajrWnwaPJLG0tu5yHjdgS6ep9KSTGTLNZ21+rzS/Zi425Q5GO2R6VVuZbeB5YhOkg+8xRs9e9c7eapCMzzsQCo2sWyGHsParFnBDqPkzwB5SXKPhCAOMjNXGD3Ezc0qx8S640lxYQWRtI+AS5DEdz9R/nNcZrHiHXNRubwWmUgh3QMuwszkdSBXZ6Zr0tpIBbRPCFBjDhgUYHvj1+tZSeIJNG1WdJI1hEQLsSnvySfetVZbk3O9+FXwa0XxzZJd63fyRXMKec9kkg4XOBkY+nGe9epaho3ww0PQ7mKBI4rhFMZkxlnJ5/HnjivE73U7jVGku9O2WUkkP2d5I1ILA9R1/nVV7y7tjb2ogkI2h90uWyM+vqa0U10Gmd7eappGt6xpVrotmII4ZlkndFKgP6YP86+p7lTD4MsFYYDKpJ7Hj+ua+QfBc86a/bWxRXd23PI/ACjpz65r7H8Qstt4V0yJgN5CjH4DNVe9jpR4N8aNUi0JdYnkiaSFbURMy4zgZ7dO9fJdvqd//aQOmpHcr/ro5AuxQu4jaRknsf0r6Y/aM8y/8Na3HCCZ5bnYoLbQcDJH6Hj6V4b4T8W/2Va3ei6zZW0LNDHGkkce1lUgkjrzgnt79avlvuY1TwHVHaG2hs2i8tC7Mksox8u3kEdeTxXP20Vw9qSBJjcSqgDhe/PpVnU/FiX9hZxbGlKABpFUBzkfNgE9Op61k2ni1Ir+0lgZ4otjCO2kXJA6ncefXvWajYziXNP0mTV7We8thJKFYEwRwMzZxySc9B7is6GEi4V7mRomUECB8BgCRyFz/MV7f8AvGXhnQfiXLJqM6y2bWQDea4VA7OMAg8cDJ/mai/af8L6Dda1aa5okQRJR5s4gYZYggKSM9Bn+dU4oux5Bf39rbIqxPJNKcYG3BQnoCeayYbS6u7uUXEGxInGwN/Fkct+P9KuWVohYySZABLBc9if5+9WLzUWNykcWJ5mIWKLzAXY9hjrxmpjGwmrF65RbdneAQW8oVeRyG9j+HpWTOI4pDI8bBWYsoIzjcQCMehrttY+H3iPQLGwvWtkn+1qAscLZ8s45JY/j27VzOtW7xzXFk6GWWMBjjgHPXHfj2p2Ea2i+KIdI0bUbR7iTTz8scXlpu3A8kEe+TVxtNik0LzE2wBACS/zM3fp71xN+5sjGrW7sZBhGVSwVuxI64966TS/EFpDFplvqm7z1nVpxwEKr2Bzx+IpNC5WY9rfLaXhEhAJUlkkGGT0yOe1aM1xBeW7mJ1kKkdOhHsfb0rpfijf+F9c1GOayh+x3YiDTtGFYEYG3OD6e1edmK20mRFW4LRTYcIoyf8afKwS6nQXd2mk21uROGnlzsBGDkHjPtjvWzqviYahY27XMdvbLZruDK3Kn1z7+lcV4gmZVcxqGlGAm7gAfWsGQXd+ZY7hiYmAPlIMgN9c96n2bKtY66z16ODU49QZHv43+VoXfYi+5OCf0qdLu4vJFjgP2JLmTejSkE7c/X8q5Oz0vUb0IqW7uVBJXONg9z057Uyw1Fri9ERLPJbfMuTx9PTij2YJXPTfh7p1zJ8SVgtUXUGjQmSIKoDZ6ZPoa6vxr4I8Sx6zdTzQLokEwCMLfJBz0zyP1rzHwF8QP+EF8dadqMsTJZyTr9ouEPB56Z5P4Yr3L4y/tNeF/G2oT2Vjp9xLaxxBZSsqpk44I7/jijlL2RzPgHxMvw8l1mWPGuSsu0ktjbgc5bnp3xXJeMb/T9dMeqyaqss9xMSlpsKAP/s9+B+dMj8XDUdAgh0xfsUEZInH3mZT1DEgdPpXCX9k/9u28nnb5I38yI5OwD26inZsTZsai0kJjbCTRNyZEJG09Kx/OMJOxiVbIBXkGuq1bRp7Xw1b3ckmwyMxyuGz+vr7Vy7JJHOJhcGJCcAIuefdc96pCQ6znE00iyOY4o8NyMhjg9BwP1qDULr5ohIEniTnCDb74NTQ+U90UmlwjA/MRgA+vfnviqt1NuAtXCNHGdyzDgOfpRypvUWxzuqTy3cjKFCLM21VHB5OAPwzX6L/BD4f+F/h78PfDuk+LNELz3iMWvmj3RkNyF9c8gdK/PLU7G6tbi3uBH5/lMkuI8bQue5z7V9a3P7T15430jSH2SadaWEYkjZoQ6lh8p3HtgdsVq2khmt+0J4A8M+HvGcV5oOhNBshBKrwkg9h6j6V89TX9lca7PexyuYQDGgkG0deQBnPWvUvGvxBbWLczvdy316wzudsKqAcBRzxk1xZ8O+GNZ+H0ut3upf2fqj/NBHbDLbsngjnrg9u/WuOTU5CaucBexKL25mgjYu/IwT8wHQkfjTbOJrpvmicnaGYkYHXseP8AOK0bG1d4Q8yyRSxKokaRs7s9MH3rRjw8MqMMhU4YkjA9qqyFoJp5ZY70R5t1aMAFGIZhyCpPtnrVS9VLpziQiNVEYEZAGB39easaffpZlBGWl3FlxKM8d8moLpo7SMB1xIz4ULyCCST+X+NA730K9lbW81xFAJRGGVnyDkAA4JJ+vao5lkhuYYmYLLJkoiuCCv8A9fHStTTbYXcYEQjjwSDvbk/QVVeSNJAhw00ZOc4AQYPfPf0pbCIUL+UHfAc5CjOeew/rWv4a1KN7h47h44ogpMkkvBUeg9zWJeXEXzZDpECFAjI3EnuPr61b0C2hubiWS7Bgg2E7A2TuHT3/AAq07CZUvIIzdSQRndbFQY2J3EjrzSi9Ns2I3Mh2/MxOR06UtgY7OW0kdZpw7szQl8scdBnOMEZ4qzf6nBqV5LPa27WUJIUwlgy/p70XFZswtdE1tZwzAARtywGdygf0rMtLwMElwpUjcGJ/LiukVi9w5BEgCk+WwyX4ORj2HNYNxaW9w0slsr24VtvktgL9Rz61adxo6u2uv7btLNmwgX52VhuJbGPwFW7O1ubu4MQ3SiQbiqrnHr0rkNCvWs3ntDIxIILdio7AH0r0Twt9pvZ0udNdvLUFfNZdpB9+vHFKSGJpdxFaSOXlUBSI3iBwTxx+VM1nSzebzZTxSwk5fdJ849se9YphnOpXs8zSM8bbI41AO7J5OePzp1ndiwFzOha5dm/jOcEcYx9Khq4r30RY0L/iS35uTaJK6gIAx4K56/WtDWdck8Qai9woeM26hyIzhVI4AJ9azbq8gupbSWFprZ1y0kD4ww9+ak1TXbefzUtSkCFQjmJshiO5FSo3KSsZVhrk6XMv28h0YkLs5bB9vWvob9k341+H/gvpHiMauCou5A0flY3yZHYdPwzXzW2n+ezTK6sqsQRuALZHJAqzosdpZ3Ti4RgiqSikZUn2NdK91FJnqHxZ8e6V448QarqekJNBHe4Aa4UD64INcnpTHToRG0gVAD8xbnmoL6/iVktjFGSQGBQg8GoL64id44XJDx5EbIoYZ9znt+Nc7TGn3LV3K3mNMHIhDK2wruyB6fWvpD9k/wCGV3q3jDSfG9hF5OjpcgXKyjAj6AkH3OOBXzX5rS2bx4VHVSFYHJJ9+n6V9ffs8fHbw7B8HrXw1PdDThb5jnk4Dk5544xn1NKGjN0z7e+KnxD0bwL4Qv7q+1CC2fyWESu3JOOOK/IbVdVk8R6t4jvhOjpf3ksuxEwVOT8ynqRjB5969x/aC8T2HjO0il0zULhLO2XDPNJvEn0IJ6/SvGtK8c2droQ02x0zzLFVLNcugDK/bBJzgEk8irm76IbOQ0fUI9AvplaH+0XWBQY5W2kg5G49s9ePbtWNfu0MomjIKJwABtCKfam3+txW8uoP5TOHjXc6LuZz2/n2pdNY6pp5UjYCCZELA4x/X1pJHPKOpb0aOQxRPI4YTLuVtw5HqOavzMkcUT7HeWSTywFGVXjJJPPY8Vm4nltwywkwxAAHOCp7ACl0rULi2EQk85U+ZlZl4X2PP+eaGhnQ3AaKImPc0ix7t0XJAxzgfSpdO1CG7s2iQu5l+TfJlTj6Y7+tZGla8r3sivCSFPOTgH0wPQ5rqbJ4p7hWgVEMp2iPgY7DBrKRD1LtlZy22nxS2a+aVGBEJBtOep/yK9l+E3hlvDumS6pevGbu6csqjnaB2B4rx7wzo102sR6Mv7uNtreaMk4zkgduMHqa911CBb/SRaW8buXUJFggdOCev44rnbO2jG7Rz2hWMHifxZFI3nPAZmmYEZUkdvrxXo+s3y6PZz3SRot1IPLiDcH6CszTYLXwZoyxxfNLI20O2AcngnHJqxrGl3Ei201yfMiHzRp159c5rJnrpaGnBey+HtKiluB52q3yBYbcH7pPocGrFyw0TS40uLiNrpYzJNuwDz2/DpVO2mkikfVrx1cwpthicYUe4PrXL2+s/wDCY6+8cjK8e7LMqEhfrQlYGX/BVtNqmu3N3cwkynPkg8jb/n1rU8dar59k2mWko2DHnSA5ZiOq49PxqS7uk8I6TLNA/m3dx8qhVyB2BxXHT2rvKEScnUbqQMATkMe+T24obuOwQlriz2lGijiGVz1bjpj3rS0bR30+RHRZLm9m5b5srGvb8qv6zFD4e0q23KZbt8KsKcmR/TPt60sedLZ4IXIvrlQ02ORECPugZ6007iZYaGWTzvs8iyyQjLN0571ylyZhfFbuYzxyZYscAJjoB/P8K3Lq5fStNNkiEXMpBaV+DjPp61yHjLXINFhS3DC4uJAScEAjA5x/WrWpLdjlfFevRy3V3beW7iHA8sY+foQRnjH1rnLidrvENs74dkBbYAevfnoPWsrUNbSO+e4aNjLIAu1MsAM4H4812fhaxtPCvhptc1eYNI4Pl5Qhj3BCnByPSu2mrHHOV2Ouba28I6YommGJiCWL4Zj1OOeg968w8Q+LbzXroW0a3SCWURrCgDMyk9+ecj3pnivxlL4u1Jb4EJYQt5cEfTLDqSP5VoeBdIextLnxJqjtCoj220J+ZlPduvet76HOzpL67tvDNvAJo5t6qAsYALe/H/16jvtTfTbFbot5uq3UWEVjgRL2IHPJFZ+lXWY5Na1ErIBJuQuxYNjgYGOP1rb0/SbnWNStLyVxJLdgiG2VchFz1PTgdahmqXYueC9LtrS1OqXQ89sbstkEOTwD7nvXS6vqkXhyyaa42T390wCwE4AB49+laV3Pb6RaI04EenW0ZBD8GWT6eg9a4vRbtbxrrxPrKIiM5FrG/OEHAwKxbLVy34n1FdJtYIPnluLpcukeFKJ9fWuc8PRp4atL3V7mXLMdqPMcsR2BHIyKct9eeONSSQWclvHPJtV8hlRMH5yPftmo4NIj8T6o9pE0iaXpv7tvm4nbPOR6n6mqQ7nTeHNGBabU7vyo4JCZ85O5zjg/StKCTzITq8yRTyySFbOAkAMfUH+mKqXdwLnVYtAgBW2VQbiRfmEcYH3SexNT2U66vrQuRAltaWy+TbJ1wB/H079h+tJspK5uaTYNpssl6E33UmGYj5iD/dHTpWn8Q4737PYC1UQvqA3TzFsBDjnv14qvZ311Ikks0Q+RgI9rbi5/IflTddnuF8Hakk94UuoSZ2lZMmOPuoH9alalWOL8W+Ilt7CSxhWT7FEpaSYOMSydwDnPWua8HeHb3xBqjXV7JElpNEA+4YMSDpj1PqeKh8MaDdeM7wXDwC3soj5drG0m4SHu5H6k1tePPEkWiaWvh3SrmITRpuuryP5gh7IB6k+/4VtFESdih4s8Wxare2+h6A3nafF+7mmc7VZgMYH15P4Vdsr6L4d+DV1C5icSHdDaQAD5mbkMTnnn1rN8DeA4lW7l1BhHHGour/zDkR5JKqD6nBPSs3WNci8T6rLr92Xh0jTpBHb2i/MsuBtGDwMnqeK0RzSdxulafdaFbJdSBrvxPq+FWKZgDEp5LZ59vSrmr6jb/C7QLmyhc3etzDzZRt2gEjgZ9u39K6nwvpy6bpl54z8QMIZmQ+RFJwsUfRVHXr9O9ePardS/ELxZctqMr28TAyRrG5ZEQYxk8GjRiNDw5o63Qlu9SMhMrCZjKdzFuNoB9uK9IUy+DLKLULoGXWbweXBG5AFuuDggDPTrmqfh7RLCztbPVNRWSLTbfEVrCxJa4cHhiT644rD8X+JFvtZn1C6LeUUCRptJMajoAOep64qloSzBuL6SbUHjMv27ULl2YFjks2B/jXa+EfDotCis4kuyA8zMp+QjsD6DpWNommXtrFFdczanfsY7a2bCtH6MOT0FdRrV7F4a006Iks1zf4DXFwDtKEjON2Tz7CqEZPjvxEYQ0Ox3SAKxcbSjr/dBySMnqcV6F+zz4KjeJvFuqr5Bfm3i6jI6Y/D2rxzQ/D114/8AGttpdtK4iaRTcMAW9OMdOAO5r678ViHwf4QtLO0QMYgsaRoApfIGT36VhUlbQ6qcerOD+J3jq2vN3myrFa20bGZcgE+gB9TXmHwy8G3HxI8XHWp7byrSDBgiJ3Lx0yf1NUfHPmavq9t4dsVEstzN5ksgcZXJ5HX1r6B0bSYfhX4LUBFN5IgWKANgs3bBrGKNZMp+KriPY+kQbFtosPf3LOFSNQPug9a4DR7CHxnqcmszQiDQtNytugfIkYE84/D9ai1mWXX7uHwvaStI9432jVLtTkxAdUI46D/9VdlottbXEH9g6fCE0uBMTMpwCnrn1OKokWynEGlz+IrxVjmkGy0hJxxnAA+v0rmJrGe6um0dJdl7duJ7y4jbiJc/dGeeRW/q2qRXkEF4beMRwForGzd8I5HRycd/pUnhLRQbZkVkl1G8bzrm4PSFc5Iz7VDfQ0iupuaLpoW2hjhMaWFqpClhwvPLE55rz7xN42ufEutt4f8ADY2WIfZcakrAs5wdwHcD8af8VviAJUbwpoE0aW6Iftd6rAAg9Rn8+hqh4Rt7Tw14fNzCpgGxizMcu45y+ff2oSuUaerX66Xa6f4f0xiL2ZDEUXnbgYLE+uM1rx2Nn8O/B5iB33c7fM7cF39Pp2qLwFoL30reIL1i5kBNurABtnbnP8xXGeKfEEvi7xJKXhZbC2yECsCu8cZB/wDrVtFGMnYq2UaWk11q96ykoS7Sdi3ZOv8AKq2nmfX9TSaaMQNMRtwM4GOFGT1qO6U6lbQ27uwhtWxuzhZHz3+hrv8Awjo62NgdSvo40EGWjBI+YgHv0H41pexla5ZsoV+H+jXOp3GJLt48JCoBIA7Zz3rgFhfxLq815IGt4rjaST8zIARkZ9z3p2ta3L45ugrWrQWkeG8tJMlj6n6da19IhjtbNWQ5iHzAjkGouJxGX92ZL1lkSM20ZCQqxwWPfI6c+tdV4N8Jx6te2zXCmOws187eGyN3XBHt61iaNpv/AAkXiGGxC79/zBnXgfT3r03V3Twt4bi0i1hBv7r90oPfsTXPUlY7KUb6spBJPHXikRRnGlWB+eTggcfUV3ml2LaxIL6VS2m2zBbOEH5ZGHBcjjpWD4b0GLRNLi0SFpFuJh5l7dIn3R3Hrz0Feg2kYnEFhaZjcAJGoUEIoHU1ytnde2iH6bZSXTt0WJeXdhyTU90gsc3ErBVbiOEY6epOf0q5f3sOjKtqH3ycFwOrEDmuUupJdZvDdXIMdnCWILNjefceg9azbEFxPJrF4XuZDDp8KlsDrKc9h6CuF8f+NJdTuhpVrG4Hyx28RwGkYgjd7AVa1nxUXsrm7iBFnGfLjGMGZunH+NaXw78Etayy+JdZXffTgeRC3IjXsP1qoxvqxPQv+CvB6+CdNJJFxqdyA0srnBX8eaZqupK0Z3NsSKTlSclqua94mjsJZFQrc3Lc+SeMenNcTIJp79EGbnUZQSIhwqA/xMc8Y+lXfoZtkms6nJqVyI5PMDEARWsZBLfhmrU0aaU7TXjrcalJH8sC8LEMY6UWNjFok8lxKrXOryqN78FYuvA57D0rmPFOrxaRBLeXJKSzAqjFstK2DhfbpVrUzbsO1jWIoYxK8x2dWOPTrjn9a8+13W7zWpils7WkByQF5bH949Kq3d1da1es9y4MXyiOJTgKMetPtYp7qd7SyAL7dskpGRGvck//AF61iramY7w5okc80piuWuYlO6e5kYKE9eOefap7m9l8Rr/ZOlQuNNi4Lk7vPYkckZBHtmr9pYz640Gi6JbSNZqcTXSLtVnHU59K737Jp/w401Y2YX2qTEFnIxg44z9OlU2kNK5R0bwvZ+BdOjv78pd6iw+SBQAF9M8n8TUd3tkU6zrsbSNjMEaNlUHYAe1WLmZZFN3rMglmlTMNso52+h5rmL26udVmYjerQrjCEBIx2BGefyqLtiZU1e4fxDLcNdForY/6qMckgdM9MfSsO0hMF2bpY3eWEbVIHAH8q32t5NyFiANucjpUlpbLCSElmcOOqoFHvnn+VMDHitLi6kUpE0xf7wJyMDnkV0+n6XBaQrLdyvI3JwignHpViysJNOkiZpAQMlY/8avWMAa6e7uhst4MuqKMlvoKGx2JLbEULqdy2xHzxjglfp/Sq86S3pK26LHEgAUHjjtkY60XWoXGqzpLHaNDASQoHGPr9fSrenwvpxuXdsNLgYznAFZtjtYSz0koyBmVjnkkEEe4FXJbBJYXjEu05OWIyP8AGtSztDdrDLvxtyAN2ecfnVqO0VcHyS5BxkcAe5obCxztnplyks0pkaaBFVSitkd/fNa0Vip8vLOCpyDjPbv0rYSxUxAKm0Nklh3p0OjKJA58x0AA2g4BH+NS2CKsFol4ywTSFSMjAXhhTpNJMaxrGzvFGMDPBH0qw+io88UxmlQxnKovc+/NWLRpZZZEkfLnqTRcLFWy0QTYO8KuMkOSTx/Wr50d7KMfZyGVyCwxk02KO4gmUn54s4IQEH6itRLqCVjGSyAdMkAsfbmhMTVinC03lOHHlA91PJFS2uk/aGRgS2z+8wz/ADq8kVu6jIYYGAcE/nTJ7UxzRvHJhAclSOKq4iddFbY8aOiZ/iAyOarzeF2k3YuApA44xn361ehvEVJC5OFA+YdM015Y5CCJiSeQB0ouJmBcaTqekrC/F2hOC+cHr+NNns/twYCVkPTaHxtNbhty4BZ2IBzgHGfaqV5psUsyOoaPB6A80XJMoI9nICeHHd/SsPW9OXUJS0zMgY/fjYEj+tdTeQkuQW3AcVk3ljiLI3IT0IwBV3HYzG064gVfsk5cIuC7jGf1rFu7m7nlMaeYsityHQhfrnp+VdDcyXduo2tvHddvJpqait6Qs7FSmBh1xj9KtOwmjH1hp76yh2bEnRMHIyM/SsO7vZ7CBIpIGkSZxHkRk4J757AeprsjbrdylImUkHJyQBj2qpc6esWWMgcI24jOTVXDlOQuYh5qTkIwjORvGDkdCa2tN8VmK8tPtBhgVWySRgSccAen1qKZZjeEmJGhb5txXAB9MVBcXNuGi/4lrXjMSilOi4PP6immS0dVqllb601zd2L7booWZHXKvjp3rkUvZoryzdjHAitma34GMHjBzjnGfxqU+Mv7E3rBbQLMzYVPMLAZ4OTXS22s2mq2iJDaxCRl4cqCD759c5qk7EJGJ4t0iCZItUt7Is7gAqi5OfQ/41WhjlmAa4tBaRFgQM4yO+RW9K93p8qbZtqY5ix8pFZHimzaaCG/VppI34eNGAKnpkj2och2NmxNpM0tvcahFcWRy32YHfJGe3OeMVjXdvp+jyPNbQSXlswJV+Qob0I5IrF0XTUtr5JreRzIquWVjkSHHc1p+FdTkuA0d0pWRmKy2pG5W9CD6+3NMaJLPxbOTFFZW0EAJyyDBOO+O9UtSvJJi7DeTMxLKWyo9cjNVvF2kzaJdQXsAEunORtMYw0be9RWWoC8wUGT18zOS3NG4FrTNJsZ7tJh5kSg5wvZq6fQL4Wk0tldDdK5Ijm6L17H1rF0yHTlnSOZvKuZWI5ySfbH1rU1nTJbLyfL2yI7bZFyQyD1B9qzkWjqtS0uSPTfNth9puCCRGMA575q54Yv0+QuWz0ZTw0Z9vUVzun+JBZW6QXU/lBeIrkgkA56EVptGxvUkjkTzuDkcK6n0561zyRtE3/EGjahcXiappdwsdwo+dV43ADv9elWvDupDWtMkmlQQzKxjliJzz3xUOi6rNb3bxkDBUj5uRnFZ+oWkq3DtYhLaZ23SqckMc8kVi9C0X2vH8F6lbq0nlaXcthJR1Q9wRXQanOLia1mixNEy7fMUYx6/nXN6hbx63pK2ly5mRRuVxztPfFWPD99Jp+kNYzFnMDHaSPvJ2P4VG47Fn+yrfUp5baZikTDcmODwf0zW54in0fSfD72VrE7vtwGbkrn35PFZqvDNJbzREkYBzjAweuazta1iO2197eSLcJY968gDb0HPrW8ZWOapA4mXSYp4ysQ3S9Rk4A5PWsqLWI9NaZJCjgArkNkVpa7pE1vqb30M0kA5OUbcrL3BH6V57rWvWl/IbK9tbjTnPCXUXzIxPT0GT70N3ONxsbl5pWnakpnsryO3u0UGVFwdzHpk5rF0/W57TUBptyrIk2W2s/3T2IHv7VkaV4PvNOv1NlcfabSYbpJ5n2FT7rzzSafezXWqtb6hNvaGUCGfhcDsKLGb0N66tmkvZG89wAM9duP1/SprjxHLHsgnSQADCu2APwqv4xnk8OrFcnFzFI21ZBznP07j3rz7xJ4ou7u3MttauzrxiWTqB6UWZEnZXO+nkS8lJDNHJwCjHIUY65/pWLfaxZMohSZlIJwUXuDzXPeHZ7ue3SZopXFycNg8Ajsef1o1rxFYXSPAENhexDZ5MoADD2/+tVKDOfmuzodKmk1eYWzXTJCuWClMnP59MVk3+qxWmrT2hDholLK8LZIx+nP1rCsLuRJyYZZQ23DOSAp/wB3nP16VLqf2dRLJBA0V3KAZJg2dxHbFaKHcVzorHxTBdTBBcyyzcFYWGHX69fzrWTTrKKKXUtU3pApA255yemP/rV514M1eS316KVIFuZQZBl1KgD6c98Dk17roWtw+NvB7x6j9ja6iV2WJWCkYyOnt7Vbopk3uea2otNduJ3tb+RUBIWKRPkA/wB739MVz+q/D+/l1qz0+xgMjTSGTA5XBByQ2fbv37VJHrFs2lXqTXCxSwymNlOFO3naQc8/StT4NLq3if4gC3g1NooEGY98ZZWH90DPHX1q6ULMlK5zKW08V7fQDKG0fy1Z+CSCQcjrkYqpdWlyjxSNK8UUhwxiI3ZPcdOnXFes/Er4Wy+D/EN8Z3Ui+Pnxs3ysxyc9+2R3/KvHdcivNHkitrmQu7OzIvmZAGSRgc+1dQmrG9oHiGDybmz1i2kzDuWO+Zgqtx8uR/e9v1rM1HVLq7hcRuZxGvlr5bAl1wAT2Gc5FZZvVn0uG3uEklleXB24PJ7kZ+grc8O6O8rW3nkxPE7qVZeMbiR+PNQ43IO1+GuiQJZ25uJxavImxImYE5zwMZ6mun1S51XSr2FBp0skBbHmx/MOOeRirPwv+Hdn4u1J47mOOGWJg/nLNh3Xv8uO2B3r3Xw/8PfC2q6MZoNWktrsMUYzSZwRwRtJxXO4cz1NYq54afEsuuiGGNEWeZsKpGOcdOlZtzb3cMYJtjczJIFaOA7mHv8A5FdT8ZPhknga406+0rWZHl3HY6quGY98Z/CuR0fxHqFlBPqFxbMt1MnzSggKGXuCD+lS6Nti7E2uXbxWk9igWCWVVDhyQ2Oox34qCG5lsNIllvtQaWCEbkgkj3Z/HNaZtLfxtLbXN1cxm7Kg7o8Bl+oznn0Ncnq8txbSOJllni3GMgEcDPH4GsbcuhL02O+0Pxjb6varILowSxAApGCVLY4/Srt18X9UW6NjqkQew8kj7QuWYccY/rXkUestZOi20q21sHHmO5Axz2Fem2M9tqVikt1ewPtyFVgFDHHBJ9KLsSk0c3qXijS3kcG7jlQYMSkZYk+2TiqlrNaatC8MDss6H7h5yO5zntWRqPh+zl1G6CI16obcVhXJYj0PtW9Pf6FptsIILQQ3YVQySMVJz6nrT82DdyOK5FoimJXlcMfmjxkjoSf/AK1Zltrlu15OJJmKiQjc/wAq+4zSXmuPHmS2VI3C7che3tz+tcvealOsjtMiFC24sF2gep70WbGes6d4osYIWZZZJZM7VVY9wOTxg9MVLrHiZbRIogrXbzNjaq8Rnsc15tp2vX+nRxyRQl7UMVbawyx7kg9hnrmr3iC9guNOF0GcKSGzBIpJweg5z+VJxMnKx390FWxS4SVUmDAvHkAqRz/SsWbxbearJHtkDiVSBIW+aP6L3zg9x+Ncx/wlqraFyHKdAQNxz6/TmrlhfxZi4Akz8vbn2qOWxakdDqWqNJaxQkkTkYfBGAMYHHqTXP2lqZ797W9lBtFUASx8M3Xr27Y4q9fO00ryNGImwAS3AA96zJNXmnYQKkYKsP3qDIkGOnrxQkJSud9p9ppqCKW4vVjAUFSOvPv/ADq7NcWWowTNaNIsZyhbGAwHfPvXnxk+zae1w8m5Y5D8jL936ev0xVrTdZuxa+fHI72yfP8AZ2XCn0/KmO4kuvz+H5ZdPsZHCK4MhblgD0wT2NUofETiWO6uJMSrISkfJyPeufm1a5udSujchWL4zKoxwT0HP4VKumfaCztK0Cn5WK4YgfTPU00rhc3NQ8TtrmoqFSOGJVCgg5JPfI9PxqN4WvZMZjaAfKe4z7n0rn72G306OKOGWZ5nbAwmSQPfkVu6TY3E0c22OWQudzheST7DpWnKNOxp3FtJpmRIVMmz5VD8DPQis6zsllvfLvLvz7mc7d4Hyj0BHTA9qz9djhjneGW9lsiiZYtjIwO4yRz061J4T8E+LvFNmLyx0qVNPOSl7nPHqRwea3jAq59T/Cz9ljQvF1pBq11rUd7iPY8MKAgMfx4xXQ/Fn4O6V8MfCUup6Y+y2tkZ5IyoUsAOec8mvlH4c/FLxJ4AuNR0+0u5VeJyGTflW/Uciuz8RfFvxF8VtCmsNT1F7O0MZDR53bzznk4610aRQ04vdHBat8TLOwthLp1m04mfy1gLAEnklh+NXtCjvPHE7xBQXlizLIzZ28cLnuR+FdR8MPgm/jC8H2GIvY2pQpM9uzGQ/wARHb1HWvrLwT+zRoWi28d0GktppYtksKphTznoehqHTUtSlA+PLDQtWhlbTLKzuTKZNm9kJDP9Pf19+ldtZ6Dqnhdnj1xWR57cKsJ52HsR9c19c6jr3hPwCEsmtjcXECFz5UIZl46k9s14TrDav8bfiLb6dHCdE05WMieaMu4GeRx6Hp096FSiPlscD8Pr83niyCBInxEWDSS5A68DH1r6v8U3CyrpETMCikEj/P0rhPGXw4sPAC6FHZMHmubkK7FeT6kfnXYavA0uoWSuCDGo4PTAU03G1rGiPnL9oLXFs9HntTbLO97evtLnBTHcH14A/E15mnwp1vW76zmuHt7K4k+55p3b12jGD6jNe3fEqHwZqeqabYazfG2eSV5mjbjIG44znuT161xPxg8ReD9P8Gy3ui62UvLGM28EIk3ZOMqVGe2eorRK+xlPU+CrGAM91LiIyNIqLtIIVQDx+Z/WpG0uQadLd2ttvijkAncDgZPPPrirGqjR7GOSDSXmSFHA3XIABZuqk885IxXWfD7Sp4fCmp2jXa2tnNKXluE+ZsFRwB04wOfQ1gmZbHl76XDNfLIszRSODIfKG0tzwT7jir11f39ncpcSPPK4jEQYMSSCeuM49PyrqLHwrpF94dtrtbmdtUefyEhkOXwepABPt1/Ouf1qxuLOSW3YgvFkON+GTb6/XqB9apstO5Vl1USEiRSZ27kjOR61DLMlwYJUD213AweOZT8ynv8AnisGeYLbFAzOr4KuBzyBz+tbFlbvEsLJ5bmZlijDODye+Px70irHZL8b9eitraKaWLyoF8pQvzr1647HHtWSvil3vXvJ2icxESMykM4z2I9/evSpP2b00WC01nW9WtorS5VS6qfnUkcbexzx78Vylt4H0uK/la3Nxe6Ekci+cIiGdgRk49PyoIWjMnUfGJ1ScEWj2xESsHkVRkfUd65nVNXMmAyjeQW29SQP4jXo9v4Q8KyeFJNQ1C9kupZHK22T5RXBPUdcCtn4JeFtMgk1fWNZaF7WEMtusu1iRjoDnGPSqVurNVZkPwS/Zb8X/Hfw5e6toQtbZ4iY2MrENIOwHB59KzNc+CXibwX4hi0vVNNeyuLNGLEnO5R0wepzX1v+xZ8U08PRa8tja28GktcEiMvtYnjAH0GK9F1vwWn7U3ijWY4rj+y301lVJs5bdjBzjPFbJxZaSPz0m8FXGqvayw6fOkUp2m6eQFB7gZ/pXNXcMtjfz6a4ile1Zgzw9ODjknH6Zr9KNF+Cng/4eW1z4d1GYavqLMVhiSMs4Yj5sDA614n8Wf8Agnf4lXSr7xHoV1BE6K0qWBZt4XrjIHX2pqKfUiUWtj5i8DA6rqE2m/aJLKKeJmW8Bwi46gmvWdZ+Gvw/sPBdlNeahBJqlugkE0EoCyKeuTn+deT/AA88PLeeMX0rxNcSWUC/uGSIlSrk4II7/Wvtj/hnvwL8O9Mt59UgOo2F/BiOebLrGccYHXJrNxEkfH2l/DfQfFc92yaomnaZKrOqn7yEHrk9jXl2reF18La7d29jqVrqdurCQzJKM47DHfPpX0X4u/Zy1PU9Vv18Hl7nSETzCN+cgnOFHX8K5r4jfs0ReHdEstR0vWYxPcIPtEFxk898DrwfWlYGnY8RfWmsQZzIUgfKsqjO3PHPtSm9uUaMsAYV+6BwCOwrp/h3e+G9Bu9ZsfE9h/aVzcApH5C71jwD7jr2rJ1fSbJYnudGiuEs1JZ4bjrGO2OaVkZ6MsDxLLNZrDLI20HKxA5UevFVfOiIMv3CvYZI/CsiaBgEJGX4zjAA+tROr5TIdhnOVOQPY0WRWxstqBhUMuRKDlSwxxj69ajuLaa9YyybgTxvJBHSsx0NwjM6kg+vAIqSG5JBUbggI2gE4Ax/OhIRr2q4ieCaUGFlAEPc+p/lxXZ+GPEdtoOjnTYBDLumxNGXBZQ3Xn1IrgBfmMgEA7RyzDj86zxdSLcTkYhjkbO5eGz6k0mrgel6rr2k2t0tqls8H2j5A2/IBx6/0rIh1uC3itLS28x4EZi8RjwpJ689QAR1rk/7Q3bWR0dycZboTVqTXxHblS6iJmYANwMjrg/hWap2Cx0+t+JY7rS7S2ihJaGXfIzDBx2IP9Kgt9WOo2ShBhN2W7k46fh3rkY7prmCNInQu7N5bbiDn39hXQ6VcQ20Sebl2LeWEiXlu55z2weaThYHqX7W5WMoXTzmRmBAbg9cDr65qO8kF00Cpb7J3XDKGDbeeAD60+5SWBo7n7RIqMGLoCCHGeM9xj9axYrt76bzIVKiP5mDkKSAD0OcGpWpJrGBhaySeZIJIlJKqMMPp/hVVrbZcNNh41SIM7Sn7wzyf0qSznkt2MCMss+07kMmACeAc9PXmlvoZ9zGaVZ2G1WIYEFSOg78Yx0p2JZZt7cknfIhJJIcDIx2z7jjpSR2iXcxhkmDodxHlN824enuOawm1J1ultgJYkYgtMGxwD0HOfrVqK7LXDNkhS5YyJj5e3HTnFFilqa3hvw5f61qUtrZIY0tk8wvNnBJ755OetTw6EHeZJ5hFKMgGM/KT0AJ61SOrtaG5FtqBiD4jwj43cdx+JrPste8u6kikDl5DnfuAVj2wOtUh2JhC0bPvLMYmA3pgqcjnmsrULeWK5klUKibgCijJ57mr99H8okDk542B+VPuP61nTXcghnGXBlZSxHXjH88U4qwbkVk5IViVNwrkNgYDLxgdeoxXXaReyi3k8u5eCJCCyI2Cw6gHFcWzxzSIvkB2Ay8cjbRn61ft7sz53TGKUDPzt1HYA1o1cLG9dazH50hAIPUlm4x9c9faqZ1owRFoTEsq/dEgypz61gPqKiIupYu5IIYZB/CiO6aVUyuEPcYH50lHuCWppPK73Mc0xBmY7dwOBknp9BU0Oqx2jyII1dyCCx5ArJm86UKLdDK4YH5TyOfSpn8OagIjeTQuEXO6RQduO+f/r1VjTcmGtiGQDZnJ4BGBj61JJrbvGxRFUkgBWyQo+tYlyGOAgJz36jNaNnAcASIzyMQqBRn6kimK5bi1LDeY6kSrgAqcjA/HNX7LUjKiyNHtPsQQefzqglgInMkhBU/KQOT16VpRWlutu5QMBjABODmsnYksxX1wvKNNKTwqwYDDPpyKjXUrvTIIlLeeBJukYklmX0Pv71nLcSIWSTKIowrRnBz2x71MbmSHY6mRSFwwk4J+vek0iy1r2vXeoWhgtROhOCqo20genpWlCohjRZfMV2hUsjEZY45J5rnUuneIzNblN3CsrA7jSNrqQhkMMr3LrvMhxgAcYHOcj2FJq5SkbN5ameQgGNFCgA5z+orF0y2WxuJDHNlCxY7FLDHfJx1NW/CGnav4i8VWWnoDBazmMGdzjyxuGcdeTX0N8f/AAT4I8FeFoo9N1eK28RpGJJYYDgTc9HHrgdPp600rEtni2m6nZ6iiSJN5iRkLIQuDx2H4UyLUftSARSLsbIUN1A9MVEbqEWYBVITLtk3Y29uBTLCeG4tzuiktCVzg4J98HNQwTN6e0sZbO2kQFbmLgNH91geufxqa2Dy3UTNIlukIwSOS7HoQPbmsZZRGiwTTGZlXKMgO4j6Vo6NoN14o1PT7aymkimnl2R44U4wSW9MCspjUeZ2R7B8O9PubXTr3VZGSeW5CwW5I2nb3P4ZNei6TbB3tZRNlYXKJlwAzd+Pb0p03hZWWzsg5iitoFQbSTuc/eOOvGOprp7LTYLrTYlsolhtIQUjl28lu5HuT3rjkz2qNNRiVU0AalrEV9fbbXTom2xB2G6VvUDnj60vim//ALZv7TTNNbZAJFZ5ByTg9APSsrxNrssqxaYmEdEKtySV9M+5qTSIP7K00LGAb2ZCWmQliFH+elTobok8VMt3aGCDLw2pzuJxufvj/CrnhDR00LR2iaMrLLmVnHOwe/8AQVhaIk91dm8uAJbAEiNM4Lv6sPatfVdbXRreae5Ds0+B5cYz7AU7hYztT1f7fdvdPI9tZ267WWRcBj6596d4UiilWXXriPEcWfIABBYevOKwo7e88WXtvp8UjJaFy0zjoR6H/wCvXX6vdWVnYfZ3YJZWaYK5wzAdh9akZQN3EFGv6j5jNvZbK2IyxPY4qe3iOn2P9tXjFHf50VVJJJ6ZH+NZ+kwDxZrA1WTdBp9qgaOBx8wX1I/+vT/Fmsw6hCDC7JHGDwv3cdsc00rkt3OW8Ta01pFdX00gaSXIjDsQFI6fka8qn1F7w3Oo3c3mJG4Yt5oDDpuC898AcVe8UXf269SORir/AHUWR8fkM88Va07wWmpWiXV7HBFp9upO6U4yP4j9OO9dMV1MpMq+H9DW6sE1rUGjFhGPPZcEt1yB+GOxrivGHjq88e6hGkTy2GixZVY3Xkr3yM9T0q/4t8dnWimmaIq2+jWnCyq5HnN9PTr19qx9LsRO0kk6h4gQX3Nt3Dj7ozniuqCOV+Qy20qG1sUujGBbxvhId2C7Ejt61180Fy01rYuwjshGHn3AkKOw/CszRbCz1zXrW0hnEEFlOJTbyg5ZcdQenHAPpVzVrz+0daubGzJWaR90kqthOwC/kPStXoZNEGkuuo62zFymi2cZZkKld+Txn6ntXtHhHSH0/TH1aaKGG9uIgqqrcRRdifcj0rzrwbo9rf6tJ5oUadprGW4kY4EzgDC49BjNdP4s8ZTzW8UFi/8ApN8QqIh+WNAR979Kyk7msV1MfX9TvfFFxJDbEx20L7XmlbAYZ5IHofWs/wAQao9xHbW0Y2QQgRoqDOX+nXFM1p42ktoo/MYRFjI6ygl37j/9dWvD9i/9oSanLAS8cJCxMOcZzkc+nvUJXLJYrW70Pw8LSBmudRvTh3DgCJCeWA4PHTin/wBp2nhGzjsLItJcMSY0Cbmkfvknt9a2ND0sJayavNFia5GCGyDGvYAZ4Nc8tnJqusC7jiYHcY7aKQcox4LN14ouJI0tF0e5MLWrT7p7xjLdz55BI5TP6CuzgiTTkS12Dztu+FXbChMdCfU1HBpklmkMTSIkEK77qXoSR1I+vTmn6iyahbPqTCRIFACL90bfU/h2qWzRKxbfXLTQdPn1O9eOKKJdsSg5Use49efSuC8G63qPjfx3emRQNIlTyJomyQQRxx79aoXl/qfje+FhFHBHYFtqxTNghf7+ORzXpXhyz074Z+HZGjUTXPJjQthmOOT/APrqooTdjI8X3tt8N4pLO0CHUSmy3h6AL0yT6jvXlWgaNdXlzcT7C7XUxMETkBnlJyWGf4R710vjx18WajpviSMlYZIWinL8mIqSTjnHPPf0qPT70eGNOOsywvLf3X7jTbVuuD0cj3746cVsmYydx3i61lCWnhqxuGeSPM+qXCNlWPZWOc8YPGPSsjwXocPizWFmjU/8I7pshVInzmZ8cn6DnBP5VQuVuPJGj20puNZ1djLeOmcxoTnBPtyK0viF4si8FeH7bw5oUbPfyRiP92QSnAyT3yef8aLmO5m/E7xsnjbVLbRdLSZ9GtMpIVJVZHHHX0GP51Z8AeC0nmeAQIllbFnv7qRsjbgEID9BzVLwD4G1BwjPslu5do8qQjbEpxkkevU13/iS6sdF0J/DdiWEUce68lQkkD3PqT29KEXYxda1k6xftdh2g0pB5VrAeNwGPnx79q5eHSH1rWhcSbotHt8T+ZwVYjsTnP4YpfD0Fz4q1ZiszeQVAgScYCqOp78Y713fh7RbbULhYIYgNMsmJZww2TleuOc4B9fSq5hKJB9uTRtNi8S3pYswK2luybWA7E+n5157q18+ozGZWluJ7liUjMmCSevJx+Vb/jvxS+s6mbVWifToclEU5AA6lvQ1f+Cfw6uPiH4vS8uLNo9KtiGCsMjGen44qea2rBRu7I9f+AXgOHwD4GOtahGkN3MpkDOece59azfF3xBj1Ga61J2DWVrEVgJb5C/tnvmup+MfiJDpdtoNhGQJz5asG2qqjqT34rwu6huPGmvWHhHTIo47aEhpWU5ViOWbPtXNJuTudaVlY6z4IeEhPqF74y1RIxEWZoVYEke47Y7Vf+IHjmaScatPFIFZvK061dgCHI++RnFdBrd3baXpaaLaSrHY2MYN+VBGB/dB9T6VwfhyCDxTqd34x1JfK0bTv3dpbuwwSo4OM1otiJO5ueDNH/4R6yjtrmRZda1YtLckkMQvZc5757V2MWiLoiW+iQSMssg8++mVsbI+yg+/T865/wCGyzatfap4nuLdRbSti3VzzxwAPx5rZ1rUn1CWfTIY99/dor3chbIii7DOc5PTApN2KirkUWmp4i1eGCHm0tyVh4+Uep/+vT9f1NPDmj3FvYOAQ7LLcn5QWx0Xucd607byvDely2lmQski5a4frEvfNeC/FTxdN4uv7TRtMBFosgXftIZ2AwWPsazepokJ4etx4g1nEZEdokjPcTgZErZ5UV3sdrceINbjtdu3TrUBpymAFXnauM+3YUeGfC0egWFpZQkyy/3dnLSHqQf8a7/TtGtvD2nOLmZnkAMszD+Lvj8PatEJnJ/EHxO2jaHbabZb0u7xSsW0AlEwMn8RXCQyG38NxhYwROAscnRgo+8TzVrXNeGpa5d3qtKgUbUG0425wqj3+lR67HNdT6d4esIZRcmMSSSryIwTk5Oev1FaoxlqL4T09tVv5Z5FSPTIjgbuWBBxk8dzyBVrx/rIvo20excoJjtYg4Vv93nr9aua7q0fhjS4tPto3nuum7OBk9Sw68VxWmaUfti3F15k9wW2QwrkhSTkucewpN3Faxr6XaSK8FiiSPOo/wBJIbAiXsTz/KtvMLlLS1iZ7WGPbvRsnd2z9ajiYW0EiRYAkGJJCwLk9snrge9bngXQRqlxFcTgi2TDEo2Qx9xSk7IaVzrPhrp0ejaZNq+onE7NmIMuAB7V0vhfR5fE2pza9dx5QnFqsnSNR3xWPPbv4n1tNLjcpptiQ1xIo4P+yOvPauv1a9ltzDp9ovlvcRlY04Hlx9yfeuCT1PRhHliUb27F3qj2OntJOqMDPLHxub0B9BXodqE8LWoABuNQmHyg9QO35VU8IeGF8P2Qnmi3XOAse/7zH1PrWB498XpoTiO3xda3MdscIySuaybLC71JE1NbaeVJdSmG5wnJUZ71zHibxDNrWqDw/pv7o4zczlshU7jvyagvJZvC1htZzdeIdQyAy4JQ9eec8VD4Y0CS2updPikFxq92okvLpj8saHsD/TFNIDoNI8Ox+I9Qt34bS9OwNzHAdwOw9vetXxBrvkS+TCvmS42xxg4C+mabq96thpsel6YnyoCCynABxyT3ribi7ae6eCJ98gXa0gOQD9a0v0I3I0mn82QW6rd3vJYk/KhPr9PStvTNGTSEdg5kvX5lmLZB9cVe8PaOlhYgyyMHYH5yMZPf8KwvHnjSDwnpsqROXu5VxHEACd2Dg/T60JESdjO8a+M9N8LwsjuJ76YhY4gecnuefu+5ry7W9Tk8R3yPNLJPDEQ3lMOBjqV9qp3dzcarevNvY3wcM8f3hjn5T/snnpVyG2njYfaCHllbZHbx8MAeoA9K1iurMmNtoFvp4re2DSzScMFUDaM8Z56DvXW6FoRv2bSNJeIjgXc46Yx0rotA8ESR2yQxbYZ5P9ZMASQvpmtC9nsPCds2m6QivqJ2iTH3iTjv696tztogUb7lcatD4RtV03SminvYyBcTFcKoz0Ax1PtVVohazSX12oeRssNxyc+p+lUdQntvCUbXN27Nct0QKWKnrz7+9c3fXl3qzrfTShrdxhY4myD9R61le5ZYnv7rWL5ZvkYgYaQtgAZ/hFMVP7Ps5Fij86SQ5eTcCzn2H6c1agtfKiUYCg4zkcZ9KZD5U87fumVUOGOCA30z/StE7GbM7R4bm9M73SNEqsFSNsE/pXRWccdmqtOpBZtqqOtNtNOQRNMVwQ25QvfnqavxwTamw8+OMBSGD4OPxHrSlIErk6Wpupt7L5agds81ZezDphAVB4Kk8fhT5bxvNijVVEI4yOCfoKvwq8uWMWUGeW4OOxxWVzRoy4bE4Kb1JU9M4H0NXxo8V9IWy0aEYG1sA1Z2Hbny2GD1A61ctATGBtdST0NFxeRRh0q5tHGHE0JY5MZwRxx/+utPTipjcYdWXqr4z1q7DBtkY8lCOg9amggVy2Fxg4O4UmxjlDSKmMAYHTjH1q9AgKBQTg9QepqrFasAQjeWRyByRVpUmjUAKHYnAzkDNBBL9njbHc54+lSPYR5V0VQ305pypKkm14ipUDO0gg5qclMBdwQn1PIoArB4wRtAD9Dip4o48EBUaU9M4yKRoYllTylBbux4/Gr9tbjeCBgn+IigCGO2MXEhUqMcjkVYk02OXG/DIepBxVpIw6mNQCzdzxinQwO7bGIBXjJ6UEmeLCOJXRUIQ/3iCalt7aFSA8O8D04IrTlgCrzzj0qJfkBO4A+hoAoCxgbd8pBPHJ7Ugs4I12vwR09DVxwXzsOWPpUEqSFACcn+6fWncCtPpdrIgPBbOcCqdxp9uvHlgg8etaO9gm0rgnpxVK5aSJl+R2J9B29au4aGS2hrM4VMAAdHbAH41zOoeGJboSvMSkI+UqrZJ+lds7TEnaqkHGN3HNZmoCeLO3aGxkheRRzFHFz6fBY3MULz3DPGg2gKcMPr7UfaowH8yJmiPGSeh962L27uGMCXVpuDHIZOCayLyyt5Lh2BeNJf+WcnQH86pSuJqxGdbtdOjMgtXuxjGxVzj3zmsFvFeoC7Dx21vBasTuQLlvbn+dP1Cye3hdo5GUdsdBVF286JYmGyYEDeDhTj/GtkZNlLWb65tJ7eZYohHckhwy5yv07dKl8N6xciC5iURoYx5kOBzx1X8anmiWSCWzuISIiu1ZVOdjdsc/yrm7izay1AeW7uqj5sEgFfUds0jNnoUl/D4utbUzPJZyFApywUxt6fTNPtrv8AsDTXs9amju7YfLFdR/MMnoD3/KuD0zxCsl0nnRvAHXBL9FUHAzz1+ldNBq0FpCN8Zu9PZgu5slR6kULQouXWlGCRLmzYTQFCQUICn0/GsSPM10jxOY3QHoQDu9DXaaZYW1tZm60+U3dtIT8qnJUH157Vi6noq3l/BLYyKtwCSFY4B9QatMLF3w9qNtqiNZXJBk2kSpIuF/3gfWuW8U+EbnQ7o7JpTHIMo8YwMdR+IrQv7eWO1fUtjwkYE0cYB2n1A9K3dK8Q2XjLSxpl1O4kIxFcEAfSk5WKR59bazHI0UV55006ONs8ZAIPvXXaZ4hjCqtxIXA4DE5JHpWJqvhWfTL1wCksK5DsBtKn6e9VV0uWO+iCSqYGHz+ooeo0j0JfDhkjR0EdzayAt5bHjPXGav2enR3kXkwGQXceCEPAXHTBrm9C1htOiNuxaSN8BSW4T36108hluXSdZWBjwS8XAYfWuWWhqmaehXhd5IrpGNyn3xjCkfWtu61BrkW0xUK8bYRgMgex+tZmj6xBeXMvKu6jD7eorWtLApveJ1u7OVsld2CpHY1nI0RmXt9FokqkRNFbTknOMgHvz6Zq54cS4urh2eNXgCEcnk+lZusW32m1u7CUsI5VJibrtbPAFZ/hbxalneRWs0MscluQszlgQx+nuKzLTOm/tBI7YpsZRHIQSeAT0/KsPxJos+pRC7glKPB8+wHJYdxW3PNafaLqZGyjKZArDI/Kq9nqZ3GTaCmeF7Yx/hTTIcbnMT6xHDbpcYRrKRWiYHgxvxiudtNEh19ZLeRm+zK2HdVwqt2yfX6VsDTEvNbvdLuEki0m4bzvtBGAvPIz7Yru/Elh4b0nwEdM0y7SKRufObjJ75Nax1OOorHz54hlvfB3iGOILJPbSH5GjG4yccYHT2rVvb/R4Y7DU/EFrcWBlyELxYBwP4gDn9K2W1PSnlghfV7YygYRUyxDdzntWV44gs30RBrk13qdsh8yMxAAoD2zkVqonK9WU9Oth4m0O5sLiRJIXkMsEyN8oGflHrXn/iG1GjRzWcYM2ogjdHAuQMnqPWuw8GeJPD41CPTtOsblbeRS2+WTJX6jP8q0rLUbHVNdnMtlYW15a8xvO5BK+pNXYUo3Vi/4Y0vQn8Kzx3N0bLVmhzGtym0bsclR3NchJ8K7aOAaxq93HeuGLbI/lKAds8V1uva9bpe24uNKGpWzoJVurQ7lX6dMc8V538RNZlEkUtlfSwWj4ElseTg9sZNWnbRHE1Y09O0PQnnlZLyK2fyyEWSUEMevBzz+Fc3oulTeN766sku7SzWCQqAWIdiCQOcc5x+tcibSJZoNigysfMSNDkgeuP8AGraaLqMsc91YqbadW8ySV22nA5znNaxi27tgXLdf+EX+Ik2nuWWKOHBVjwWwckGm28txpnmXKM9obiR1EiH5iMnIFZ9q/wDaWvQXF5K0t6y9XbA5HU/Wn+J4ZrA6daysHeNjICzEtgk8Ad62sBftpLc21/ZXEiGV4SYsrkE54JPrVnwT4mvfAGrWt+kcV0kbbfJJwzDqT7ngfrWBb6WJrlZYwYs8bTwGP1rf0zVYbbVoYrmIeYAUDAghT65/Op2Mnud78ZfiZH8YZ9HMFvcabfWkZMhcjYAe2Qe+AelcN4m8IX2sXsU+mRvdtHEA0cce4kd8D1yO1Wmns7q7mMbsjrjJZc59AD612ula1daFaiWBTFOygjkE9OPbnrUqfc0tfU4/TfgTr+nXVjNdxyS3V5l47FRh14yPYEDsT6962/FPhfxD4G0aCW7tGtpbiYrApbc6jacse3pxmurg+KfjHxBqGnRQm1gu7ZhIbh8DdxggjkZOe1egeK5dS12wW6ub+0u7yxkWVYI8bSnQhh+J/StL3CyZufsyfAu3v9Ph1bVNRSW7u48wiNzkHHP8+RXeXXwVk8I2l5c6aJ7+7V90kYjJ6nI2+/0rB0P4g6/4bstGudO022xNAGd442CDHB4wMDHt69qv+LP2l9f0jVrGSzt4rlJ02G0gUyEt/jTLSSRyGufs+eLvHsq6nd+ZbWaEyLDO2CvvjHBNeGeIdei8OWd3bW8SRG1m2xh8YY5wQB719j2nx914+DtV1XV/DrWUEMGUI4bcfVSa+PtC8I6n8RtXvrqWEx2kcr3OGGM5ORg/WkwdrGXc6u2oas2pCJreSaNQVjwADjrXMaxNfQwPsuGa4bJDHgA9sV0Nxo+rx6tGJbS4gskDFmVN4A9Tx0A5/pXTT+HfBNp4aNwusyapq7ElFEbZ3Y4ULgc+maxdPmd2ZnkcLtIUjmtWuZWHKJhiSeDgZFdBqOtabBZrZNaTJdyLtaNjtwAM5xVHRNCnsroXuqJ5RDFUEqFGVs8HJwOO+Kj8f38mpa5bSspYW8IWSRPuv6cg9Pwq3TWyE1Yq+FNbu9J1FdjhELlliOWJB6g/XrW9qhe/vbnUZYggfaAcjpzXBRzvHcGaR3Em4lQhAUg9BnjpViwea5aWI3MzrIcqsrDjjoD6e1Zey8zPY6pdWSKRFMZl38HaQAPrnFZWqavG18rR5eJsRtAWAUn2Pv0qPSY7aRHS4KEZwu5gApHUk/yrO1UWtlNatavDOGkLc8gHsRT5bCbNq28ViecCTTXURqQI25Trzn3NRa7pyeI722vodMNlYLCFaNWJKsDkHHTFXNO1XS9Y08IVFtqMcjKwRgWcDnIGSSO2a6S+8QQQaEY1gGVj4AbB6Y6cevFArmLp2lx6NoqRxTB5UViVkIAIPIArW02yuda0t7qRo7d7JA0pQ5Z17YH4dq4zUb43v2dvIaFrcFYw/JVc9fcmpdP8RC53lUkinkTEhkVlGwdzxgd+9HJzFJ3L2o69bfvo4L+4N+sZ2s+fLz2z29sVS0LxRJa6egvwoulfJdiADk8Z/SsCW6tpJJ4Gl+0wJIWymcDOBgHHtkmrkWmJLGlxdWM9shZTBJI2U749e3HIq1RXUb0Z0V54rS4kW3UlJ3baGUhkBPQZ6ZFGm+K/shNpeJNJIwKEjhT6k8/yrDGhxpMIobxBcGYFYiSzFicnA7c5qlqcN1o93JDOZEZ2643DJPI471XsYoZ1cV9YL50NuxaVSCDLgIueiqc8mrdpc3ZkjjtVicSPhhKMj3wfWuM88QwAyxrOwIZRjBwPT3rtPh95mv6gkVuGnSX92qEElW7dutR7Ow9Da1TwlrK2h1KWMwWcOSPs7YZgex7/AI1seGT/AG1DB9kulMm0EeY2XGPWvafBvwU8R6/o9za3sF5bIY9qedGShX0J96+efGl2vwu8ay6VGkcdzbNhirFEGen0Jp+z00KcOpleMNCnj1u5RgxlZMMCeD1wRXqHwg+NmoeEfC50q/01mhZfIiMSYZSO7A4+uRXm6asPFGoiXDF05Z1YMCe4H09674TwvHAiRiSUfMcjk+x/LqKTk46WFFGPe6Fb3l9eagLcWk9w5dlDYJJ5PHvVXTLeO8vYtMeVYHuTt39QB/k0ni7xO/hu6JZwkt0QiRfe2Z6Y+teq/AL4VW2s2q6x4hmW5d2zGISMRfUevTpSTb3H1Prz4M+BLbwN4MsraGVp2eNSXbrnFO+NPiiPwr4Gup21FdLlmZYo7hgTtJPtzXgnij9rGb4XalL4ejgGqG2RQs+OFz0B9hXg/wAb/j54j+MVhaWY8q0t0fc/kvkk89AK3ua3SR0Nt8XdX+H3jmVr+ddcgkdfNcktkdyoPPpX0PH8RvB2o6bd+MYLxFv9Mti3kRONynBOCPU89a/P+98R3NpCjMwncRhJZH+ZifX16Uv/AAl7zQTwfvIjdARB0bAcnoMA9/cCheRnzu59teAfixd/Hfxzpd21ubfTrNsRqwGHIySfqcD8q9h8StnXXh6AQZyOucdvzr58/Y70t7exiZvkeORj8o6DH/1/0r6B1Ry/iW8JwZlt+CenoKhv3rG6elz53+KHgnTL/wAULf8AiFJY9Ot4sFw20DtuznPHHFeP+OtJ8BtYB9FNzqM7yGCK3hViAwAJJyBwMjJ9xWx+0T461nxfrUug26+Xb2coWWQttDMM5/A5HarvwpTwroHggX91Al/dxM7ExkFg+TjAJBz0HHtWidjGTufFug2Wnz6nPa6hNMouViiiaPJ3Sbux9sjJrrIfDWqfDxp7ZrC41eyu1YmEKW2jtz371zGlTvpuqLcT2yyx2X7wRkgl3PYfhkV63qP7TdjNoMWl6TpMcWoRqIT55wRkHqccgeo9s8Vk1Yi5L8H4tDsvEtpcX2nXE5lHmCFYmItgBgggc4HrXknxl8RaFrfjvVLrQRJDaOCsoPyjIOAcdeRX0F+y38YdOtZte1DxBbIzkbVuNu5U7bO/HfI9TXzj8Zde0rxX8QdY1XS7aJbWZtn7gHCjvwOpOAeKZZzel2JubmMAgLgDYxwv5/Su48C+E38Ta3afbYksdJhnVpJ2YEjHTA646c1yNhMkMqxG5a5VVDbZRgx9Nox9M9a2lvAlxOlvcPbqdrCWOTG8/TtSbsJs9S+Lt7owkS3sdZfURaFYGyzMoUkAD8z2ri9T+Jd5aaaum28MUVgqbTIGyz+vsOfWsS4DSXYmdpImOAcHBP1rF1WErIY/M3xuAQgHIOeST+VY7i6l2yura71A3eWJCYKKcEehI+tbltr1wtk2mw3K24llDSKI9qg56A/1rj4maJMRMXdsDLdQf/rVso/JADSCDDSnABA45/DrVctuo07HS6J4k1bw7rEkWiyzq8x5MbEcnAJC9O1fSP7MHjnxjovjS90bRA13daofnuJQdyserfh615H+zHNol78ZNMtdUmWLTplzI9whVZGHQDPPfnHpX6Vxab8K/AGuWWs29zp2n3sURIdHAJU/xEf1rWnFWuzWKW7ZkzfDy98H6rpeqm3l1vX5Jd090dzJGO4JzgcZGTXqGgeNbPxVBqcCoEe1zFIrEHJxzgV4340/bK8F6b9p0+2uo7ydm2KYDkHPAIPTr714L4e+OEmk/E+ezup/7F064ZZJy83JDcg5yeSOwp8yRpdEXiP4U6NB8YJ9Q1+yaytbq4DW7xLhJctyCRx9QK+mPEHw61adLC3Niuq+GhAEW3GC8QxkEDivLv2j/Gnh/VfC+mTaLN9suLKRJQYUL4AIzkgYGfc16H8Mv2s/DPiQafo7lzqZgUbVH3m9M9P1p8ysLQr+EvAkHhO91S/0uyn2sBG1hdKYtp7FQfWvm39p34D+N4NS/wCEosbZUhz5jwRtgKB14zzn2r6I+Pvjq9gk0+8iaPTYElDMZJBubbyOn8q8R+Mf7Zdr4p0WXSrW3eeMReXJcBSoVs4J+lS5JDaTPkPx9oOhamq63IJNOu0RRMqttZiOwX1PPan3vg2zsfCk95ca3GsU0KsvHIHYH37VZ+ISoFg+xXI1Z7lwZXiAYIGP3SfXtXnmveGrrS53h1ezuLBWYFPMVhEy9iO2alSv0OdKzKUlvBHBJONxiBAZmyD7EjrU8llhFjJKbcE49KlmUm0aSOaSRHwpVoyCoB49+1VJJymWmjLybSu4Nz7d/wCdPmNLXRnybcyg5AHCnsfXioIIizOqAkqBjPG4H0qS5y+W27GA+7/jWdbRSTahFgbnYjBEmOB14qlrqZWN3TtNJtrl58gyLiMNkgn3rT0rSEKCN9kojUsD0PuKuQMbOLymiZWOCCwyynOTj2NNuIjEWIIVmAGBwV9yPxrN1LbDuV5tCs7mUzeQkUozhF5we3516F8IPC3hSOG7GsR27XisWzPID8pIyQD79hXF7jPEPKdUdMA7eQ3rVh0iwVcurNgEpzxnuR2qPaSYXOk8SeE/CkmuXNjp1qZYpGVxtzGquM/Kp6cjmuVl0OHR70mGSWIAFSkhyOevP51val4luNYuYvs9tFFPAcqJBtLYBAIP+etVPGNtc2VzZsLtZ45mV3CAEjI5XHXjB61PM3uJsxIopJZQqSIynJUN0HoMVlyxXcTM811EirlpDGABt64x14revLRrW+ZjMx28hgcjGDzjp3FVBZxvKWmKIwRgpcDBUjB5z3xjmhMmwzVdLvtDWKUqpt7gARyqNxY9enp0600XkdxZxrNzIpIBC4OOSai/4SfVbsLHMqiCEbYTGeemMnt6dKqRmSNQOQx5Vz0Hfmr2GOutILiKeFxIh+Zdo5U8ggn1rMVJJHRFGBvJkGcH/PFdDaTvEoj8j7Qsy7lAIPI7j3yO9QvpMsc09wwMUYwI4SAST3yev500y0iKTRvlJIj3ttY4PtwSaht7CWIr8sbEvne4yFX6dc1dspW1K1keMeeY2aMxsMEEdOPT3qYtdogaUIDt+eJGDD8MHtQ2UZ0iSlZJIikob5Tnrkd6hWCYOGEQCnBJPTPpWlhtwYYEZ524OelW7d4Wn+zK8ZkK7iGbBBHQfiKXNYl6GHc2ayRB8BZZG2oQMHPpVKe3uEuShQpImA3ykg/j/hXV3djPa24vHkTynbaY06E8c47Yxmq1uVtIinmNcAMWRpOSueo+lUpXEcsbOSGT/U7HbJ3Doc1taZoUFxCDc74AGBDRjIA9KtXCNczB/LRI1TaMcYP196dbuTbmKMgksCSW7U+YlMs6fYwCdmSBYSMjdkkufWvQbnVrDRfC1slzlFljx5LL87tnsOuPeuItoZJrmCMoHMrY2+YDxnk59vap/H98l6baz/dsluBtYEM355z1qOa5d9DjYrCf+1TNKBEGzmPOAR24+ldI1rFGiyZkDDJ3qcD2INYUUt5d36+XAJYScFy2CuPb39q6H7RbKiJdukEEa7ZHLABT6GqcidSlBc+dOPMYvIcFh1H5Uai8sMkZixJG45GcYPp1pI7yGymkFuyyRSHAZVzuXtzTxZDX7lLdZcSI2QPMAIGOe/6VN7jRnpdF5EDJsA+YBuTn2q6FW6MkipLPcPgY3E49zXQL4Su7iNYIrZVeNSN44P49smuWt7m80hrmJY1kfzCjFgVZeecf407iuVbqCS3hnSJy7AFlVhtCHuAOtdvpknhi1+HNjbSRCXXZF3lwCWVzgspPp71jy+GLiPT47yOUSxytyhBJSs+KOb5nUBkj4YEgEHOOB6/SmpAmaHh/V7rRdTe9gnYC2YMqjgqOnJqG+nvNX1Z7zUXmuBOcuHfcQd2V4/rUMDIJJ4gCW2gvu4BGeMHofwq4dVulto47TKTq21Sq7i5HOOlMuxrpaLcyxxeSACdpVuq8daoXNjcea8dsnnkMFMcbfNk4xgdenNXtN07VkM99qkJsbEkM1xOwUEHg4HXr2xWvb+MrLR50tdLWSd5BlbuTkNjg4/Pg+9Zu41Evab4XOnW6z6r5emog/wBYzbmc9gAK9U+GMujaHYTaxax7kl6SzDaZJeB8oPSvG5m1DX9fsrK3/fS3LMs4aQYRMcnJ44BzXvej+FVax0nS2iSS1tIw8ig7gxA4yQcdM1zVHod9GC3OlhmvoNNiNx82o3zFIo1IJUE8c57Dqa7Zp7fS9K+yoiqlrGDuLYLP3xWZptpHay3GpSsgVEEdrHn/AFa4wTj36D8KyNb1F5YkgjBd5DkL0OM8k/SuTU9JaIwdDhn1DXX1K7BQiQtIqnIb+7+VdpB89lLchfJE4KKo4OOmcVh2kC2skEUMRiibkM3G49z+Nb7q022CNMGMYAU5HPcnpTvYOpUsYPs8RjUCOwtCG8wnLMe5xXC+IdRn1S4ucyExqWCFffpgetanjDXGiRNLtfN3LgSmFdxLZ6fhWjoPh9beKLVL1RHZWylixORn3HXNRvqaIveGNGtfA/hgS3LM93dgbgBliT0GK5TxR5mu6jbaJbHzXLb5ypBKj0P/ANerms+Kkvw99Kcwt8tqg4K4746c+pp3hWKLRrZtTfJubjcVB+Yu3qT7VaQmrHQTXFv4d0X7FC2+ZVxMFGSBjgZrybxB4wF6qokMlsvmESqDgbR/nNdPr97K1jdQxkpNdA4l6kE9a85/sm81HUG0+IFkIChiuQTjnJ6VokZy01M2ws38YeKokBf7MmS1zjlE7Y+uMcVkfGj4ifbmi8N6Lc+XZIPLmkibBYdwR14xj8a7fxtq0Xw28JLZwSKNRuf3UTKuSD3IHoOa+fodPL3guimZmJMsjcAEnJAFdUI3OKpO+iNDwzp6NbPHFNtWIlTv4A+h7/hXVeTNdJZLDCkjuoJ2tgr6k5OKydGhS8niEcQW1gUkBc4dickn9K6qJAVbaqRkMA0jHACn+vYCum1jFIkgEnh/w/c3EKo9/euYLZT2J+8c/r+VR6VZvo4gJiju7+9YxqGbBLdT3xx15qPxbqrNfWei2AT7VbhGLkAhA3VgPU9K67wxoktzOJmw8p/dwxhTlRxuY+mf8KhysUlc049J+waLFaMoWC2jPmMf4nPUH1zXPyXken2ruZnF/IvzKq/LEnbHHcDtWv4+uBHHbWm9oUQ8FM/vH7g//Xrjbm7bzooFmVZjgl25ATvzWV7m6VtCxp1usSRsyGK2jYtnOS3fr1rvNEnlS1iX5UMjll4+ZQeme2PrXJeHUtdQd7nzXa1tGzGSCFdunA74Nej+GbC4S0N3OimWbIMbHA29uPb0qnoNlfXLqy02B7dpg85XewHO0HuRXN6Xf/aLlLowOs7KY4wpOXGeCff602+trXWNZu5lSSQwMDMU4Dbfup+PtWvaudJt5b+8hS2llU+TBu3EcfKv1FRcEjUv5XtbW20tHEzTSA3Uu7JRD2rD8e6ikmnwaPaiY3DsAIoySZAPfoM1S0nTgBJfyNMdRlJAjZ+Oe5PT86v27JZ6gisyPqwYeYWYHykx94c4/KmkD0NHwZ4ei8M2Ek9zGZr254YZB2L/AHR2yK5T4h+KxdGeGQNBcsmyMDBwvYDnr3xXUeJ/FC2No8x3eVZqzqAcGU92I/lXh2n6leeI9bOrziRTdOY7KBX3fOcjcR0/PFWkYt8zPRfhnplp4l0XUNFkLS2VnJ9rknU7QDnlMdexyRWJPrS6vrl7rLnyrSzT7Pp8Z6Ajpx64H8q6GTWYvhjaaL4ftpFlvrmQS377QMoTzk9MEnFY+u+H4f8AhIzpsHnRWBImRF5ViSSSp6YHoPWqBIqaLcLoEE/iPU5MXM42KSM5yflQAeua5n4eaJdeNvFlzq+oF4ra2Zth34YqSSV65ODj86s+I7238WapF4fsFa9jtwwfeCgjboSSQOgzivSvCmgjQNJgS2Zbe2iXIaU7iiEctn1OKCVESe/tvCqTPDKRqF6zPF5i7R8qgBFPtkVxN+9xZ2ZsZJ2e8vpPMuZd3zFjjCrXQTmO7uJdXm3z2MDYsxc5BJxgsAeRk98U3w3p7TXQ1udY3hC7ofM4Jfodp9B1z+VS2VYsW1mnh7w+trCqwXrxEXEi8mNfz6n2pNb8WDwp4Qgs7dtuoahH5UMR6he7E9OnPNLqurf22895G0dtpVpzK7A/6RJ/dB6YFec61cvrGvyahcCQiJNsW9iQB3wPaqG/IbDp1xO9ta7pJJ79jGJGyS5HY+1fYvgPQYPhd4FgjysN5LCGcnJI45wa8Q/Zu8D3finxLDrV6AbG2iymeBuz6E8Y5r1X4z+NINN05Lf7VGssziKGM56A85+vvWM30NKUbK7PMviZ4pgvHMhcziSIwomCAGJ6gep9a0PhvpEvw78NveXVvu17U8RwRM4yqdsnPTv1rm/h3oz+K/FtzqGqgJpemtuZXAI3AZAzWz4o8bGG0vdclKI5Jh0+IjcCOmcdqSNHoZ/iy4bXdVtPCelz+ZeXsvmX8yNnB7gnpx9a0fFv2a7vNJ8GaZtWytCpu3jwoBA5J/HvUfgax/4V/wCDLzxPqig6vqAIto25OG5H55rpfhl4Na30m68Q63dfZ571WI885AHf8cVa0Rkamv8AieDQPC1tDpsi7gBBbhTkM/Tgf1qXwPocthbTvctJJqdywaVn7d8de1YmgacfFXiKXVljR9A08FbYsQAX7vt9fcitTxD42istOuUgmWS+kUrGsZ2kdsk8Vm9WbJWOT+LHjRbcyW1i7XEsZ8uVTlAX9ieuOvFZHwk8GSjUp9a1RhLcOm5MjCoOpP8ASuf0fTH8ZeL2Es7TWdmoeR93DSHqM9/wr3XS9LSSKO1UBQPmkONpVAOAPerSsFxugWkd1ctqt1iMqClvzg4/vY9DXO+PtceGNLKKdYrifd82TuKdxj3Fdbczx2jj5kWBVwF6keleR+KNX33txNMkbOciJg2SOTjn36Ypp2IepZ0i3tby/sldSIojvKgbmLDofrWqJofDyapqruXv7gfdU4wP4QPc1leC7S6js5dSuYAJpC0VpySQM4JxVTWZp7i+XT4pI5nRx5zheQ3Hy027CtcpQ3lzf3El/qShnYYSMfMcdOTVlWeJWCO6yBSWcdlH+e1V7ieCO5a2jdbue2JWVgdojP8Ad9CfpT/tI3gxFS4UMVDcnPbrj86VwaNDR7UzO8CFjLMN6ntz/ntXr2iQr4Y8Jpbs5FztCcj5mc9OfrWL8LPD3223Or3aGNIyTEsijC+pBrqNPDeJLmW8jjd41YwWsZ6FgeXI6ce9ZVJW0RtCN2bPhWwttB0OVp51kWJvNupF5Jc8hR3Jrq/AugzaxqDeItQjMUT8QRN1Cjgfh9ap6B4QGs+RBKQNJsTvnnY486b+Ifh61oax47t7yKez05xbadZjD3AGA5HVV/xFcjdzssUviF8SbTQlnEbMZ1BWPb1Leg9q4Dwto90UuPFWukmd8tAspx9KpaXo8vxM8Vi8njKaRakqM8Dj39zT/HPiOXxjrsPhfSELWMLCKaWLkcdRn2xUpXJY3TtUl1me51SKMSy7jGJNvBfPCJ/jXb6VpZ8MaNM8yo2p3gMk8hbAQfX26Va8O+FrXToUaQBILRNsMXQKe7H61wPj7xdPrrXGn6PL8gOJphyWHQqD6Vo9CHqLeeIDeSTWelMssYwJbrqF9ce9bWiaLFBAJmT7PaDDBm5aT8KpeC9Ds7DTY7i4QQCPJ8rdy79z15z71ieKfGJMssSzGOSQ7dsfICjop7CiKuJysXfGPxDTSrd5tpeKNvLiRRglug56ema8llTVNbvbu7vboyCR/lkVsBP9kL14qTUdW8+6c3rs8sABS3TJCjtn396ui4fycyu8s55WIDg9cDNbpJasybuQQ2sOmROkMyHUGUgTsctgng4rufB3g2aG8XVdS2O6gC3jxlmb1P1qXwd4HaSE6rq1ssYZQIoHIP0JPv6V1dzrAtPLRcSXMjbIYsZ59SemB60pS7FKNw1TWDosLW0Uaz6hd8Rwoc89yT2x15rnbu9s/CkJebbcavJkqg5Kg/4etXGCeFdPub+6nN3qNwCcI2eeeB9K89LyahLLcbS88uOXbJA4yB+vAqNyxj35e9nuZ7lpZHYMS+QqZxgD6Vft4x5bzMQqAAfKMgnPYdzUNsE8wwu2RLxtHXHvWhGylhtCDZgRoOM+pq9iCzK5a1hj+aabOVUcAD37Z9qs2GnvNGZCMoOMg4H51ZjtcOCBhiBkKMgj61JKzLFFZQp5aR8sQeCT61LYWuQwJLNKimJggJ2hTwPWrMwkijMcBXJbBYfNj3IqWFtyoUYOBxuXvV+0gw4LZUEHIPIH4VI7D7azSLaXBl4H3RjmpxFLM4GHVR/EMEEelTwLKVkUoREOcmtCG0aOFSOWPPtikxMgis1KAcqBx1qxDCLfK9R+ZJqxb2/Tdkjnn1qYw85VdpOBjrSTAbBE3mjdllHQdTmr0FhliByW/AinJAw2DaTjng1fij3E5PP5VSYEcVrsQENyODjrU4YoQApGe5p+wrjGSanSEu4zjHpQQNDuzg8M3A4pzWIc5cBsc89qmSDys7cEfyqfy8gAZzQBSXS4pM7uAeDjinW+jRRSZWSUf8DyD+FXEgLuAMg+h6VaWLYo4BI6UAystiI9+S5Lc5ByaRLVy3yuwye/Wr0bblPbPanrtGQGwc/U5oJK6WO7hnLH60v9nqM5Ofqe1XjHkA9T601olIwc8+lAFIwxxHK4ApghjALZJB/OtB7dcDqB6dahaDJ7Ee1AGdIYi2wPknnHpVaTJY5BIAwMelanlFckqD2ziqs8eVO0YbtQBlFfnChd5bjHQVmXsXlMcjAx1rYlUowwdrnoemTVO/nEIXdyx45Ukfn0oDY5u/tpI5w7qSq+vvWDe2clwHYqqxZJyfvfhXZXp8xDuXB4561jtErMQCQB0IPBNO4XOXe2ZQI2XcgHU5xWLqlg0LMUGCVO054z6V2GqW1xuTYQ6E8oOo9CKwtRzLatFJBJGRwzcdPUc1rF3E1c5O9mlhjMcqllBBfZyQR3qOVINYtAqud44woySM5P48YrSu4vILNGHeIjJfB7+o96zns5VvTPFcBHYf6srhVI6YNaJmbiZF6gWYiSMoqjGwLg5rW8JXBt72a2upFm0y5QbGOMq2OwzUt9by6jYQLMYzeqMPIrAAmsC6u/s8xgk8uN8YUmQFCR6c/SqWoJHVaZq3/CM+JJ7S1fLN0jHR/r6fU12MiW2swpNEosr1QSQx/1be/Yg+1eearbL4m0iLVrWHdqFp+7kCtgkdM49u1T+GPETvaBJ5yZ2GFnz27cUWHax3UK3Mga2uI0S5KYkQYAcdmU55H0rhPE/hifSr52SOQvIAGKyBQmOQR/hXfaBrUuryJHcIouYlwrhgQ49QP6Vb8T2322JW8ktcxn5lAwWX1HbisWzQxPDOt2niPRjAhSa/gwsit1IHc5qrfadbzyB4SEuWbJTcAD/SsbVtDvfCmsW2p6fAq2kjBZDGcmRf4gw9q29Qt7eWeLULdmMUoGAOgx68/pVKRKViha6eTK9tcCa1nOSH2FgfxHGDXSaJqj6ez2U8TGPyyQ+eM1lW3iW/025CP5c9qwILYBK54A/wD11ops1SEIjq756Dq341Mlco0YrN1K3NhMI5OrxkYNallqLW032iCUgvxNbMMc+o/xrPngeyiSURMZQuCBwCO9Sxzx3loLq3ZSVwGUnHHfisWikdTPZDVNPa4t5FNxGQ2DyB7VyPiTwgdVf+0LUi3vYyvnc8Edjj+tT2usS6PcCSFykLECVQCcA+39a6yeHzYrTUrV8h1+dFwRIv0qWi07aGHHdW0Om6aJEWeViY2kQ4BOMHNU7i+SGQLCH8oNtPGAv1qa9sYbXS2nSRkgjk8wBhymWyR+tZWuz/ZWheT5LeZiSx6YHQn2qGjRanQ6dKmpQzafcNgXO0QMBkhue/5da0Na8N21zZRQxQg36DaC3yhieufeuN069EV/AyOoMLh0c8DOcg/SvVvD88GtXRklZGleIkSHgFwOwrppnHXVtT5r+KXghPCF7bXX2Tdf3JOVySM8Y6f0rqPDmnXtro1tca7ZmC0vUKrG45yBycHitrxlqGp6RqkGo62kFzYwTEQswAC88E+31rZ+IPxI8P8AivwXpUgYGNpBEwg/gPpiuhx7HBexwGo+F7LwvdtrUESzQBAiMFBC5PBx7e9YN5b2h1eS4VUkcxgsr4Bz6nvjFexeHfh/eaxYWjWEhm0qNW8/zWG7PYD/ABrgfEG208TwzWtoNRidHheJFyEYdB2Gfas+WRpe6Of8R6zc6dZB0jFvaBd5K8jb9K8s1GzPjK4uvOjjJnkCRSM20Y7dMV73e6Vquo6FLJqeinTLaVSIXUEMSP7w7D3rhL66tvD9zYImlh4jINwXkhsfeHaqhF3OaS6nJxeGvD3h7TLzSJtTuZdYEW6OWNS4VsfcBXP5GuLstD1oTzrbx3cluiiSZnjcb89vTj0r2T+0tD8EWou7doDezymWY3DglV68f4CszRP2g7Tw74wv21MLdabfRqAscf3D2I4z3PArtRjszzyOxubTUrCWa2YNcyC3jZiCCM+mab4zltjrkkPLi2iWMuDkhhyR/LFauoW+n6frj65fSzxw3Nw7adbMpLDdzvI7evOK841bVre41pra1umnnMhluCG4IxgZ/SmD0NQ3S+atwrMylflBYgAdxjt+NaVte6a+Nkv+kTAt5TZJGOozjH61yMaTz3rJKqJBtB3q2S31HtU1y0UEjxpMiEjqTg9MnBqWrmTVzqk1e4t5JVdQ8KbSoRcDnOcn/OK6jT/iNHbRi2ubWCSUKACWBBU9Px7fhXDtrkE1gLWMolyI1IAOQV5HP19ao6dKj/vVhQoxw8innK8Yx7GpcExqL7npF1qc/iBoGsreO2dJC4XzCofH3ecjvg10Wl3useE/EFlfzKl24jYPG2WiYHoCM54znn0rhoJP7Ia3dmj+zOAC4cHZ7nvXqHhv4e6P4tuWW98Q+XKcMltHMDkAHJAz3wBxQlbRBc9f1H9pLRLSxsE1KzuLWXygP3C7kHTuPcDrXlHj34uyeItQ0jUPDY+zXtqzFt64Uj8eM15D4kM2l6vqMM4l8n7Y9vG53FWXcdpHboO1bGhRaTBZJE2pSvLMcoSjMQO/PTrQ2VzH0F4c+PF54j8Nrp/iqLyoEBWZ0RQHXt37HnivT/h7omn+MNGkt/DdvcGMttkuBhVxjryc4+lfJkfiTS/DVgXlIeGSTYrSo2QO+R7+uK9b+FP7RmjfDjw3PcWGpW8rxjL2UhJY5PY+1ClcOY9L+MWgXXwl8EyFJY7kjHzFBlc+tcz8DNG+Hpt1v9du7WXW5f8ASClxyVPP3fp7Vy3xL+NNt8adTshbvdzwfL5tpCoAU+/r+FeNfFLRdRstaRsvbxWsRLMkwQoCOCBmtB+aOv8A2ufGvhrW/sVl4evI2mhlJIiyCD05NeIJdW8VrILhnSWRVXezkggDsM4rJn1KGLcjTgoCSPMbLP8AQZyfwrbg8La/e2E+vyaRPBpdtbhxNMm0OM8EDvVWuTvuZVs8M8bRLODHHgRZjYEnvziu38O/CLW9W0i81jUM2mkxW4l8iRir5/hIH50vw6u7fXZoIJoo7uTzCIFe3Yq/OdhIHU9s17d4p1jxXrHh26sX0mPR9GliESzuyuYvXgHOPqKVibHynHJ59zL5RjMCgx71yCT+PtSWEaeetuzLG+ThC2eB3A6Vt+NdJPhSKyj/ALTiu/tRI86BcLt7fr61gaZZlrsgOgmZmCBieWA6D2p2JsX4nttPv0myA5JG5eowOc1o2uoXGsyRNDH5kRbILN+XB9cYrtvh54e07VJb2bUrFY4IrXzGk5CrjqpPv1/Cll0mx8RXiR+GLLYtuQNruEDEnAwP1FQ43HynM6pZXNnM66pAYZGCu8LDJVeoYEew6Cvf/Ds/grXPhlqBhsmaeG32yyGHa4XGeO1cPo/g7WfHvikaPcWkh8rEcsnTj0Le/tXqPiH4K6V8I9BuDeXssQ1JVhFtK+5c5yeRn35NUl2GotDfhZ4c+CuuR2mnTkq08ybxcKytntlscDOcnNeg/GH4ceFPDE0epCyjutGjh2xRphkj28g/jkfkK4j4Y+ENO1XTNRuZfD0UEfliCG/tiJjvHThct6HOK0tY8O6jqEq+HNZdrPSnbbA5VlEjkZ785GD19a0uXbuc/wCGvg34Vk8L6p4shu/PuXhkmjiZgTGSSRjvkcV8zXOpQvHJcX5dZ5JWMBKkgsp4r3rx/oCeHZb06Tqn2XQ4ICJrSOUhlOMHjOcHGfxr538U6zbaprVo8E8MNpbxEqjSAvJnqcdfzpbkMjga81G7tIov39xcSBVL4U5J4OOtfaPwO/Zfv/D2n2niHxJdrZeXJ5ilXBVU+nv9K8q/Zl+CureMNdt9auPDTX+lBlCTtMFUDruwT+WBX1b428SWC6JP4Y/tRdBaPKtFdZJK98E8fkaLFxjfVnqPirxzpPgLwfcapdXkc0Nrb78hhlgBwfyr8nviT4x/4WL4213XliCWl7cER+YD07GvaIvDniz4oa1qGnTarPP4diYxeekmEZR0wPTtmvJvihpmkaJ4jfR9HffDZgI6MCDnuSf61aSs7mrdtCl4ImFve20VvdxQXIYh5eiY7E13XjTV4tD0+GO7v0W6c5WS2BAIPQgj39TXm0UhhiE6qgWI7SyADPoD71lzx32quYLu7lljDsFMhIKqew+lczim7mGxJrMuo6jqCXc985jiYeWI+So7568niu48MfF3WfD7TW0M8qiRlWJV3AL7semD71y+mGPTI7e2N0zgZCkgsxBPWufXVcdZJZbZpjgAEnOcHPfqOpp2Fe56PqA1bxJrU2t3kiypcriRImyUHQEjPSrOoeFdRtUS4hVbpXQkLBycdcf/AK6p2upf2DoKXEF0k0pOGg3gAjHBx3xk9PetjSvi5DBcRQTwQxReWXJyFA45Izz+dS9NwucRofg7xP8AEG+kstC0eacRsqsN+zbnOBnp2PFdHd/CfU9O1O1ttXMiT26gyRo4yW7YI9K9N8LfE5tNkgvfD80SXDN5jW7DCycc8+47iq174r1nxNrV9c3iRxmVgIxH0X059uKPaK22o00fR37LulJpOjxRRxERxwLh+7MxJJx1969J1Gfy9c1Gc8qItoPpjv8ArXGfAZZ7fQ7czIVcuVbbzkL0/POa6XxBeCHS9bvchfLgdiT0HGf6VlzXdzpj8J8Z3unDxJ8R9ZdZQWa6fcj8Bhk8g+mavXvhLTIJEea2SJWcnzInKln4ySM8/jWJDKlnHc6ygEs8s7uCzYO3PzH8MVh+IfGy65YRW8AXzEk3uwySAOhB98YqZN3aRhJmNrvwI1TxFFoOpQRTC0KC21AWvzSQyZwSwHIzkHn2ryfx14In8AeJNSssMLdGMscrngAgcE+/Jz35r77vviHoPw21vUbi8tYU0a6haZJIXDCVxjtn0PA+tfMvirwX4g/aV8dSXfhzSJhpDSBcyRkRYx/EcehHAPauoOU8F0DWtStvD17o1qM2krCSQW4IcL97II9cYrBjuPtpnm2lfOwyu4wwPfP4etejePfhh4l/Z68U3Ol3U6Sm4tWEcijcBngZHOAOeK88iMiTlFJdwu0NgYYnj0x3rN6BsTxxQtbzvIySu7CLd0bYBxz+Yq3ZxwCzWWFw2DhShBGB159QabeWiPDLiPaUZRgHJBBB5/EUrxiJIwqBg3zSBBhRz0+pqHqDLVxPG4gQSbnddxKvggDHf6VP9nszMEkkaYKoxDv5z2JHWtK7mtjBA6WyoAACAuD6HJ9hWdeytHeDzZ1KBwqlm+8MccdcCsnKxKdyrLYC3Z3gt2kO7JfO3g9//wBVWm8zyD5kYVmXJ8tMZI55P1q7H5DzRxM6qTlmaQgDjtirenzxXupXI/fCNFDKCm0AA9h71LqWKZm6JbrKEuL6d9LltiGDM2zdnoc1sXPinXLm7C3F/cz2hby4lMrMxjxxtPXg+lV9Rt0mkMxRyFTDknIx2zz2qleaompPAfMi8qBSAoUDNLnctEJ6k17dyurJIDbxwyA75WOSMjOR7+9dh4f8VafquqRya1OLu024jIwTgDAw3Xj2rkJL+xNkFiBdzgM3UA+oqkRL58QRwEBG1c4AHfjtxS2A9b0XxVCba/W2nuXguFMYaWQsGQHArB0LX5vA/iWO8tIxLPEcxP5hHB6/lVO61G0sYLa3sTHb2oUqx42uSPWslbiG305Wa6U7snzpTkrg8c+h6Vld73LUraHXePfi/rnjSKS21i88942zFFAcuoPX39q1fBcXhC48D3s+tPt1AybYYfMCyyn+FW7/AIV5rE1urovnfarlyCxTBVAegz0rX8F+FprzxdLFqMKS2kcReNTzlvX6j3pqT3Zors+m/gToHw8Tw5q03iaCzsXtiHWG+lUsh65GTmvlv45+K5fEPxGuzp139q0aCU7JEAA29lx07Dmt34palpekaNar5koupflkSOQjeOxP0ry6a6MFtFGHacngMx5bB7n2reFXm0Q7eRBfzeeyuG2u5+cOcHNZF3JKZoPJMbPzlAQW6cHFX9TlFwwEgJ2cqqjjPesWW4IleSLzItpKgZ4ORzXSkK9kQzSOiPlvmbjcen41teGoIHjVprYzT79qheCfy7Vgwqb2bydrEZ54yDXRQM1sFSOd4BEBGzZwfoT61T2MpHTahphWGWOeVYzGMHD8qMcZ7d6apAtmUPmTaAsjcnPrWGLx1Z5WeWTJwVByM/j2NdDYQaRf6Aj3c4iukJKruwV9MjpxXMJGRcWsluqJGDgSB2EYJLZPINDXzadKYXiEglDbWL8jOe3XIrRgCxyAgh1AGcHhvTmqs90bmcm2jVEjGCVO4bjnIJ9aqwyraypkyZYyqQNxkLY9qsT6rcXca2yhVYS7t54IB6gfh0qlPblAGkdY4uTsCgFs+p+vT61FPA74dZDEBjbt5BPofak0SatzcmRmUsSw4HPIHbn+tV5o/OU7WVgq5UO2QD3/AK1V8u64Z3ja3ikwSgIY5B4z7VaRIY3ij8xgg4dWUg49vqKTKRYECwWzyNO8cbqFVFAw2OhqnNcLHs2qsR24DJ39fz5olyqPK9xtiRWzuwBt+vtUt9oN5pkMFzLbuLSSLcjPxt54598jH40FxIILxdPvYHO2Uqudo4OSfWrGoaygEAuTkOT+8OdvOMAn2Oawp41kmeXLBVXjace5rqbyyii0yCcKzJt6MOcf/rzQWYWk4tVceeJ3LbWdOBjqKtIXtdQguLh0MAjJkQNwScAc56CqwihWNFhYqxGDxjmrYdUcidUljfAPzbhjPIIz05qmxPU00tEmAmlY7ZDkEHPGOMVDFF5zCSGJokHCmX71NMcNpZhYwVcMSjHICL7CpNNvY2hIndiXyBgYI4yD/SsnoQyHUZpZFVHZyFblgeP8mo9L0q81bVtM02G2k33zLHnoxJOBx+NaENklxBE0l0xtwCxEQyW9K7X4TWFvo3xM8L6nNfQzkXIPlMw+QA/Lkfl1pxeuokjmvHPwu8S/C7X2s/EWnXUFtcvmC7miKxNwMAHHWufbRo4QWDMgOWfLYB44x6V+nv7X3gGb4g/ByHUI7y3jkghM4V0GXGOx9fp71+aNpCr6PDtdZZ1zG0e4Akj1yetaT01L5UdqfA3huy+GEOpy3EY1YRjdNBJkxk9On1rx2azT7aLiBwN48tmkYncPX6mt3UNUupIFs2dJiDhUZsj8unFZ6rBH5qXY8h2x8rKVz+NSncTRp6VCbWZiwESqMgtwc1tX1zp+p2zSEQlwQZSRgt2/zisbTo7K5kVr7zCoO1PKOQR7+wq9qcVrYsPIuTLGwyExkik3chpkd9bWM8Sy2jnYePLZdu3jmqw0l4GjuPtEkEqOGQo2QVxyaddCH+zf3bnzV6gdTWfq+sXSW0UbW7CNUClSpDDPQ/Sndisdaniu9SdCLtZrRvvKTj86uazZadqaebcRNHcJ+8yjc7vXHp7155pM0t4yRTRSMi5BZeVI7GupuruUgyjzZXVQAycBR0qGmUlc6W1tILOxDCeRYmyC6MSufcfpVG98PwaobifTJYXnmjEZjXAKlec7euTnBJrm9J0K/sLZ5rnUJLOyZiVgmb5XJOd2P6VHD4qTQ2LaLblL122y3MjZbG4bj1+6QO1HLJ6oXLY1o/CNyom/tGVNHeMEkyygEqB97b3+tJBr2neDbOaXTmW7uVVfLnkYsM5GTjp61Q8R+KYvE0slndaeJcPtW7UHKrgEknOeuayvEGjiKwgibKPKyPCF4DqOvPT1rpgm9zWKPY/Cfgfxf8WbuK4t7SS9s5lXbIsLFFbABA9s1wnxF8D+Jvh/4jGka/YNpzMw8qZkPIDDp09Olfql+xr4U0PQfgd4c+xTWt9eSQiWeaJgxVzztz2x0rxX9urQ9N8QeILOeJYnbTAZblhxtyF2qT6kg1pNKKN0j5u+DGgRC7fU5CGdWLMWXBVexx6HFes+F9ZW0s73U9RjYJczGOKIjBYA/KAPf2rj/AGhzS2csJhaKfUiocMCSi8YAH0yc+9dfbWEPiDx8mnRuRY6NEoIjPG/0J9RivLqSud1JWR04cQaaJ7vESKNzFhgbuyj36Vj2EUms3ct/IERxztZuUX0z6n0q54ovP7WuorWNZDaWjZkIOFkbrz9KyhMftsVtBAxhkfMuOgAOQa5zoVzoTNG2bq4UBVXCKRgZ7DHrVPxJdJofhqeMMY7m6XIIbaR0xz60aRP/bWpy9W06y5WVfuu/fn2xXE3N5eeKPFTSXEbCyVmWJmXAAHTI75pNlpFzwhbSDVFupjI6sqqVc5Ynp1rT8fa09xHHoFi/loG3XMhOCqdf1qQTQaHYXNwPlMQwrEclvYf0rkrxJLi2keWTfc3LCSYv/Ch6URVy2N0i2fxFrtsIRJHbQfu0gbgBO7Ee9dTq89raXEttDIiPFjbGeB+FR+ErOHT9Fk1Ftoml/dxZ67ayNSdb28wkrPcyjCxnkN64rTYlMxNQubq5JJ3vNK4RD94L/8AWp9jdWmlPcYnLtCA1xIHwuR/D14qr4k1n+yXtbGxdTqM52sp6Rr6n3rzP4n+I5dNs08O2ksgupSWuLlRkEkdCK1iruyM6jsjmvGniubxx4xnuRl7KHKW6lcHI4Yg/TNQ/ZnWzKQxiVmIwcckHj+tQ6TpKxRwLO7W5LA+cPlBA5JP1PGPeurWM6BaPdW7ebJIDiXgAjPYf1rsSsebJ6k2m2dp4f0gNdENKBhYVfLk49M5rHsdXk1nUorGZVjgWTzZYwhJKj7uSPcVRvdUa2tzcyoXVidgJyckjPHXjOau/D20m1K91dolYgqsbzq2AmTyD9AatlI1vBdjLqmo6nrk9o5e8byoW5BRVP8AgK9Yt9ftPDtnI29WIQDzF6g+n17VBoPhm2s4mQ+bEkuPLMnKouOSD74/WuW8R3USkiFTJbQyH5uxPoT059K55O5qlYyte1UXl9Lqty7gzsFghfgRtjkisiCFrq4iijheWeRsOo6L759/SmR3ST2st3JGSYpCIYCDmRj7e1dJ4KikvJJTHGkkqKXUowYuxwNn4VS01GdXoPh6fUnj0xoSY4WBbZkDPBPPrxXR+M9VttFt4rWMsLyVSq5bcwbGAAK0LXUIvAmiqs8gnvLlyyoOCD1KmuJsHGpapdeILn97EgK2sco5MnfaPb1qW1YpJMv6fYNZW8Nizxy3a5muGQYILevvVrVYIpltVUkgHG1gT83saNGtpHs5Li5fMzHL5GCxP+cVfgsP7I09729mJeYnyIH4K+lZFXsVNZuIfCOivIDE+pzcQxNySfQCuftdMOmRtc3z4uZAJZXZsk+w/linwwS312+qX8Qkht2xCZODnucn0rjPH/jeWDT57l7qFrKMMYZCQS0g6Aeo9q2irkuVtzlvHfiu88S+IE0K3aSEu+Z5kOAiDoM9PwNdh8MdNg0uafX72IxafYRGG1ZlwZW6FwO/pmvNPhno174lvXma2d572QgyBSoVTyzkenbivQfiZ4lt7aGx0PTbgBbbCyCHlcgY6/pWz02OePVnKeIdXm1zW9UfduknkwgkHJB/un2xniu28X6pLpngCxv4PMkv4YRbc9VB7kdjgV5vokEa3zX2oSSC3tW3RiVcFn7bT716P8NLq68S319b6whMGoxYgjmTapkGdoA9QKlqwKVyr8MfB8ulacby5lR7m9AYhj8zDsoPXkntXoOrMYGi02KQi4kjDXEpyYkRccAfQfzqi9g2h6agkmVpYJgQrnBVugwP0rm9UvrxxFYRTGTUrpit0QSWRT0xjnP+NZOVjeMQW5k8e+I0sbOMLo0IZJG6g47g+/FaGvi71i/ttA04xGKFB57o2QqjHBPvV1SPA/haOzswsuqSqY0Qr88j5GT+APNZNrJH4YtZbKCUXF4Y987pnKknJz39uaE7jaMzx/dtdXFp4e06WFLG0CtO27IJH8J56jH61y7WtzfXUNrbxSvJJIIwYfmLZHYenY1I7xR4uLhmieTLO0oCkntn9Oteo/s4/DVdRnTWr3CBZDNFvfJx3YfWr2VyIxvKzPbvBWlL4D+HNtauUhvTCplLMFJ45NeH+O7+88UatatCvzsxWOE4yQDxz79a9W+Jvii3mt2tzIgtlGSwIzge/ueMVxGk2kei6NdeI7pmFzcqYrKGRcFfQqO55zxWF7u50bGcNMl0pY9DtJWitYx52oSeZwoPJBP9K57QrWP4o+PooBBt0XTeZZFbCbB0J7DPrR45v5dC8PR2GZW1fViPO2nDAdge/OcV0ssK/CH4SQ2SLs1/VBgqo+fDdc/TpWq7mbdxuvX0fxJ8cW2mWDsNGsdsYaLlGIPGPyrrPiNfPcpYeGtPYF5QF8pSAAvfPuaq/B3w5D4a0AX12Q1xNltp5Ibvz6Vc8LaKw1u/1K7lWW7d8o7L9xeeBUuVkOKNXV/sXgvwXHbIUhJKqWB4Z++T69q8C8c6u+o3L2EREVxct5cYTrn1P0rvfiV4vhu2T55I44tyQR7sqzDrIR6jqDXKfC/w8+u66dXupvtBAMcMrAjnux7HPSlBdRvyO7+HHhS20HQYWKyTtE4kXjJlm74/GvTXj/4R3w/Cl3KEv7ptzBs5JP8ACPpVfw9p9v8AaoLyfaulafGSpB+UyA8sT7VzOveI316/knE4AncrFATkLEP4x9fWtGTsZfiXWfsOn3MrZDPIIlwM5B968g0i0bXLy5tUkM0ryEvMCcQqT0PYHFdL4u1Q6rfLZW07SWUTZfJwS4BxtNS+ErOOWRJUVnKOQVBwGbGef/r1GoHQ6lqP9ladKbdisFpAqQlgTlx8uM+/9a5GW9/sTTbm5kITV7k7t7jOCf0yPTrUuq6ybfUHEDRyTGTc0Tngc88Z7Z4rFubRdYeZZ967plmyXJ+YdOM+1PzLJNFtpUgjnkTLyktIxBG5u5PvXV+HtCPiHWorKNYWjZQHkAyw9vyrPV5ViSFEmuCwJMcQJHH/AOvP516z8NNNh0Dwrc6nNY+VcqM7pD8zHtz680SdkJLmZs6lJ9njtvC+lMVnmUCVkO4wpxnI7Zr0P4c+ChIhvSphsLaPyYS/G5v4nx7muf8Ahv4AnuIZdSvkMdzeNullbIKxHoAfU+1em6x4qstH8PSS4+z2UCbIkfgyMBgYrinM7oQstTk/HviRVsYfD2hkI8gxJsOCi92P1964O50v+0Lq18OWLMIlUSXMynIb/wDXUw8230+XVZC0l3eZKqep9AK0LC/g8G6GNTv3Bv5V2ov8RJ/w9ayiupo1Yo+N9dtvh54eGlaMEN/I2xIVO5iT1JHWtL4UeDI/DOlteagu/UJz5km8YIz6D0Ga5TwNoknjbxDceJtRgJgtX2wKOBK/174rqviHrrwW40yykB1C5wrpGSWVT2BrZMzZl/EPxzPq16dF0SQbG/106HI9OP61Qt9Jg8O6ZE7xhXJIbPAJ/wDr1pafoFv4X0t7u+UoVTO6Q5OT/npXP6rqg89bqadINNhUtvfALn1A9BS3JegajrzWWlmW4SK2kySrSPhQM8E+1eV6l4ybVNSlW2jUwAZW5xlGbPOD6Vm+KvETeL7uJpEaWAOWUAYBAyAT25q1o2gObeKKAvFHyecsOvIFdMI2V2YPVl/wzolzBFPdXcgcMhAkKnliTxn0GRXoHhfwisvl3t4BhJCygdcetP0Tw/LO6u0TC1CndE2RkgdcV3FwiWWm+W7qJcAAA4G3sBWcmVGJWur6GaBEh2xInypEXySM8kD+tUIreOBhPK5dVBLs3O1e4FRRSCe7UxgPsXAK9E56ZrN8Ua0NLt1tIcvK5wyqcle+T7GoRpsYmrXset3iT7ttvE2VhHGeOT9azTKGlcRxiCNWyoRiSQOh/OgQK/luYMNggFs5H0/+vUsUCxyRjDO5wCOoq07EsntYDy7EljznJPBrQtbSONABhyRjaR92nWdqJfKCEu56pgitCzs5FdvMUAjPI5GKG7lWLdhB9ksgpcPMec5+6OwqOcuoCh8u3G4jJx9aezCOMnBJA6DpmotOgluXiD8snzNipvYVi3pumCNY94c7MhSORzW1b2xBTs4OSR1ogThflII6mrqhljZlUb+ML3oELDDsJdgSfUc4q8obA/iA79KhRdqjceD6VbRCzALyPfpUCsOhKu4UOCfT0q15CqnC5ZvX1p8VvsibGCTx71YhiPGRxQJiQqVQH72OMVZSPzHAPyjsAKSKMKSAcA96twBUIOQ3rTTJY5IscdhUsaYI4BNSoAxBAAHoPWnomG78dzVEjABnpz9alVN+MjGfzp+zpgZz6VLEp3HjIoBiIroQBkA9TU4jLYBxj0NPSPgc5NSCLcQeQPSgncjjg2RMuAQeaaYDknHFW1i4PPPp2pSh2ngigCuquQAOg/PFSNCyjrg+oqaKI8HkZ7AcUr7ix4JFAEZj3r1ycdDUDQMM46+wq6ikE5Az6UoABORyewoAynR9+ChK/wB7tUXkgk9sY61rS4Ygj/61VpYg2TjGPSgDMkhDkgjPpVSWzDldwQqOoNajRbckg59etV3IGQRknpigDDu7BFZlXaD/AHQcj61g3dmPnLDBGQCOldZPGG35GAKzLmNQDhQT2J6UAjj2imELEO0pDHC4AxWRfRvuDvGAACWIOfwxXV3FliJirEEknB7Gsm8SbYrsQ5AxgjPGeBTuUchKI4MpNOpil4COQCW6gD37CsO5jkjuZVNu0UQ4QnofX3rrbpVEUnmwhU7NjJHPUDrVGe3ATLOblVOS+McdQK0TE1Y4+9Bi3SQMzmPjyx17Z4qvc3lpd7ZFUfP/AAkZ2nuDW9KpuJWeFFBUE7MYx7VQkt0vIXnCx4X5XjBGQ30rSLIasL4V1Czi1B7d2ETzLtRydoZuwz+lUNb0xtI1G21EwNJFCzLIm3I5rAuvtVtdpvyioRIjg8o2c8D3rq9V15hDayzKQl0wHlSEgHPXB6VaZN7mRq97d+GrhNdsL24igYBpIQcqfoP8a9L0Hx3a+KNLt9Qtp0EiAJMokyQfQjpXGLZW+pWF1asFwV3IAcgexrA8Jx22j6hq9kkamGSMM4jbAVh3A9amSuNM90utOtb+yYoRJaSgM0atwG7ke9YsmivBaS2trMkkT8xsV+4R2P1rkPBfjSXR9SOjauzvBP8ANbzEHPsD/jXo8yNcWrSWMkZljIYKpzk9x9aw2NErnnOoLc2lw0TREqwOVPQEepq/oUk1lKHQkRk5ZRyc+1dLq2nvr0K3VhCSwGJoMfMr98iuM0zVbjRdWMF6qxDdtVzwDnsfeq5rjtc9KutVt1s47nK38DYUiNwzIT+PaqE1rLpAe6trcvBKu7YfukfX1rBSdLG7luG3RQN8uGb5c9+K6mWRbm3Iil+0RNGMIOQMDpWbGlYke2XULVZoQEfaN6dRip/C+sJpbHT72Q/Z5QfLduAhzgAn19KpaTdR6dKJVj8uEc+XtIIx14qTVNOtr5vtUUZMUmCeMhT2zSaLsa01smqLf6f5o3oCGj6EjqCP8ayY7GeaCVZtgjKYHmEE47jFZ1jd3Vjq8cjkJNGwALcCRD2BrZ8UxvLaBrYmGPcSJEYg59x6e1S0UtDntQ0UI8LxytbGIhiAflYd/wBK3NA1i4srQSxOJkViQyHNc4mqTf2XOHUS3FuwVkY5Yp0LAenX9aTTzDaXrbJ2giZS2zdheR6e9NOxM4qSszlPidc6hqOmLYm7LvPNvZZmyNpOcge3tVXSINLuIltjIsRiUSSNvwAR3I6e1d5rNra6pHD9piLxx9GXhselcPaeGptA8Xz3OnRwy2MqqAszbtp68jnvXZTlc8ucHFntngIXum+EVk8N2zXN9cy42JKXDr3Yr2/Guc1iC4+HUYOswsLqeXzflXcNxOSB9K9O+Hvxk8P6Jorrqdza2WqxQkGIEAFh2X6+lQeA7O9+PPiz+1NTsmj0G0kLRB48BiPfvn3rsSUiE7GFo2p+PPiFoEtpbaH5unhtiXIhIyD0A4xx3Ncp8X/gpquj2WnWdvGY55wWlMhJUDGSAelfc9nYwafbJBbxJBCgwqIMACvH/jdqEGqWSjTbyNb23BUSEgx5bgqT0zTSSJep+aXiPR7i81lNIeOJxZltkEL7mx2/GnWvh628LWlvqOskXuoxYNvZ7iWUZ4L/AE46jtX0t4b+DgtL3U9Smtb2CYxsTeXEG2MHqdvQY6818xfE+PS9K8RhNGuYr6Fw4lnR8srE/wAXPrnFOxi1YzdZ1S61vXPPuZlLqMRKrA7MjkD2rAljQ3k2V2Sw/K64G78f50/TVQalDPFIoBfLFDnPHP5e1STzRXc119lBLhiGYcsfc0WMWy1bWVxcBYYIRLIASQowfXr+FVpoIxcQvKu63gkJZcEl+vUdK3/D1z5To0cxBVdzDGPmwcZHr2qlquos4nuLu3/dMpDYUA8+opGZlq8X2zLwsXdjswmE29QAfpWm8ciWyqiMqhssdnGMZP510GneI/CsehyWklkun6v5DLHcPICjbl4IOe/0p/gXWZTb3mnahbRzQGEku3GfbP5f5NAHK2oullZEXdCRlsEkgdMY9DzWjpWtXHhzxDa6iMTxwcMjvgYweD/Ln1rptIigtNP1GR/MWSGNik8Z+bJ/hUd8Z6e1ZHiLVLEwu9pCwR4guJVIfPJ5+p4oA1/iF45PxI0zTZrDTTbW0J8+4bBKgjK4z7k5H41zWnawmmWxe3ILswMTxMCVPQ4GfzqtpXibVbKze3twYrMAKEkRQQW5PNZw1SzsoIClsJj5jPIwxxk84qbXA6C91u916Em/yzodscx4OPpWXoumahrF4VsdPnmx+7ZpIiVxnk5xipdQ1ezuYoXW3cJx+7d8gj3Nb1h8V9T0q3isNGso0nOB5UURbf7GnGJSV9TnrzV9T8L6xdi1vHsrmBFi3RnA/D3qh4j8Va38RdUgjYG8v44PJdcMfNPYe571peJ9D1aSSXUtdsTbTXjbkUKMHA6Y9qb4KfTb7WYhq0k+n242n7XB8oGO+7GPqK10W5TR6l8Ov2bNV0DSG8Xa1Ct9MkO+LTVGSD6Y68DtitjWvizF4vS58IwNaaFaTQCCUXp2kNnkLnvXsukeJvAegeGra+i16LVorWERhzOHkjH+13/OvkP4t3djcfEG/wBT02eC9tZFVi0ZBOc5zj1HFJsE7HpQ8Sx/ALXLC1jlgvdKeLEgUgkHuwPXJJrurG50rxvptxf6brYmgaN2awFxkB2B6jP5cV80TX2l6hcq96slzIFGUcEqg9j6k1Yh8Ux6DDMtnaC3lY4SaNtuFPUH61BLZj67PNd3LR3k0SCEGKGFuAGUnr23DFbfh3TrDV5mVbiOPUIlJjQgliSMdPfPSsHUrqK8hilMEaFGzuHVs9TX0D+xVomh6l4yuU1C1juJYCPLMuGHzeg/vdjVrUEj0v4J/A/WZfCN9ceIDLBDc25jFrJEdu0dDjGaf8Nvgpput6w1jdC1tH+0sIFkkKuyg5BHc5619j6dquhO0+m29zFAQpj+zs208Dnbz29q+ZvjP8Qv+EO1OKXRbOKWdC4+0RrgwlT/ABduaVzXQ998LfDPw14fmt4Dbxw6uqlldThmJHLD1ryn9sLQ9OfTdIvLy9W1tkmSKQO4Awx5P1Aqn8L/ANo6wu7W3l8RtGl7bxMySTtjb6j1yeK+bf2lPivf/Fp59DsszGG6M8SwncZYiTt2889e1JMfMkfVmieK/h78FPhtDrdhqFrNBKwdws4dpCRgbeewyePQ18yftHftNT/ECFLLwpY3ALShluVBG3Bzwex6d64vwv8ADa/0DSLGfxW8s+njJS2eQmOLPTI/X8a434g+ILa8122s/DMTJbx5WR0Y4RuR15GAefyqkxcxxMmsanPJLNPcyvczsxnE75dxnGDzjtU+haHLrep2llG6kzMArsoOwE461pLDYaREwJS6u2jClzGeSep+ueuKzJ76aH7MbZijq/yiIHd+A65p3JtfU/RX9nG2vfhF4Pt21bV7dNMYcpMwAjX6k15/8bfF2ofG/wAcJ4Z8OIt1pxlUzX0A3KBnk7u3515J8M/AnxF8c6Xb22pyajH4YRfNE0u4ttz2z7dq+wfgn4I8LeBURrbXLa4iMeZIZgok3ep7079WVFaHm3iD4ZXHwL8EWt54bS41G5nkK3W/Mo24OMkdBXxh4p1GW58R6i96ksF9JJvZXyVA7Y46c1+t2q3lnq1r5NpAlxpqws73EeCnQ4H1r8jPjBq8dz8UPERjdxbvcuiQo+Cce34VUWpXuW0c4+p/IUjbcGYkbDgMf8eKv6FrPlXyLNAjyyDChmwRjrwfbmstIRGu4oUBUHLcMvqetW5YTPKk8bI4DYjmPTbj19alq5jPyLmpay8pCxRqJASFZOSvOcg/561SwxtsvJs5IZFbBz7iqZijYtGzOjgE+YjYyc8CpoAswMFqEe6BUO7HIyem7mkomWpLPItzJH5TOkQXn5iDu+vv7VZ07TpL3UoEXYSP4WXkjHIBrb8RfDXxD4W0OO+vlWdruYR2scC5DDGf196ZB4d1LRoFfVLd7e5uWxawkEyA4yOKbWgzuPAdlJAHe4VY7iKTMLnoF6AH3rqbKzeO/EhkRI5CDISwABzx7e35Vw3hXWJLS6gtL5hE0gKsRwCewHv3x7V1lnfompoNgmMrqvz8qQp3c+nc1xPccdWfZnwfjaLQ7Qbsu4Z89j9PY4qr8RLxrP4f+J2UqWmieNOcdVIOPzzW18OMRabbrgEpbBiw6DOTx7c15r8f7z7L8L7tZUYRXF2Y2ZTgrzw35gU47nXsj5j1bVpodFukkjjDm3PqQqnoSAf0rkLTT4tKZWvS0UUrMYw7YZlPI/XIFTarDd6vbqLIyW1z5YjcLJtyoBUqecY6/pWZrXiGeO6EOqMqvDGu95GAAGP50pLVnJM9b0L4c+IP2rL67vdHhFpotqzLCH+RWPHJ9yCele4QaX4u+ClrpfhvSNCjlljiwvk/MJiB8zHvnJ9fWuB/YO/aj8J+FvhO2g63Othe2ty+VkcZYcEH8cn9a9M1H9tTw2fFl5dWsDtZQqsAui2VyeeeeBkV1z5YM60o9z5G/bU1W5uNR0WPWNMa21O6hQ3cuCDuzwAfYgZH0r5tdrdb1Ldg0ZccTDgLzxn617x+1Z8eo/iZ4nshpe+e3gkZHUcDcTheff1rxPVPCuow3FtNeRsI3QtgqSS3YE57YNcspJ7Gch0EzK4WFE8p23OynkEYFXoLeCOU7pCwIJI3Z/KqSadiJIz5gVl2sGIAIPUfStmBIUYhIkCD5WRsEAYxjPWs3IybKcWriONIVCCKJS25xzjPf862pLhdTt4heMAdoDMnHPb+lR2Hh+1t2FxatHhPvW7AEY7YNSLp0TTTwXoUtEw+XOTk8hh+BrGWovMr3Hh+3mbyy5l8lhhZDuJGM1tJcmIB2TygVCYxgMB3zVU6dbW947RyMsA5YnksfU024ntTFPLBcF9uNy7jxx2Gf5Vle5VxL6/2xR2xkMSMpDSDJPtxXNyaK635beQIkwVKA575zVxLX7cr+awQcldx3Bj2xViC3vNO0V7lmIjZidjPhcH0Hoa1iItabBpf2U/aI2lnc4BXKlB7c0+XQLcWzjdI6pwJVbDZPQeua0LO3i+x2t3tV3wCY35AHT9Pasq61O2F+0Hnb03YPykAnvjn8BUPUFobeiR20doYZULDeDGZWwEfsc+tUP7KnvJ5LC62AzM4VJ13FwOTWRquqyi0NlzPCD5hZxg5zx+VN09r43Ut+8s00LrtKs5wABj/ADipsy2rj4XTTZny2w7tm3oOPauv8IanHpniS01aUKZSPJYbyFI74GeoHpXG2l15socITGAQQGLE4z3qndOuqSjcZ4JUUeVMGIYZ7df500r6IpO2h7N4gj0/ULTUHimtpZN5y52jYuOOK4a38I2txpV3MEE85bDS9Djv/kVyD2N8EkkM8hg3ZG1uWOO49BU9r4l1S1QxPcNAgG1dqgD35680KE46opysZ/iDSo9I1Aj78SoNqA4GcVzN1Nl5McBxlthwPpWjq99vuSzSCV2G5iSSBn3/AKVT0/R77V5VjtlR2LDLk8KO5Nd1LmteRDZL4Ui8m6dpFacDBjdOAp9M1u3OntbSyy+XGjTfMSq4Le7GtA3Wm6Gs9hGS9zhT5jHJAI5/XNQ3iprnWdyHXBB449qblfYkz47spC8TIgkcja2eh/z2q/a6NcagksUMbTu6Md0gwFOeCaotbQW1zCVQTPK+ARyQV6Graa1Np2oXarI5dkUDnIbrkY9qhgdFc+Hrnwhpls9xIsjysWjizlW9gev4VztvGbexMkiG3Mm8qqkYU7iea1dX1u98S+T9ukD20aqsEYAGw85wPeud1KFbuG8jSRnEoEeAcgEZ6e9SK5uS6aDo0GsXeRZTYEbBTjI6hvriqkmnSXDlbdJJIlVZQVXJOQSAP8PpThqmoarZ28KPdJZ26GNYnGF3AYyecdq7bwP45OjWxiv4YJLezwYXZclG7fzGKpAlc87jU3TCLDpImWKkYIHfIpi2kcsm6N5HkC4O8cD6H8q+yvh/+zne/GjRdG8QS2iC0nlJu0U7Q0ZOAxHqAK4T44/swjwT4ygsPB8Ju1ugRNZFiQhOPm+hwev8qvlKaZ80yQSNK8TgPEuxyhORwxP+FXtW1SfUp0S4vJCVQrHDJIQiAHkgfjUPjPw3rfhC+tbq+0d9OtnuGtxI2QFK9Rn8/wAjTdZs2S0+2A+bDGQDg8kn0H40lGxQC1SGQDzVeLbuOTkfga19TuIZtOgJO0HcEjVtoJwAufYnjPvXNRQJHbq0QYBucE5FXrqWeFLYQIzzcFfLwNoyOp9KTRSYXEUkFuHWHyZcBmQHI/OpNOZ2LSElJl+ZSOAD2B9s1oLGY9OLz5BU7cfeweCfw5qis84tZFV2uV5wrcKfQe1JiuX7y8lltzcyneI1G7GASe+KbaahZSSSADIIwATg+tX9ItWv44Uit1jI2hieVJI75579qZrmjppbCKaUC5LhgIjuKr3GP6fWoYmyCTUY3mEUSqofJBQkHGOmK1fD12dAa5vbSDzbwhVZwNxx0Bx2/D0rKs7eZLUzTRL+84RVHJPrQbZoc3EqgRkhWAPzEVm9BI95+KXxz1DxN8JItJmW6F2Y0jjxNhSe+4ZxwP6V8qSazcPbx20asIA+ZBKuAx745/nXUalqMt4IrO2dIoBuwgHLNx3/AKVzbaUY5bl2kled+FLNkR+u0e9aRTl8Rodp4WuVt7cNFCpiVi244IHHT6E1ZLyTaYlxe25FzuOSRkOvbH0rz+0N1bJhZlQJ8vAIJ9e9aVtrF9b2ZQSb2OThz+QFDi1sK50+p+Hr3y4ri1hZIhjeiLnJ7GubtoLmJ3DxEBGIJXoT9K6/w/4mhexMt48kM6oARC+QPoPeql5fQ3UoMcbKhByS2CT6n+dTdrcLFbT7VDbvNK2CoyO5Y/SrD39jcwRiWCQSTlow0hOeP6fWqM0jW5Ki580cbsjAX2FVrnz7ll8uZIhycHv+vWnqS2dFHBpVtbxREFLJAA7DIbnrk9farGr3trpemM2kWSrAq7ZMtlsduDXOm2igjQzTyPOACArkjbnrjNGoxbJVCykW0vylGPP1P0NNa7gc5JcXF8HWWWaUlsiOSQkZ9h0A+lR6ZZySSI0m+EsxGZWJwM9R7cVoXCG0kO05XdhXXgn3p1vb+Yry72JXblSecE9R+PWumOg7FS+W4ItLeNiXluFjDAYYgnge/pX6dy/sW6Z8S/gHoKTO1j4nFhHOk20cOUGQeOh/nX5yWWhy6jYST58qe3cGLPVj3YfUV+l/7On7Xnhh/htaWOv6mqahp6eQWlO1pAoHOOvIrWM1G9jSFkfLv7Pfxh1D9m/xzq2h+I3uXhtjJD9niYspkDADI/A81J8VPji3xY8YwwNYrbWoY3FzCDgMmQRkjqah/ab8T+GfEWsz+NrDbBcXG6K3ic8zkNgsAMHuOtcf8H/D0/iSaze6iZLYygMAcl0UAkE/0rmr1FJ6G6V5aH0DpYj8O+F5NZnt1jvHiIjIPzBP4fyrL8BWUtj4duNWll2Tag5kYSDDdTjn361sanZHxRq1naxMyWUbfO6nA2Afd/GsrxldzR3sVvYECKM+WApyAOnArzWd8FYsXuoJc6SqrkSzj94QeFXPHPvWLPLLBdR29vuFxcEDduJO3AAIH4VaiEyBECrIXwHbbg/hV63X+zJDqE0QaSIFY89j7VDNkrkXiDz9H0a20bS8Od+Z5Ced3Ujr3qOO7S3mS1CAyhQX4GQfQd6p+FZkVdR1Kcl55nJUy8Nn2FNkCWFu99KMSltqnGS7k8VO5oiDx/eywx2UEK/u4j5syAZLHHAFJpmkpPDCZrpnubh/MkR8fKnoPaq81vcapqYa4cXKWagsc4G49h9K19NhczAMArPwpbggCq2J30LV/FHLPBBBtjgUBUjXgD3xWHr9xH4befW3BeTb5MEIOQCOCf61tWq4vJPOcARkkuSB8vsa4PxPL/wleuixjDpZu21mU5wo6nGcc1OrY5KyMlJTa6RqPimSUeesbeUAueT6D3rySMm5ubrxHrMz+XJJiG2x8zkDgfnXbfF3xuunG00HRJwDHhZWU5MYHTrXm11fSatcqwcvMvVnbPzd2I6V30o21Zw1KnQ3bCSbxLqNtfSgJZW4LLGhAG7BwD9O9Qa5q/2ma2toJHS3WJ1bHQEkHI+mOKkkkS1sFhOAZFAcIdpc5yc/XFYOo5s0Ay3mytkOzFhjvxn24rrscjINbv22ptkVLeFRtIORKx7n3PFe3/Bjwt/ZngTT7uWNnuLiRmZFOC2W5z64rxTSNNTV9V0y1gBeSSdTxwRg8k/hX1reW9v4G8Oxyqii68kLDEvKo2O3Pc5JrGT6G0Y9TnviDrE0UEVtCwQkYm28FU6gD+teTa9cSXu2EsyW8bKyBOB05zWnrGsXF9vluJnmXJBB6Me/p0ri9UupJ4WSFJLe2OFk2MVYDIxz1wazSLubNpfTQiSZInV8mG1h3AMxyPmP1zX0B4K0UaV4esrq/wDLScDPlx8eW56mvGfhHokninxTFrNzh9H01cRCXOC4AyQPUepr1DxvrkbaFezMqi2k6KOCB6H6mm3bQpamBrk58QeJxaxvh7nESsGyEAOS4H04rpI7G1EYitwkcFsgijUqc5B5bPvWB4YtPseiieaIw6jfJlj0McXZR6cV0+l2IniXcfKgiC7RjG4emfWstzREiWu2zkvJsi1RcornaS3v9TWFbJea1efaJZkkd3C+XklY0/2f61neP/E0mr3sGk6bcyLFjE6KMqnbr61Jrt+fB/gqZUffeSRiP5j8xU9h74ppESZyfxD183+oromm3MsNlE22ZVBJkbvg9a8n1jUP7Z8VRWscTXNnbqILaDdgF+5PUZHWrPiXULrw/YxRW800lzeNtZ25aFCO31rtvhF4IhsJJNd1OBFCRbi0jZ8oD+IfWuiOhzvU2hc2vwv8LvqM6ul5LD5KRocsBjrj/CvJIop7nzZoyDc3b72cAggE+nqM1s+N/FFx418VSXL7Dp0CmK2jHQr3br3rNWV2lWO0VmupciNM5/HHpTC1jRER1O8srAM02n2QD3LhgMkep9zXtHgDSI7Zl8UXafY7eNPLtLeU9QB94HpzXGfDjwedX1KK1DsLa1Anu5toIkfPKA+nB/Kup8Za/NruqWtnYRSSadbEqUK4TeOx9xRJjgiz48ujcXcersytaSKkkLJyA+SBj3GM1Bo1gfDNvNqV/tutTuceVJtO456ZGeuK0PDFxY3fhmea6iY2mkzeapK7iTySMex/pWdpeuT6rJLrd4pFtJIfs6MQMID1x9a5W9TqRFqWop4dshql5/pV2WJRRyUVuMD36H8K5u+c6faS3Ek7S3N1+8CsfmYHkAj0HpUKao2uaw048wRRynzInBPyev5Vm61qx1HUtoZEiVtkR2YYjA5Iq4qwmVdO0248eeJrLSxvWUsDMyjCKg5IPP8AnNfXWm2Vv4G8DJDGgt5XQxxkcheABge4HQV5v+zn8P2W9l1CWJVmdt0k0YK5jwNuR6k5yKufFzxZJq+rPaWEzJvbyIdpKuXyAdp9KU3rYqMdbmTHpdx4+114HGzTYZFaWXaSDtHODnpVvXNXjutYS+AVNJ0gFIEznc4GBjtW5qltJ4L8C6foqKw1O/AWSQHJHPPPXua8n+I8UEs9loFiglkmbyVKnIWTIJYj1HI5pIUkaXwutJPHPj298UauHOm6eTLH5mSo9FHbj0p7XV58RfHlzrUrSnTrdilsQflUA4ziuo8RaPceF/AuleE7GZYJ7kbbm6XjqOTjPc1VstPFmNN0W3jlt7S0xLcTI2Q4HYn361pshJXOhvop9K0W1thO0wml3SMo27U9Bjpn1pvizVx4f0i3ggUi7uyCVBPyxj1/lTp5LTUvFsV7dMy2GnxBhvX5S3UEn2rzH4g+L49V1eWZsyxXalIig2lU9c9fxrP4tC9tTE1mabxLqwt7Q+W4YKY3GVRCfmP4+texeDNJksrCC0jIlNywiztwUjHevN/hxomLF9SmnkRDKQQSW/dDoAfc17Ppd0NA06W/kPkhh5iw92jxwD6Zq1poSx3xF1SPTbG00ezkMUSIXuo06eUB0J9/avP9S1ZNN0e6vroKJZYcQwDgIn8K596g1e8uPEerpDLI1tKx+1zSMOi5+VB/9euW8ZaqbjXUlzE0EC7SHXo2cAD2oTFYpQ3scrWkItzE0pIEe3lOD1P6fjXW6nPD4e0QQWCLa3k21jt6knjdisLSNNm0bS7m/mlzdyncWkBIA/hRR/hVW+uku71r663yTrHtQckL7AfzxQx2IPKYXrvvJ3nJLHJLetXrQeU37tleZ2wpByCw7VWsxJcxLIYXMbNgBOuAetdBpGjR6pepsIdI2BXZ1z71Izp/BOjG8JkuQUeFsjC8M3qPbtXsvhLw9J4h1KG3uQVsLMiebcMBsjhaqfDTwPLqV0FVwLePaWyoO0d8HvmvSJpvPvpLC12waZa/K7DrI+PXrgVzVanRHTTh1ZpXF9FKn2WErHboAeeFVR+leV+M9dHijWILNS0elWbgt/dYY5J/pXS+ObuI2baXbOFhRBJcuxwcHoM+/pXBKg1G4h0y1QGKM+ZIi8Y44BP64rltfVnVYtaZE+uarLcysItJgT5EY7Qqg8H8cVj+Rd/EvXX8wiLSLfKEjOCo9Pc1qa9by6nImg2MypBCPNvZhyMdQvHpXYaNp8FhpkKIgjiUfu4lGA2f4j9a20JfcsWhg8MaIFgHyQLthQcDJ6fjWV4e0aPTIZ9W1I5mYmTMnJ/yBWrqsVvp9kl5ex7vKBMcZPVvp3rzTxRqZ1rVIY7svtVQ0UA4C+5Hp9apamTdxNe1v/hJJp9SnmeDTLPJSENt3n169/SvH/E/iL+39SnELu1mg3ZdiBj+7gf1q9481d7zUjZ2pDRWzDcDkq7eo57VhJaSahdwWqR71jzKzHge2D9a1jHqzNk2k29vdXdv5kqrDL8qgjAY+les+CPCiGFtRuHCQggImOg6Efj61neB/DL30yTSQtFB94Fxn5u+e1dncz/2m7aZaoJEiO1sDCsf/rVpKXRCSL9vIl7LK5DJaIpUOOCW9B/jXO6rqQmuBaw8uBhiW3BB71P4x8QrpdlHpmllZp8hXA5xjj8x61naPYSNBFE7E3DHdI2MAZrCzZpY1keDTLN33Hy0XPPG5q4driW7v2uZmEjyfM7Fccdl+grW17Ulur4wQqDFAPLDdie+Kol1gVnbgDgFuBn0HvQtGLcRJJLiRm2FVY8DGAR7e1XntjaqHIAcEYI6HJ9fxosLKSO1R5GLyPz6kDNaUMPIAIcKec0XCw6WNYpl2MWA6t1PPWraJEFJ3MkS87jyfypVtIQMkDIHHtQkBCruYMexHWk2UineXQlmSCIlWkAYZ44z3FdFY2q20a4Kklf4f1qC302JCx2KS/3iOSRW3Bp8Y2sEIA+7kdKm4NWGqyKBtJA9hmrltvfYmzIHO71NTJZxRoWDEv3GMVPAy4HUDvRckQWxXBZAwPYnir0MJwGwFB4B6c0xP3pPDAdMHtVyKMIADkj39aTZJJFbhFAwGJ5yDwKnhQ8DGTUW3fnBI9u1WLbcCu4ggdxVJkDjAdwznA7dqtQwZyuMAfrSkAjvj3qaLtjr0oIHiMKo45HpUkaBjxkE0Kp4z0qVVAx2q1oAoXGe9SpHyO4pccA4yPepQOOBgUEsRFNSqhCds+1JGB3yPepcYHHA9TQAfdHTJNI2fwpy8jtj2pxBEZ9TQAkD+uSDUjtggL1NMjQ7gO/XNTiHBDE5NADF46jBHelPzZGMH1qTZnGSSD6VHgbhnp05oAheMZ6Agc4qJlXg9jxzVmVGwe4qAoGBzkCgCB0aTPYdsVWkhA5Iz71dMZGMZPtVadCQDzwaAKMsSuh4IPpWZeWvTb3657VvbAy57jtjFVbiJSjccj8KBo5W7gKx7SnHPzHj8aw72NchHBUDnIrrrqJuQRkeh9KybuNSpAUge/NQM4a6tnaUlSQAxHXHNZ01uJw0UgKuvWQ9foa6S9sld2Ks6ujdASB7e1Yt1A3mFpRuYHAbHJFWmBx9xYzxPuDcliTnjjsRUdw5aNI3yjtyHP8AEK6K7iSZSN+HwcKVzk/WsC4E0Z2yDcBwuOgFaRZJnaxCLiOJXXMqqcH1Hasa406TVvDE8JdVubeXdGZSTtHbFb1vdRs5V0YoSQS5Pyn1FT2yojlWdWSRSpxySex/CtYsVrnFeH9eksJ4/tDABWG49cg12F54ZFvrN5LDGEtL20aQGMYbOO3fNcHc6SsNwbVzIjmTaJD8pAznINeqeDdRj1nwsLmcgXFmskDqGyGXsx/Dmr6Cscbo9tL4s8EvbvH5mr6UwMLP97bnIGfpW94a8VXj6fBeWzeVJbsFuABuAOecisfw9dRaHr0ZtyVtp32ySK2FYHnn6VFcxN4d8X3NxpztLZSvsuYGPCbv4gc1m43KPafCPiGz8VwPLayrBfYIaJTzkHjNcn4k8KyeKbC/ZIAmrW0hXa3GfRh9RXln9rr8P/G0FxDLJFbTyFlfBIB65Bz0J4Ir6Q06/s/G2kiSBwl9GBvZehPXB571i1Yq55Domo3NxPLpGpoY7lF++zZD44Fdv4ZmOnFtPkk8qHGYwwzj2z9awvEGlr9vkb7KbfVAQVzgKT2OapadrUl9LPBcxvFcIxV0J+Yeh/HrSepZ6HcRMYyXUkEYB9Mjg1S0G7OngRzTvLE24Nu/IVp6DdPNAIpSoaJVCjOARjmudvitrcF4UAidiCo5AHOcClexSLFwPtZlijy1zF80Jc4yOf1xW9EDLbQrIMB1DMDwAe4rn5tgFuzglSwZXXkgjpnvXVSzyapo0V3alBPGxDlhkHtyP0qWxnn+q6Y0GqvcxsUk6MVYhWXpyOnQ1X89bjMbqoZCCsi8NXS6jZNPbCXeC6tzGOmCOcfQ1zU9oI1aRPkG4q+Dz7Ugv0N/R5ItSjWGVigA2hm5Jrl7/wAL3k9/d32n6ubCCDPmMyEgEevNWdJ1GS21yxg2kQFtzyZ5x3/GvdPE3iDQrv4YXb26+WzqYGZlwxJ4zj8a6KO5xVl1POfgl4JHxRu7eGW9tdTtLaXfM0ce08HuevPpX23o2j2mhafBZ2cCQQRKFVUXAr83/hJ451b9n7x25uIvtGlXLgb14DKTnIr728MfF/w14mtEli1CGGUoGMMjgN0zxzXprRaHCdLrs1/Fa/6DGrP/ABFuw9q8rtILS5vHsrmBJ7ZJvMkJIPz9QTXZ+JfiX4ftdBvZV1a2SQRNty2TnHpXyJefF+wsdP1m4j06Wa4dtq3AYqJCc4xzx61LdhXNv46ftJr4G8RXPh5rc3UTgMoiUHKEYx2796+E9ctjf6zqV9Db7Fu3aRYGbGxc5Oev1r0D4hyv4ivV1FmcNGmMBjuweoJ/Guetrezg025lkkYThQIgzE8jPH4+9JSvoRN2OLidtIntlhgCnzQoCc4yfT8a+tPgf+yjqWtWc+v6+YorB18xbZACWB6bj7fzr5H1OaRpllEjLOjCQAHJ45496+vvh9+2Aul/C240l9LuFnSz2xyMxcsdpAyfc5rXzOZ+Zk/G74eeFNB8CG50b93PJcFCAArBwcAH+dea/B/QfDviy8hTxBeSMbX5mgyQM5x83rz0qpc+JNZ+J+nW6agY5LJbnzA5YhlXoRnNPv8ATtM0rw5eXdrqCRyyTCCWGBtz4xgA/mOnvUi5ker+O/gNHeaxcz6bp32mGVBErAgBenIrjNH+B/itdQGoW9tHJLZzeW0bNhPLxj8u9Xfh18XtQ8G6zBoQtZtRtZ418tCSWDY5IPv6V6XYJ8RrbUbvU9FdZNOmBP2NpN0ajtx2+ox3oK0Z4ffBJtH1G1gtkhlMzp58DElXzg5HB61yF/YXdxerYTK7TgrG0oXOX6nA9AMH8q91+B3wq1vX/i/eiaKJ4jc+fcI5wA7Aklfxz+lfW4/ZQ8JyTPdX/l/bJXLl8AY9MVaS6lqB+ad14XuoIGuJCTCzBSRwBjPXnqa5+aaO4JgwjmNiFQYyT1PNfT/7THweig+IOm+G9ClK2kkJkuCi8feILHHXOO/9a9N+Bv7JPgy0W3utaElzJbnzMzMVjc9QcdMVSit2wcD5E0H4QeJPEOny34sRBpcUayeZcAgMp6AV2/wv+FVgdbhOpF9PSVT5N5DLhAf5Zr6v+OGueF4fBNxoll5xtpp/Ic24wAFxkj+mK8pfw3q32aLSvBtqsmg3Nth0uEALE9ycZz+NU0ug+Wx4/wDGXSYtX8c2GkaTK+p2tqg/eAliT0IzWJ4j8O2+gWsVvboxWFS0yHkg4r29dTtvhV4mtbe6jt7ASx5kDRlizgckN156V4d4+8WR+J/EWq3lv5sVvdNgKW4OOCQKybCUSnpGt6SgQ3VpHLDOoDIDge2f/r1zWtQWl3Nc3sNnDDbsm2SIPkFgSBjBz6V1PhDwxd6n5t3EC8MZw4UZbB7emK5jVbdIfEKJEQIov3eMZBY9fyqTIy7e5OkmKSe3mAkXBRQScHpzXp3hbwV4e8Z6ZE95eJBPIrDZIgypz+VS+GPEB8Oy2smt2xOjzMIkkIGT2BPoM15z4s0u60rxlqdzod0xsS3mRrBMVBB7YHpycUC2Yzx1oln4S8aJ4f0+ZJ4Eh3h2Ylg3fNeifs8eO5vAPjy2kmuYIrN13NJKoABzzg+prxu6juhO9zdTm4nlbLu/LewPTirkssOp2O12aFBndJGufmHp+Va20GtT78+I+s2d/wCMtIZNektra4/fAI+AGI/hPvwDXlPjf4i22nxS6fbok81vdeYzcESqTyTnucdK8F8PfGe50rT7a3ks3uDb5RC3zuF7E56H6VzvjDxaNRVjbCaI3DZUzINqMTzgZPQ1nZ9h3PRvFPjWfVvtFpYlBLcMytJuAEY7g89e1cbZeIZtJ1m3IX91aFTujbD5B6VykcETxBckk8uMY+bPUjp1xyKXa0ToA6gO3zAsQWGO1EY9xHZ+O/ixrXjWM6e88kFsowRuI3Lk57/SuZ06aTT9PWESyXEj5AxwQD0wKbua8eOGzQXDoTlAw4OeRmuu0D4b674hhTUUtRbwW2fNSUkMo9B2/wAiq5Uh2OZS6jiuYbGSTy5Sy5VySVB65P45r6U+GHwE8MW2mprlz4gS588hWlDDEQzzz69q8Hj8P21zbSTPetJIGxiMkMCGOBn2xite5mvToccFrqUohdts0AfBLf8A1qTY0z7f8e30Pwi8Ex6jo/iH91LtGybEqsMcYHQfhXN+BfjPZ63bXH9o3dm89yBHEyKqtkjH1r5b07wrP4qtrOwn12VYlbcYJ5N2AOoA7VN4a+C9xqmqyp9vSwtIXJFxKuFIPTB46Umxczukfcx8aWXgX4W67M91PEY7V8ec3DHHBXmvy7unub7WrrUwDcXN5ISEAy2Sc5/HrXsn7QCaj4D0bS/Dia1JqsV0fNZWfPyYxjPpXnngnwPrXjzV4o9HtJUtYcNJOAQNo7E+h9q0grGj2HS6HIlpcTXiyokKAsCmOT7/AKVlRXkIjjjbaLVGLHc2MD2HvXr994T1i4kl0ZbEX8iqquN52ge/0rZj+E2k+GtIu59fsUW6jg81Jd+RGfQHrwOa0epk0zwSd5LO8dQ6KGXO1sgk4456V2Pwf1T/AIRfxCLwaL9uaVtqrIASRg55+uK5qKItMssUn2tC5Kl/mO3PHX0rrbTzIUt3tHiUoScuPu5POMYpPQi1j6R1ldM8b6HealqeiJGyWu2KISYeNx0x35r5e1rVPEOkvbtfNgwKxhinkJk254557HAxWlqmu+Mte1J/312mY/s6hHKgjJJJHfj19qpyx/21qJkluJbmW0iMayv95j3z9MVk33HuWrfUTK8Ze+e5kUB/mXIQkdCf8K6jwtqY1PxhaCBWCSI8cuVwGbHGR6jnpWHHp8UGjNeG7jcuwCwo24gj19D17VpfBtE1f4j24WRZgECKoJyp3c+2McVi0nsEdGff/g2Q21tKnA8u1VTjgE4HP615f+1m6D4W20JmFuk0u5nAycYYkAepwK9E8O/vob1TkEfKSOR2FebftF6YPEkvhzSZHURlsNE5wH9f8+9KC1Opv3T440qzvNZFuiXgUO4jZpyQQ+3Iyc9Djmu11j9nnVLiz/tW8uba8lkcLHKhLKAVPBH8WeAPetD4haIdI1Sz0nw3ZxztFtWYKN7bskAEe/IzXr3wM1q20rSW82S0t3s42a6sS+QpBOSD25ya0Ss72MEt7nw/deEtEgmeW1kCJOoKW6qMIBwcHqM8k/WmXmqwf2FY2gSQRJIJZAhyd6jgEdeOaS98qwtEudPX7XFIV2CIYJyOQfwxVxruOWEyPbCJlUDaBtIPofxrzXJy1kwTszFayt1EOux3Exjt5VcgJhevQjufWu78S3q67oNhfjm5ALCCPO0jPJA4OcDvXM22tRa9D5cMaWhywKMmFDDsBkcds103hrwzPcoWtmd28vKo8jEq3X8OeKTnYbdziZ4Pslk9/wCRJJZctskU+Zg9j9M1o+HdOttV+zWsEZTz1JkwNzA9mJz1Pv6Vo6XFHqPiO7t9Ta4tElXy5Im4VGB449D64rstM8LWfhi4WaxZ5X8ra+GyD755/SpdSyISPPrnw4dKvI4I7tr0s5Cy4AGfQjpxisi8utWiuoo4L4+R0aMqDjaeRn6e9et2ps086NbOOWfgjHUZ9O30rzPXbCxTxFLaRTSxTzFmKTEAAZ6gdBUxqJ6M0UTIvr6Z5zHKAbeTnZg7V4+tRNBFMbJJZSGGA5U4Vuep/TrTLiS401TaXsUjygqPNRw27Hcntx2rtfg8mma7rN/YfYVuHIG4NHlAAe/1PStbWVynG5nacWe+laJ7OS2jbGZDxz6Y75qPWt08pgRQ4DAjH3R9K6vx74Q0v+2RDpUb6bMUIbysr8wweVzzimiG3s7eyhMMl1Ki4k8wZLk4HAzjjrk1mppicGcfrCaleafB5Go/PGxEn7vJA/u5rNgkFrDI5OH2jl03H3IHrXXXH2WaaeCws5TMwB2l/lX3x0rJvdKEF1Nb3HEkifKUAPln1z/jVJoiwX2mXV5BZl3jFpImUjc5kzj0zipV0l7bSTZ2zyE3IVQ4bBHOSAfSoRskktImn/eRAhnAyzD+mfateNfJngAj2RDJCg4H4VDlZDMmbWLjw3NFDGixRIwDRyLvY/T3PrTr7VtN8SXUSNaPayqCqSqpZlJ9OtS+O7mz1iaFI1+yXh2oHJwCSR3rr/8AhH7H4f6K00EJvb2fA8yRtwjIHOO3PPSlF2V2UjmbDwtBpM7vDcvII1GGkckMcc5X/wCtXO+IdK+12LOCZRG/zGNfuntgf/Wqpc+OZNTvbtBtTexUsqkiNuwxzx3q5b3mttJaT25SNI+JiFC+aegJHStVJktmC/w+1C/0aB4XkM7ygTRyfKUXPB6DrXosejaRp8S6RazRxzPGBcvxknsS3XIqlrfj6O00h4wwfVFfyjiMcMw4B9vauStL6+W4SPUx50rEMXACs3fBNa8zegMsa7pX2G8S3gn+1oDzLuycehP+NZ8zG1cxkvI7OSNi4Cr04NSXF/DaSo8YSJC4LAAtzmruqOsUtqsc6OWQmSJ8+Ypz/I+9WkUildwkKt0sWFU4ABwSfUVJM0DhJEytzHkmRuoyO31xVa7v3dAkltKLcIy+ashQoT0xj+RqSSwvLKa1vY8XdpGoFxGy5HpyfbrVlWKDMssh2E+YRhip2sfbP+FaC2T2roZAA+QxHUfWtbxV4XsrPUEOlTG9tliWaQxyFmj9VUVmzXMUwTJeMxnDPKWGT2Bz3FKxnYmi1gW99JguICoDRjgH3FOlvbSXSJSCUM0jor7iDux0xn2NdB8KPhbH491yKC61SS1t7gkApg8nJ5PTjHOfTArpfjl4D0HwPcadbaZHvdvkmkgfMXPDMfRv8TTtYuKsfTH7Nf7U9j4C+Bdho8soOsBmgihABYyFm2kj8QSTX1J8GfCwufCuqT6y8c2salI00kitllBHAB9jk4r8fLWNrzX9PeznKF5RDHsXktyOe5zwBzX2BB8fPE/w68G3kWpWd3LqN1CY9PeOdsBOmSAcDGc5rU0aJf2s4k8WCXwY0dubmHdcRXq4IwGIUY9Tzkj0NfFEthdWejTSX0O02TFWLHcwxgFx9T3r1dfiHrlpc3F3dlFubtgFS/cynqcEDOcknrmvLfGc+rT397aagTDd3C7lJTarRk8BR6f/AF6EyWCaYF02wvYpkSWYkNAGyxxyMD0I71cvJS/lyrGgVQIcrnduBzyc+5rI03SWIWUv5rw4CHOPLHoD6V7t8CvhdL8UPBXiaCwt0v8AW7W+PlSHgRjYmcD2yaLX2KSueTwQ3NxG0kTbDGDuZRuwO/8Ak1jWbvexnbdPJIHVjuUArznaR9M19t/B34Gy/AzVJ77xbpC6npGoW6mQtD5hjf3z9T19qxv2ivgDpN7NZ+LPCWiLplq7o0sVumxJlIyG2rgf/rpuA3E+ZtOea5uhYQx/6TPzGHXCj0GfzqbXvC2q+HFe/vdKdrfbgSiQnHPUD0r6xvf2H9S/4V1p3iO3lMtzBaCeSzEhUyMBkYbg98YrwhdbuPGdhqWl6penTbu1fy4bCHKs4XG5Sc85I6exrCULamUlbc4eIi+0K0m2GKSFsMwYkH6jpz61jzRw3VxckbgjvuEathcj2/pWfd30ls5tLa4kRJCJBECSV54z+tWo7MpJGY7sAlc4kGCx6HPNZWfUE7GfdTR2VyI5V8pBlk28j/8AX7VDmSSf7VaTxywbQGV1wwPfAzV6fRjf6gscZ+Y92OMADk49ahufDF2rM9socjI3Z27yB6Vadh3IdVkg8q2ihy0rKS/y4Ge3NZxtXYkOxz7McCrEeqCwzbTRB1aM4fqQfrUsjI8AI+XK5Izk4rRBa+pXtUW2mVyzKVBAZTg9KsaeuYDG8zzMCSzFsH6dajuLZn05fIKoVcM0mMkj0/8A1VFb+bHPve5JUjGxuBjtQ0S2a/2vzE8nJUHgSvyB71dtLELcL50zSRoAEfHA9SB71lwrA1xL510FilwFIGSpHXA96XU7q80/yHgtJWtiwLtOxAIz29PXFQ1Yk1i1uLzKR+WmcDYxyferniLTrW6jikWZzK7ZaTbxkdB9KotcBL6HbGhVAJFJGQQelbGq+KtPXRksp7dFlYkLMCQfcE0i0zk7sBp1DKxC8ZOMVsWPhOQvDNI6z2YDGWNuFbONoHuOaoxYuVbyYklYENmZcjHt/jXq0GgvLDCkDwvujU+TG3OdoPIyQCeDnFaOXKrjuYOnxtaxRRkeUAMqyjJX0NZF/wCGZYdQhu7G4E135iu0wUqSc56dPXtXosfgbWbXbNeacYLORQUYOSwA6lvc8YrKn8NyX+nXr2AmNyijbDkqXA7devua5XUu7iTuZeuLZ+J9EtoZWKXULkxswDBm6Ef4V658P9HuNC+H1tw0N/qDCCLYSAMnJbHHUA5rw7wXpF14l1y00IWchn87zJsDaY+RuIP4mvqjS9NfU/FQVMvpumwiEc5UPgZwPXk81nOW1jvoxu7s3Z2g8FeG98kpeYRZEgYjbx1/GuPS8R3TUrnzDJLGFUBsgMT1x0yaXxtfRa9qsmnFzFa2wQgBiCxHJyOlT2UFrFJFcMcQRKGZQcBvY/SsT0ErGlKAi2kYJSUjcx5yTnpVDxlM1x9m02FWcK26ZnPTuB9TV7+14oYpr65ODHnywV4A7Z5x0rhb3VJra2nv2lnN1qEmIj9/YhPBx24qWy0jSQS3N20Pl7EBxvXkhu2BWlrUhs43jV8xwqBzwzSEdc5qn4VjkkgDzEPcp98HIHs1ZdzdTXupFS5e2DFQhxlmB5YH+tNIbd9Dd8PrFLp4SON0SNiHY8gt169a1pESK3EzMRI/yqvXgdSahKGxskRFduQu4YAY+9R6vcvbWoeSPzZQv+qJICj6+9DKijH8TXaambaCAotrGd8gYcuen6Vzes6tZ+FtCv72YtbJKvlq44YkdMVJoJn13VJJXVobZSVVm42kdq4H4x+J47vUEsoZ1eGNeE25G8cHNOC5pWJqy5UeTXV816bi7XzElmYszyHLH0JP5Vu2Frd21iPtGRckb5CpA3ccDNYyWqS3QdmxEzAZC5XNbs77WEIl3xrncSc59MV6sVZHjvVtkdxO9vpT31wGSKIZLDBK+mR168VitK+r3X2pnJDYXbnAJ7Ee5HFaGvgyyQWUDFRIykSkkg5H8S+gIqf7A99rGmWcJjRScYijBVyDzn69jQ2Ulc9J+CfhOSRBqF5EtsvmFY8MSR3ye3Ud60/GWuXd7r97dfaWFsAIViwCWx0PWtvSYP7EsIrWBDJIq+ZLGpwo44/H1ry7xDcMb0yCZlT5iWXnJPTnPbkVj8TN1oijr2rzJHFbxyiO1Qk7AOS3v7cniq7CWb+ztHt5Wa5vpkWWaJcFAcduemetZ1zNGiG6eQrEg5Uc8+p57mvQPgRo6tZ3viu+jEs8itFZxSdAw4OB7/0q9tjM9V0/TLPw/pdnosOTBZIHmlOB05Gfqea5sSL418RtGSz6fZsJpCnKu/YZ6VT8U6zc6ekemwSG5uZF8yYE7iXboufTmum8PaCfDWipYQjEz/vJpF+XeW5PHtWMtTpSsaKWs2pX6DzDEoHzgDICgYGfpVbxJqMNrbx2iM0YdGWNui59frVu4ugsh06CcgtzKwByRjkZrg/EWqnxFrdvYWLTRWVmSJJg+Mkdj3qNymyvpTm2jFzdW6+ZE+EBbBkb1/rXMfELWLa8miN6mUhDSl0OT5nYCotU8SnXdRmWIzJZwP5FuoYjcRwz1zeqyHWtRtba3DtZWsnmSSS8qy/xNnrW0YnPKVyv4b0aXWZl125lmdDMqw2rAhpHzxg57Cu9+KOqJpHhuLQ4X8i/vcSXMK8nYew9Kk8C39pMl74gktvK0XTU8uygZuGk7kDpkn1rzLUNWn1/VrrVLre10zttjeTcUTsOf6Vra5GxWn2W9uiK5RlXHTkV0Xg3Q7q4a2kt3abU7xTb2rscGIE8sB7da5mzeNtRea6AW2UbpByc46Cva/B/maF4abWpIVOq3cZWzhMYAgj7N64PXNDdhpXOl1HUbbwP4bj8PaS5udWYYdo2yfMP3mJ6+vFZkunTabp1pp0NwINRvSVkBJYgEZZic/WqWi2Tw3J1O4YPLKPMJY5JHsfc1Y1HVla7jCRgajcMQGTDNDGRwM+/fFYSlc3jEswXUNzrdpoVkS+kQwyJdiMEJKTgEkg9ff61iePZ1bUo9G3obSDkKuAcBQVGM54/pTdYuz4O0U2trC8mpzswUo5GAeT3963IbeC90jT9Ynsll1TctvuChm5H3z7joTWaZaOcMqaJ4USOOWRpb9j8zOWZR3xz7Yql4P8AD4v9ZV9hWR4mIlAy/GM4Ofen6m0OoaiUjkwI/lRwOOvOO3Nev/BbwejyQ6lPAqqGO3cMFVGBgexIBNU5WKSuehXlx/wg/wAOQfMdr++jCDA2leP6da4TwHox13Vx4jvgTZafG2xpOPMfuaf8WPEh8WeI7HQbISFhIo3RkgDkZJ57CtX4i30OjeFbPw3pzlbi4IiYrwcDG4n65rJPmdzS1jkta8RPqF9qWvuilIm+z2ueAMnkjscDnmsL4T6NHPrOpeMr8qiWxbarrx0+/nvn1FVvGcrf2zoPh+xVZbgqIwgX5BnGWYevU10fxS1H+z9N07wRpY2Xd0ge5lTACr3B6Yya0SsYSOKtdcfX9WvfE2sTzPsuDDZRqSBn/ZHqOK9A0aFrO1HmtJ9om/eTCTnI7fkK5vwrpFpq2u+YkzTaNo0QJTbhTMByQepzjvXQXt4yRpfAkCRyDljt29Rmm+w0ramR8Q/Eb2sUGhWtyBcXCl2ftEB2P1FecRadeeI9XtrPdDcTPJhhj/VxDknr39KbqOtvPe6nqUkijzmKh1bcIx04JrqPgxpaw215rM8cs93PIYoXkXkKDxj60LuD1PTND0SJJLWwhJlggXzZimVCr2UD39KZ458R7rptOgcB4SCx6Hdj5VHPUVoXV+PBGgzS7Ge/vTld3PznoPwHNeWSavDYi81C4lM8kQKq8iklpyfvD+VDYFTX9Q+xXSWCAz3M675ZQ2Ru75/pUmiaZLbeTcXbB50+4ByR/tGpNM0SLS9HOp6h/pGoahKGVY1AI54VRjj8Kz9Uv7y1skRnV7qTIZc44zwPqO9CYkSa/qE17qcCKQ1pCpyM4AY9CBUO1gI1jb9654HJI9arWgxGfN2qR0A6Zq/Z7IEa4d/NK87mzhfoKsZchjuUtjFDmN8COOOLILDjOSSfc17J8Kfh4JZmaKLCSIFdWGFVepJ+vNcT8OfCl34r1E/umUO6mMk8FQ2SQOx6/wBa+jrhY9Iig8P6cHE9xgXEyHDKv19+n51hUnZaGtOF3dmzYz28enJY6ORBZxgiSVBjp1I9utVzdi30qS6jVijHZAR95j/eHt71S1EEX9potmW8rG65dOCqAdCfT19ayfGmuLa232C2ctcyr5MKLwI14+br1xzxXC3fU7ErHJ6rqH2y4uLUO88EDAs45M1x7+wrblgXwb4cjZB5ms3+fKATJ3nqce1O8CaBEs5vpo91haqSjOMl5MfMx9Tx3pby7lv7y71GUtFLI3l2ykZMCdMgdM/Si9ht2J9G0GDT9Pht4nMilvMunA5lY8kfQelbd7eR2cIuZNqqpxGg4ycdB9KSxa1e1i2MyRxJ+9dhgMf/AK9cH4n8VJqtw1xGjm1s9yxD+F3x3/GrTsZN3H674udZBdXQ2s+RDG7AkEnGcelef61q0mnxXbzyk3snDvjDBTzgGmX1/JZWhvr9Enu5W228aoCYwfQ+lctrFy96Y03yLIzEnceSfc1tFXMiiIYpJB5cjKJWz/e+td34U8OK1zHM0ayRKhTG3rkd/wAay/COgi8EVwsCFy5RvMXGcdcV6amdPt0t0AWcjadmBtHv/jWr00AVmSw0tbGCGMDb8yrwOvSq2q3a6PYxLGyJdTgqrcgpx6ZHPvU0NxC5mXcAtsuZ524A+h9a5u5uPt90dWuTG0ERAhiYk7uwOM9fwqLlJEWiWgsHUgLJPKSzs3JOT15rdv717HSDbxjdNISJH6EKah022Vmku3AjB+YBgMA9cfSs69vZr+aRiS4JwADggUiyhBbeWAFUlU6Bjk+/NXbS1Wa4WRvnK4CkjOPapIrdvL/cKHdhtbecYHf8RWvFbxxoFix5S/xEY+ue9QK1hqKqwsP4weFA/WrdrbjevmKcdQBxmo4YvMYOFJCnIParf2holBxk9AT1HvUtjsDmKNypBJcdOwqa3gLAP124wAOaq2dvNcK7MSTu/i65retbfOCSB22ilew9gtLdI2BCgsTkk9c1uxDcAwXAHGD0qkIMbVCkn9K04oikSxng9yKLiauMEZIPVj1H+FEXUZXbzjHWrscAUAc4NTx2qEjI5POR2NMgdbqqqe7HvUyLuI659qRYNr9SQeeO1W0hAwQwA9aCXqIsRYBepJ7+lWBFggEYIpYo9oGDk9eanjUkHONxpogbEm447VYRfl9O1PVNuMYNSCP0/P3pie4gG0AdaeBgDIpyxHjPJ96kZQMcZxTSJYiKfoD61OgPHU49KI16cj6VIqHOe9UAoQcdyfyp/l7SOpBpygDk8E+9OIz0JJ9O1BIIg+mfSkblgMkH2p6kgevvQgZmPQn1xQAxV/ejnB7mrBHTByfeo9n70EkADsBUuwBh1xQAvoentTJASDgAHHepF2tkdD9KRgcnAwRQBXbc4GRg1EG4AK8+1WicD39Kj285IGaAK5Ptio2YFT2J96tNFkg8AVE8Kgn09KAKTxrj0PrVSZWGeCR6itFos55JPoarTJhjkYNBSMO4jcADeSD/AHutZ1z/AKtgVAI4zXQyoGUZAJ569qzJ7cP94dyRikxo5m+txjKjcQM//Wrn76Py5CemSQcHgGuvvLMkPtJz2A6Gueu42gdlaNXTrgDAJ/yaEUcjfRq0wcMQ/THQYqncRvKrgYPy9faulubONo2ygdj0ByCD6j/69YNzbPF5mckN0A44ppkHKXFkvABCOOrqOTVO2uRYkMNz7m3NubJbHpXRMkM6khdhIxlsA5Fczf2MdvMjBSWXIXjIAPWtE7iasT69Yx6tC0rRmMOC373GaT4R6r/Zt/rekAhVkTzUKLgZA5AH9ahm1RIYLXz3BgZxGCy5APoTWp4U0/8A4quKa3ybZoZN0oGOccZrS9xHJatDHourSopdrK9bfGRyV/vA/jV/UZrR9OsLly722TCwGcPngZH17mpJLWfTry9069dZkWRvLk8vcwz9fTPaqGi2U8Op3Gh3M4nt5YvNhcjJVh71Yr2Dxto8dz4YgnmgBFi4Xarfw+tafwe8TDTb1bGSN4oZYSSN+QDnjnrUWgxXV5Z6lpd4glUHEUr9ZV75+nrxXIS6ePDusuH81w2TDmXPI/oKm11YEfQmqo/iG0e1kKmccxyscFfxrhrsvYaklhf2yvOhIW4ckg8HkDOcD3rU8L+KB4m8KxXqArdwjy5lXg7hwCO3NSTTRayheS1DSwjEkrH5wCOCD6etYNWdmUhtvrF1prwzLKJAq7JIwv3x6iukmkW6SNgnlNjJA4H1Fcobkxy28ciq0Tcqw7+4rZspJXuHgMjSlh+7duQo9PpmpNEy7byR2lwhVC0DkiRW6qfXNaenz3FrHcKHIgfBG3muZlvZrW8I2rICuHiPQ++fb0rpNDjNxBOpGQBxzxio2LLZktTaylZF80MDsbksvcVxWo36afqUtpsMYmUlWU8Mv/1vetnS7q3j1BYpf3btLjnk/iaq+LNEj1aK5ktyUubB85XktGcZAoTFY5HUdR+y2ssqECSIfKwGSB9Peva/BOkaV4o0C3s7u2M5mALKCR24J5968WNosiyxtkxsm1iDg46jJ65rtvhZ4gvdFkcG6YRxkCPuQPr1rWnKzMqsbxuexav8EtAHhyGz1GCNWiRhEzMSRnocevSvlbxHeL4M8c2di9w5OmKd0iDG5c5GPoK+nYvGMeqajFFqhkuFIP7wKxVc9Mivm34ieGX0Txnqdxeg3KswmClckoei/Q8V6id1oeUzvvHvjvTNU+GkOtpbRveLlAsyhS7Y7H9a+Y7z4pazrU1lZSWyJawuHKqpAT0wc+nrXtXxT1fS/wDhU+nR3dqukTBy0ceFYMR2Ixjp6187W8ywhHedZ8/dbG1iPwqUr7kM9ItrW38RWe/ZHKrN86YyUPtXnfid4baKVICYY2cxhlBG0f8A662/CGrC31iAOZFgZmOVbCgY7is/xnpU1u8k8ksUtrPKWUxdQO2RntU2tKwSV0chJBKJ7d5HVIgQQ0h+UevNdTp/inUbATQWs4SGSMq47k9iPp0rmh887RSHzYjwI35Ue+K0J3jghMzrlx9wKcEn3NbHNJG3D8NL9tLt7+1+cTlkdGkYAK2c57e+celdfoXwv0jSNHi1IajHqd6jFZYwwAAxzgfQdazfA3jqSzvH068VpdMuoiVZSCY3xnge9HivXdO8NT3enaXbvd6dqFmrC4VQrI5zk565HpmjcRifa/7V8f2z6ddSWSQERkREr5YA/ve5xX338K/CkfiPTX02URPfXSpJdSs2C644JA6ngivzt0nU77Qru1u7SKO9KAiaKddwfjAY+4+tfT/gDxSNRvpb2x1S5OtFY447RZ2iUHuAQcdD0oBM+utb+Clj4e0g6joLGz1SxjaVZYhtMhA6E+9eE+MviVP8brGCw0SzuH8TJceXK0OQoQDnPOOfevT7/wCJF94f8FJZ/Y7r+2L+RreOOacys2RjcPbkcV3PwS+EOn/DXw+kptY/7Xu/3txMVBZSTnaD7d/pVruzpjqZvg3wXoHw68HxRa3ZJDfToFmuLg+YWbGcbvQHPArn/h1qWseJNb1DSLi1e58MCf8AczCPC7AcgZ712nxK0NvGfi/QdHWV0t4Va5uMLuUjICg/kevrXYeHNUsz5mn29qLI23yiJU2gqO4AFPm0LsQeJfB2majoi26aXby+RhoItgCq2fSuK8X+EJ9U0a5021C2OolFMboNoJ9Qfau08Vf2ppaSarZXe6GFd0lpJ91h3wap+GPFumfETTmWS2eORThlyflPsw5pXCx8K+P/AIf+Nf7Xiu9TtJNRtLOfy4ROCzP6nOMke5NeJ+PfD8kV5qOsQ2jW8UXyuoGFHPIAznOa/V/xg2neGvCNzcTW4a2t4zzjcyj1zX5WfFvxZDr3xD1V7W6mfSpSTEiZERI65FG6IkjgLDUrnRJkjgvLqOeRiEEcjFsntj8a+ofg98C/A2s2EWs6heLc6ggEklvJLkKx67l9jXz/AKbqraVeRXqwQTyHjMsYY4HXHHX6VmnVbmXUr27tby80+WQkk20pjGOnQHH51KMvkWfiRaWdn411fT7W4N1aWt0TGitlGz2P07Vzsd/dQ6lALW1QozbmYjCgf41XaZrW7VVhe7mmcmVgcvnHU98mu18NeA9e16CXzNLurW08rzFkWMh1+hxV8rbE432OY1q4N28i7Yd0x5RQC4OORnrVezsbrRLIXsETLEGKxmQEKxI5Ge9fQ3wK+HNpeaoXv9Nlup4G+U3KqVk9QeMZxkVr/tuaXo2leD/DS2FmunMZAZLaFVQjj2HatUktGPlPk+8mS/CtHYLFcM+6TDZOc9zTEihjlWa4RncElQDlgecEfStJYnW22puJI4YjBb8avQaQI7RL2VVkCZKAx5duecHpxUSJaKFrp9zdl2XcQpJbd0xXQ6RpukK0DyWgnuVJLsy5IGO1ZsWqf60R8q53EkYI/wA+lTW9+kQjbyxkKSSWIHPTv71lcSPcf2W/hFpvj/xeL25u4bWC0uCYYYyAxwxyWHXkj+det/tl6dbfDrwzoVloUipcm783apwSmGLfgc9PevkfwV8SfEXw8kt5NBaFpJZ2aaVVySpbgE+g9j2FTfEX4ueIPiN4wgl1Z5Gt4YwI4xKdnHHT1JP8qLgtGc9b6st5d3bWuFQzO0h6HeSc4/GrNzYtpMEUyzJLE2Nz5LEEnPr1rN1porNDdMwjhJY7Y25yfUZ6/WqemXVzqwaK1jaeJQGLHhVJ9R/WqUbjSOq0PxB/ZFwtxuZnXkEHk/WtC5+M+oGxisfIiu4pGIljkz9wnjnP8q5G38MXl9drFFIvnQ5djM21TngKMcH6VsT+A7rR9Lub6/mWAgANAEPJ9FPenyMUoO6aMXxDq0msag00s7+U3C24bCKP/wBVdt8M/wBofXvh28um2UKXNoSoVoohlAOo6H6Vxdn4evNbu400sB7lSC8TcFl6AnPpX0n8MdY0DwJaJb674JgDxkebftErEnsTx1960sktS07Hhnif4jeNfE/jCfWbOW9szPIqxQ2xZRjsMAjrzmuzg+EvxR+N19Ff3um3AjVRGxKsigDnp1ya95n+LvgnSvF2lfZtIs7i3kAZtkKDy8ngg4zxz0r3LQ/j4NS0wwaBpn71ZtqhI1IZPU496OeK6FaPc+EvF3wnvvA+rRWDTPFcx4lkAXJx2HQc/nUfhPw1J4i106XYoDKELMwbDegAHqTX2L8T/h3P451WTVdWSKwFxCEhhLYZZOxJGOAfXNfLV/ba18DviBb38FulyV+UhlBE3rke3t7VMnfVEuC6HRv+z/4gsrIfaBNaqqh2kMp3DHX5h6+4rzzx54bfwTMmnQziTUXHmsypmV88f0Fe7/ED9p25+KPgdNC8P6PPB4gnxHcKi5CKeuD19Ow+tV/h58Fda8HTv4v8TQDWbkJ8kE7bwq9Ty3fGazWu4W7HhHhrwV4t8UKJotFkmtuQm2MqSdpx355/nXvfwM+El1o3iFDN4c8h0VJ5LnHzQt35I6HngGrPiD9rGCz8RafB4asILa1gUCdWhAXrg4HpjvXpHwq/aXXxzYajA9pFDdtnyxEv8GO/0/rS0BRSO98EsJdOu2woEkzZI6cMf54rzL416PaeJPG2h2N3dNbIqbkcMAN3oPc4r0r4cgR+CnkdGEp3Pn6k4/mK+df2pbPUb/xNpcenpM8kESSPLC5UoM4Bz7EHmojuaPY4n4o6dJ4f8ZwXOn5ka1jQSsj7S784YjjkgiuKEF/enUdSn0x7aG6JjkdUxnP3snrXtH7Nvhqx8f2eow3ROp6kj4k+0nzC3JKkFvxH9K9W+JPwj1JH02HSB9ghPysioCu48Enr0Bq7GCVz8ytTUW8kaJJIjKAUjimKg49h6cfnUiNcS5EqyQkDJLnJz2ODVvw8tlf6XJLPNbi/RAHBwAp6sF+vAx9K09R02WG3Wf5nWI+WZJGzuGMgn/PpXlIyuZmkebJqiNBAQYxgsq5B4568V2nhu61q2upLmxUsI8MYlbgjgkMPXj/CvP7XXLjRI7m6MZEghJdRyMeoFangHxze+EYItQVhex3z+dNbtwME4Cg+uMdaiSb2LWp3PiSwufHGnWut6esYkimHnQY2lsHHJ68dcGqGk3et6jdyRQI/lB/LlmD5WNQPTiun13xloOp6D55tm0S8jIIt0Yosp4wCy9jXnlt4suNNuLuGxYwm5w6pG2Mk9fXp71zO92jRaHr3g/Q9Nu4As9zFFf8AljchOCWHAIPpXG/EDwFHa6vJcMEMmAFlTBZ+nf2rLsrTUdZh+12qYuyuFWJssABzk9s4rNsvFWpPkazBPOyKTsJIBGcAAnmqipLUrmsbFz4KsNG8Jvq13cRtdLjZ9q+YSDODkcevb2rmdC8R3/g7WLy70pURZMBY0QKGXjJPXpzwTTpdRbxvMLSWcaekYxHBcAMAMgnBz3xTm0O0/tcwRXM89sgAmTJ2sc9M/wCFdClo7kOZ12k6jceItUl1TU9jB5AsahNoKYBOD1z2zW14g1SytZIVsY4nmuCcfJgqoHTNcf4zt7qztrD7DatZxKy7hG5G1R6DPfvVDxfb30ogu7OWSQSEeTC7bWKkcrj3PSsORuzTBSuQX9xJaSzQQMIpTnJDDn8RWDHp925LvO7nIBcSEgegAqe807UrV1a7sXsomXJLHHPfB9at+GLG716C7lsoRJaQMBJK/Jz9M10whZakkFvaTQlw86CVW4x0Yemf8K0XuUjiSVZhK20kqWwoP1zXf/Az4Vab458XJZXVtLdJaZa6nmdmUemFzjn1q/8AG3wX4c8A+Ip5vDircWhBSS2kXdGHHBIHUGiUNLjR5bq0EHiNtM8tFiSJHaSUrkow5wPxqtO9+zkz3LTKwAx5pA2564z1xUGit9p1iZJ2kjgnJbyd5CHjnHocelbVvp3hdLW61C5a4gkjYBRNIxPtgZI59xWbVlqMqJocOjsbqyhi8tzuLnkkkdxVN3lvrkWv7yLMmScbcnsRzVZdfg+1OH85bZ2JjVVyQPftzRrt3/Za3jpDI92u2SKTeSTkc457D0q4q4F2G1t3vIbe8MUds8586dUBlzj7w68jFO1bTLWbWpVtZzJYFFCSMuWDc5P8q5zSdbhstRt9QmjM8sf34wxIPrgGvU/DWiab8U2vEtpl0i+WMSK0KiNRx/EM8n8q3UWgOAm8O2ujFVuJy7yA8eZlW9DjPUVj6zLHbpLNHtSZhgSMu5ie36+9dB4nsjL5tm15Es9m2BPC+ElbODx79KwdfitWv4rexRrkho3ZmOQhyBx+PGK1jruUj3jwD+yZqXj34aS+Kb2//s8tGZYY2XK9e6nPTFYPwz0weGPEGt6frVsms2VrGRNEsWfNUdwv6c19leC/DfjPXPh7pGjW1pbW+n31okcbMCrKxX0BwBjpxXp/gX9mLSPC3h0X2oWUEmtJFIJiFDCQc4BNb8pokfmVLpa6XrJ1zwkFljkcvNphVd8abj8uMdM9PwrU8F+GP+F1afrMd3bvBqVsWMccKbCCc4yMdQeM19AeN/2aNU1Hx7e634AtFSWEHz4Y0wqueuBjGODway/CfwX+JvhXUZfGVnpiukkhjvLaBct8vBJX2I6irVKTBRufNfg3VfEXg27k8NjTjFdxvIdskZEzccqrccHBOea1NSg8RfEewiht7Cef7OyvKqQ7cnJGHwMnODX1n+0r4R8C6l4LtNb02byfF7RNsNs5Wc9MhlHoSeuO/rXr/wCx54X8MWvwshuJfs1zfyRYnkkjCyFtxyM9eOg/Oly2eo0j5n8NfsswahZ6BqE9ysSyW4VreMbJYZ8bty+4ICjIqtruk3Pwy8ZG21jUZLiwuoSLdtRTzDvbGQD2wcdMdRX2Z8cfCltoPh+e/tLWDSxZqskV6QCGcchSOxOOtfBnxT8QeMvHWtWmoX1zE+jB/NhuXs1KKRwRnHbHc9vWhq4PTQ434m6Xf60ttqdxbWNvawzBRcwxFCQp5J+uB/8ArrzDx746uPFmtmGf7GwRVjt2gUCTAJ6nJPrxn8K7WDwx4x+ImtzWtxcSpokMruRGXELKOG4B5z1yT68VzcmgeHNGvLqynKO9tPt3qNqOGztw2c546g+vasJJxIvcytMgeOBxjDkjAHAbg19i/wDBNS+az+JOv6XPsSOeEXIjKjk7QpJP4V4LYeFrYSWt1Ba7NPuUA+0Tgup+U8A5+8SOM+9dF4A1PVvhT8QNH8Q2twdNs7phbSKxALRBxuP1PHI9qUKiT1LWh+uOuvp0WkXZubJL+CNPntkiEpYem3vXwD8QfjZq9h8TofDws5tD8OvMI44Z7cEYPACjHAPoPWvqn4feM9U1VZYNAtYJzJiZ5bibcfm6buc+uOa+MP2773X7bXVXUJbcXsUpkElkhVkGAF2nOeeelbc2lyuY9i179rqXwgjeGp5bLVYTAUjkhYIUUL/EcHH1r4/8YSXnjLxWPEemWKaZbQS4M0fzFgxO4lupPUfjXnmjaVP4hnuo7iXZEFAeQ/NID65JzzkCu+gUaXo8UEDNBBCMsqsVDH1I9+a5Z1DOT7nH/ELw/FIwmt1E0mQDHbxhGcDnOeOn1rnJ9HuHhhkhjaEhSGdiWAb1PPatzxN4mubu4SGNFTySAwQfM4Poc9B1plrcT22nLMZZEQjIjdQQ575HPT0rLnbMXc45JJjqTRz3UqOY8bgcBj2I549OK2VvLyPTY5JZWO0DcQSGHPQ/4065vrAFpJI45JEIPyooYDvgdqv3a6dqVw8VsGjgKoN8mTgnvjOOKbdw1M8agst21s1lDd2xQSfadoYkDt06/jVkppfiWKSS2VbOe3YggIB07EY7itXwRFa6ZeSWgRZyCVaPgKW7cVo+NbEaJewXHlRwmRl2+UuASeOff3NQ5tOxadjz+5tMIVZmAAJURrwT9OKzJBHHNHIsqTQlem05B9//AK1enG10+fUCJLIzwFRksp4JHJX8a5fxt4Fh8PvFf6W6pZMd3luSSGPoM9O+auNS+47XIdBsLe2S0WaQveNIWUdyOvI6V0XiiYzDY4EqsqlojyPp6flWbZXqTW0M0/lvNbAFlVMNnpnPX2rV8S2vk2FpcbJ4DKA5UjJx249605iWinFp9o2jxGOMmWA4C7iTjsB9PSuq+GHwp1b4jXU1ov2dSULW8zxg73GTtx7DrWfN4fgWytZbfVmhuplBkgli3Kp7fn7mu6+HfjvUfhJr2l6xcSrPb/NHFaeXgjPVh9etVHXYaR0Fv+zLr/ibwNdX8s0ttremh4/sduuwOq9yPf6DpXZ/Df4Jz+D/AATZ+ISoa/lUfbLa8IOQGIBH044r6T8J/FjwxcaFa+Lbi5t7SWaAh7WR0QTHt25I9q8N+L/jbSdS8YwXeh3Iv4J4ybmwjkKpAcDAABwM8n86iu7Qeho46XRMPEcXmMLnYI9uVXZ8o9Km0/wrpmpv/aMUkK3QjZJYhjY+cEZA9AeorzjxNqaW1jbpcyGB5v3ilm4QBhkZz3BxiqemfE3TJNYstK0uV31GaQRSiMlSp4G70OPevEjUmZLyO6t/A1h4e8RXGtW0EaTXMYjAUcKeh/AjH5VNf6hF4V0h5oZGW4vJMBBxuPfn1xitM5nkgtDI80i/K0hON2epI6Z4rzjVtTvPEfi7ULa3kjSxsECqsnIJzyQMj0P6V0Rm3qz18PF8quRQLcXbyzSoZJEYKzRjJYnpjqeP6V0+oafB5FpppGQwDSN0OPeqPh/ZZtGjOxQFnOOQT2zWzoskepLeXzvIjIxXZt25UdMHOaq+h6FrmD4wZdTFlplnOIYkbM4XgMgx1HvWXrMEQuoQokit7VVMSRkhenHGen+NSWJi824n2yGWZirCQ5OM/WqfiSM6r4i0y3TzEtoo984DFQVHTOMVJZsG+W10prmZkilmUBUU4zz0IqLwTCdTudRu5I0lVcRxRyLuVcdWU+/SuX8Sait1rFvpsQMEZcIjKuV2cZOP0/Gu9SePT/DUNvZwxQC4Igj8oYIXPLVonYz3NHWNVisbE3YQOsYARU5G76Vwt9rV0LCVZJhJqF7/AAbSRjt3xx7VamvFudRntQrJY2agMzHgn1A6VjaY73GrNcGVJrcHZGqDBx9c0lqN6IteJtYj8J6fDZxKpuJU3SzHhV45OPWvm3xJqUmq6hPPFNiAsMMrFt/qT3r0744+MV0+aDT7Zd7zqY5F3AMq4zkd68gs4RBkpHuAXlSMgAnsOnWuyjTv7zPPq1ObQ2rbCW4AwETBVeu0+tTC6itreWRysYb5mO3OSOwH9KoSAGaJfMKJjJUDgj3pJNl1erYL88Sr5klxjAHtXc9TlH2PnTGO8kRQZiQiEDdjJ5P4V6p8OfDi6bY+dcB3uZGaXdM24qg6FT1APFcP4N8Nf8JLqSxkotrbAmYqMNheQDz3wK9Nhuy2izSMXhuZ08qFCMbF7ED0NYydtDeK6i6zfGHwrqNx9p2XsjqA27aeoIUe2K8ivNf+16xLZRxSvAEDNIVwqt3Arr/HLnT/AAJDAkjme4n2tKzbnbBwTknsOmPQYrgftVn4b0WWe4upZbiQbYkcZAOeOff1qY7jZNd2p1/WNO0aylR/tLhZWTkKBgnI/Dr7V7fazxaRZxLiOCwsU2xRo2Azdzj9a434N+GItD0a98QX8I+23pP2UY5A9R+JqDWWn8S6umg2i4R1z5q5JV8jd3HXpVMIm98PrN7/AFq51iaR7lLdv3PmNuEshPB9OAccV6leXkMTCHmW9KiWRlOQM9AOe1ZcWhW3gvw/aWdupkliRVwhAO88lj9fegPb6RaXOqXWRmMqpYZORXOzoWxj+OdZ/sPSGtIAG1e9UjhsFF9fXiuP1qZfCHhKPT7c/adRuSDNO7EMA3Jwag8Nyz694im1e/Rnmw5DsCF29gB0HArJW6i1y9vdRvpENhbFuSSQpHvVRRjUlbRGLf3AskS2Cql1OuIwxywX/wCvVDUhIb/TvD1hK0M90AJnQltoPUEZzj61Lot2Ft77xJcwmVJHK2ysA7HnC49ABRoJj8L6NqHia7naXVbt2htDIvzJz2FdK0Rztl/4havFbWFj4RsxJb2doA808IALSY6Htz71ykUcl3dxIiqHdQnAIL49TULSSXZkLTOZ5yGeQkkk1sadaTXDwR2wZb2R9qPxgAnn9KpFJXOj8E+Ev7UvpneVEtLLE10XwVIGfkznvjNdnYTzas9zqXmqtsiGNI92EROyj3NZeuyrpGmweFNITFzNta6mXCuzHpu9j3rRmkj02wttNeBGt4AGly2Cz47+vPTNc8pX0NkrGjbXEenWY1HUnILHEFqzBlyM4x0474p+jNDp9pe6zqAaOaVtymUYJznAX6dMCsDTLttd1K2MkGyyhY/NKMgdegz61Nr8r+KdVMTSFNMtyFijA5Zh1NYG0SjamXWL+51GZikUbhcSkk7cnIHoT7e1dl4I1RY5LkTTH7NcgRx+ZwqtjA2/1xXNamZx5en6aAVLKfmUHk8HPfjGRmtLUimnKmnWhDm2VWXzOjSH1+nHSg1IbLQpZdattFjQyzmQCVm6Ivc5+nSvpG2hh0Tw60ygRJGgVJQoBHb864vwR4dGp3enaxJbx+fJD5dyUUg+aB1HOOmR+VbnxB1h7+Oy0SxTy3nfy2Mq4AxjPGcdKxb6F20Of8GxwjU9T8S3bBII1McEknUju2PeufuNbTV21PXZ7hzbPHiFJONuOrL9R6VuePLFbN7HRbJVc3OBJGeVVR1446muK8cWn2p9M8N2CmKS6bypDjAVBgk9fr+VXFEtifCUBbrVfGGqsRBEpEUkyggKO4rkIdWuL3Ub3Wp3a71bU5DFaIy7jszww9seldx8WbqHRfD+leENNRWkmC+eM4Kxr1JHuab8GfDEfifX5deuY/s+m6UgjtxgBcjrx6d62vYw6nTtEvgLwdbaRCoN9cYMj7eSzc8/nXmPxA1vVIIpNMWZTFFsiYRfICSeWPfj2rovGnjL+1L6OZcG4uLkQWaBj8qA4LfkK4fxZdQXN7qNwswZIPlbfwu7v+NStXYtrQzJNNj1XULbRYkLtcttYwjIUdSSM96+hPBHh14dRiWA7bTTowmN2QzY9OnHWvLvgz4blW1vPEjKA9wRDbRqcjPQn617H4muv+EQ8OQQ2rRxXt3lfmyNzEck98im+xJw3xD8SprWspbwfOYpPs8a5yS5+8w+nSsiTTItRv7KwDEWmnfvZpG58yTHAHv3yabpGnoWlu0jW3liJHmyDJz3JPXnrWdLqU4vpmRYmtB3IO4tnkk5/KhAQeI9VeO/e4ghMjovlwxu7DZzywHTPfgVTis1vblL/UGW2jjwI0ByZT/EW9/eqQvQ+qSSS3Cy3JYKkaAlAvrj1+tW7k4sTJK+UQkBcZBpgV9WuZJHY2SgHcMJnGB3/StzRof7YufJSEMoAbCtg/7p+prn9MWSa7nSBElnkjwu7kKPWvcPg14HTWdQTUJYzBpliwaRiMGZx1B9qU5cqKhHmdj1Hwhotp8N/BME+0yardqCFdiWQY6A/wBBW75ieF9He6fe+p3i4RmO5yx6D8M1hQmbU/E0uqXrEadZZ8mE8KvZcDp05rYtVW+vm1i8LS44tYTnCgDrjpXBKXM7nekkrIsLJJ4Z8PvPP+81K5TdPJI2So/zxXF+E9Ju9ekl1m6AdZ28uJCDlAD1H1HpR4k1q68Z+MoNChPkQELJNLHyGUdvavQLd4NJsnndNlhaxnaq8dP8alIVyLW1ttJsre0jJRWGPLyRkdz9KwtEmh1NppnISwjJ+duM461Re/uPEFxJe3IKJNlI4Sc7U7e/PtXO6zK95LDp9uzw2UY+cw/KWPp9O9NCZcv/ABQ2q3EqWvnRWqZiijHyjd3cn+Wa4/UJ4r3UTCrOLGwUM/ltgSv1IJ4ra1ox6ZYxWFm2yWU7HkPLKuOcc5zXAa5rIPkabaI0Qj3BpF4BYdSTWsY3Iehm67rr6zqAuFINog2xqnJVvU9qm8P6dPqVwgmIuiOTMy7QOeOM9fpWXYL/AGxqg0+zBHlkPI4XaNncjr3r1Xw5oheITpCLe2gGAznhj3OK2vbREm14d0V7WzYMd0wGUDDARfpVC6na7nWytJiJNxE0x+8fUZz2qlr/AIilvZnstHlZQPkmcg5ckdFOc/linadZrp08MDl5XVd9xPnJHGcE5/CobuCVy9qDwWloLeNjIG+aUNwGwO4rB0xV1jURM9uVgiICA8qfw6U7VruPVb5YLdJRFGc+YuAB9T61uWFh/ZlmkcUjSFxkl+uT3+oqSw1iT7LbtFkhyAVVRnv1xWZGvysCAG4I4x1qW7LGQhjuk6ZOc/QVJDbMdu8FWHY9vWquOxJZJtQFipfoSvWrcG0EKRhc/eHUVXu5IbCOJirB5DtUHGSe1Wfs7RoPNBBPOM4NQ9QsSyMfLRYXLdsN0HPNWUs2ChsMVzyzHJP05qLTrbfMJGBUKThcZGK0r5SLcIpYO5UqFOCRkZx+FTsUPtFxn5SRjtxWtbooVSACTzxyKrrEQegCKMcCp4wjRhFAAPpxxSYGjDzn5QSO3QVeXkrke2DUFjas0ZcZwqgmrkYPAKA56HnP86EQSxDbjGSffqKsxgkDggnt3pluNgOQST3POBVyGPkenXmqtcze4KowMqcnuaeqrx0ANTDB7ce9PMagZAwD0oIuMRcY5II/WrMZwCcHHY1Cq84I59qtRYVSOoFCYMepLYxkE1OvygZwTUabc+hqULkD0qiWPyXwQcCplUADufU1GoAwMnNSg8D3q+hIoAGexqRPzx3FMUDJ6/WpABg4/KgLD15xnFSBQfr61EoP41OnTnj2oJG/dOPWpcbV46+tNwo/CnqR0PIoAaRkjsfWnLnvmkIAJ7fWpVIIHcntQAmcE8Zpyt65+h5oIwT2NIeh65HrQA10DHjAPv1qMx4PXpUmM5Pp3pD19D3NAEXPYED0NRsCTzVggj39qicYBI6+9AIpMhMoIPHoKbIvUEZI71ZdcY9aZjg9/egozZIQFJAwDms2RWOWxgdK1bwFYwAMknGKhaJWhAIwBx71A0c9dL84ANZV4EjbLrlSfTIz710V1ajBIGCeh71jXluS5Dd+cdqLFHN3KKWOxck8+9YmoWmVRgMO2Tg9ua6HULdo1Yx5icnGRyMfSsi5AgmSKTcGcEhxyP501oJ6nI6hpvythtpJycdc1kXLsYhBLGoVm+/1IH+e1dnc26M0gGCpOeaxdUsUVUKFXPJYYwVqkyWjipbUmC6t5Yo3gkbGO/sfXP0png3WJNEu5gtx5tokRQKzFvmz3PtWhdwl7oPGGRlbDEDKkHp+NYlzFbzabqVtGfNZW8uRkXaRznj3963jqTsbviqGS61VJjNHNDdxqYw3Cg/X3rI0+SdJWWRFimi+X5DkH6GqmlzLBYPp9w5ktzkBpmJKntg9se1TSosD24V5dsXPmAk7x3z6/jV2JZPp13LDqVxbtK0YCllZTk/T8ao+LtEfUNHmuhE/nwrmMg7Wz0wG9/SrEluL5DPFuihl3KZEGGHoc9RWp4blt9YtH0y8MguDkRZY/PtBOevXp1os0NGR8L9Xm0y8FrfOUiu22SQZyqHtge9d7q32nSLiP7LEqxsSkgPQjHFeVatHPaXMpCyKQxjZ1O1l9CO/4ivSfDupt4n8LW3zFrm3HlOrNuIPbJ65NZvV3GOs57OSeETEo3RS3Kr+Faf2ybw/fsZYg8Ew2RvnJB9R9a5DU7d4opBICTGdsm08itfwhrttrGl21rcMJ40JMUjck47Z68Vm0WmbcsrTMHwCBnqM1qeFL1bi5EkTO4YNG8LcBGz6f1rAaWbSbhLeVZJYXDNvzz6gY/rWz4Vnt7i+L22TIFxKjAgrkcZOcflWTVjREfi/R7e+s5dS07cZYX3OVOCMHkevrWtlF0zTtXiYSEL5dyqHKuCP4vpWPLdPonid4In86xmIWaJyQIyep/GtbS7ZvD+o3MMGbjTr1d8ShQVVu+Rnv61Izjb+zTSr67KY8i5kLooJOB6D6VHpWryWmoJDaRAvG6zvuJwFB5Fa2q2skthdwsqoIiWgfrnuQTXOWDeXfQXUa4fYwYKMjgc5+lNA9VY+qbAz6z4fW+05bZlliXy/kBbdkZGf6Vxfxq+HWp67aG+1OFLDzbcxYRtoLgZU5479q6T9ly6tvFWiyw3DvIbecyqCcDPYY/pXfftQWMl78JNTaAMZ4MSps+8CPTvXr0XeJ5E48srH5sePbPU7TS9O0/VyZLdVZkSZ8gsD2OfTnFc3otzZrcwGeBwFYxpGi57dfwr0n4gW+reO/CejX6WW+e2cxSrsJbPZsf1qPwj8Mb+YyS63pMsNtCN5kaTbk/UHpjmtdjGSuZGjaOl1em5mjdbSHdtldOHbsMc8CuP8Wyy2en3NhPbNJ5ylo2U4KAnjnr+Fe0aj5R8PtpHh61uJ57jcqbBvCEeg/GvJ/ipoV54JvNMsNRkL3dxBlvM+8p7Ac1Ci3K5HkcZp9pJcTCONTJMoVigOeO1W9Y+z2szxsGjx9/f90H2PT2xVnwhqLadqhMMZRyVwXTJJPvzV3xXfNFrE/n2zXKEgGNEDRt35Ge1aPcymZul6bdm0e9tLeSWGIkMyncVJ6Ad+fSreuWt1pzwQXhVruZN/ll2JRT0xyB1/rXcHxj/aHw7exuNNTSLsXGYbiwh8oOPU/wAq4PWr3UPEGo2wuLiG5nhX7PHJJGyscE5PXkketLclIo213c2k5FvlZVbaWJz+PvXWeHviV4g8NWyajLYW9ytrcH968ezIz2x+FXdL+EOtavexW8Ui29vt3NcoNzZA4GOv5V2nxB+Fk+lW/h7wvDL9rutQdZGVV2k57HnuSPTpTSuUo3PoP9m34taR8TfiDbX2pSpbG2tgI7a5fcqy92UnjPIzX2PrGs22i6c93O6qg4UE43MegH1rxr4Kfs2+HPCHgm0i1DS4J9Smt1WWcoA478MAD+tL4X8DHWfiLrFjdavd3ui6U6tDaSTsV3EcAjp8vIrRpPS+x0RVkexaXpq2ZlmYK1zO5d3HXk5C59AOlJqmlveW90ImEM8ihUlUYZefWtRQFAAGAPSnVkUZ0GnhtJWzvGN0Gj2SGTnd65ri9el0X4S6Wlzap5MksgHlglmk9QAT+tehngcDJFeK+KtEi8TeM7kaokuY2AgQyEAD+8BTQHP/ABs+Iuoa98NNSksojZRyRFVhk5eT8PSvhzRvAHibR3We40c3NtOWlUkA+WD17Hr1r9Dj8JZ/E+q28upOqaTatiKEHJkGOprx7412PiP4VS30tqiXWk3A8q3RlDCP07Zql2Jep8g6J4EvviBrQtNNxbSLcGNyRnaO59K7Txv8B5vg54aXVLxf7YNzOI8Z2hV7cc8n8q9K+GPw61WPS5fEE1tDBbE+aEjUjJ67uufwrvvh/ov/AAunVra11dJxaWcrtHGVYxHjAyeTn6mhKxnbU8j/AGXPDml/2893qVvazsZGcWt1ao0rAY7Y69s1+gGmaHo2oaXBJHpFrBDKgIia3VSB6EYrx+9+AGl+Flhm02J/7TuLhQlzHkmPvz7Gvc9Mhmg0+3juXEk6IFdx3OKG33NErHnPxE+DWn63pHm6So0q9tmM0bWqhNzY74r8zv2k/HF74o8S22katJK13p8jRbQBg4yMnnqQOtfo3+038a5fgp4UstRiEbvcT+U6uu4ldpzgV+U/xf8AGdn478a6p4kt7WeJJyAYlB3Ek9R6Y9q0TbWpM9DKe6eQQxLkHcoMrNgIM8+2Pwr1tPCGmWHwwvtRTXhqcsSM8VuSpKNgggHrj2/xrxuKGS6gKl2COuWjIGD7GprTUprK3JCJBGGxJGq4R+TjP14zUMwuWRM0UVrJCQHCb5Gds9VOABUtpqix3BkljSWID7r8hj7j0rBbUDNkvtifONoG5gcnqPQdqtxaVd3METvFK8UrGMhUzn0b6EUku5Jpav4hLXIl0+NLIoNq4X5WPcge3HH1rFmubrUM3ggke5RsqEGAR0JA9637jRhaaeJJdu4qShc5wemcda6jw38NBrN7YqNbgsVfEoV38pkwvQN3BJHahqw07HqH7OP7G2r/ABVt7XV/EU3kacZS7W23a8ig4Bz2HFfZesfs3fDnwp4Fuxa6RYwPBHmSZY1LZHXJ/wAa5X9n3R/GHw60mOK+1uK90mGLc8bESPkjLYY9gc968e+PHx8vLHW5rbQdb+3affbkltEIBQ98nrmq52tEaX8j2Pw78D/BHjzwxbf2KI9OeGQyOyQqWLds5HT6V8sftl3Eei65ZeFoSrG2i89plQK5bsePX0rT8K/tNan4L8L3NjAGiuEGYpJHwMk8Akc14J428X33jjxhd67rytPeyDkGXEYXsBz/ADoVR9Q5rnafs8/B3Vvi94jjFncG0a3wX+YkMPYjj86+vviL+zrc+FfAF2ItRdprkrGI5juAyOgPXPvXNfsQeNPDWhxfZZLuCJ5CAhaMK6k/wk98E19o674e03xjYRRXY8+3V967G70+daFRVz4C8H/swarJqqLPA96QoAfnMZPIBPoK968Lfs7614VtpSrYmePDywylS3fOOx+lfQ3h3wzbeG7Z4LdnkRmyDLywHpmuA+NPx60P4TWVxb3D+bqzwloLdDySemfxpcyb0RbimfJviL436x4f8ef2BqijVILB8N5q5bABxk+2eteb61qPiP4peMJ5BD5dhDKfKJOPlJ4BPritzwr8K/E3xx8U33iG4WW0t7mQySTlSmR2AHTHbk074jXbfCLXbXSbLbczyffjj+XAOeo5/WlNNMh3XoReGdQuvAuvT3ekwxzvEMTPHGHYnPPHpXrPi79oCHxN4P1G0sp40vBYsTGV2srkYwPcfSvn7wz45SwuLsQqtxNdFmLs21gT0H4dOa6fwR8AfE/i68bWLa0aKxZWkMlwmFIbOQfXuKyTbJWh5RcJFbQLcXSPI11GBK8PD4OcEfTIzivcv2b4TYaLqM1zZR26RWztBcsm12XPUn0OKvaL4V0rwx4yju7nw619Y28axO8kRdAeQSFII/L3r0jXbvTNVlujplobSxjsCjxImwZ3cKBxwAD+Zpstano3hCYr8PoHViGmwWJOTyM/1ryT4hONQ8b6vHHexW8q2AiRXI355wR9DXrWgWzW3g7TrcgK7MAB29B/IV5pffCx/HvjbX5otQVF3CAqq/MuFAIzjoOeBUxW4SPDfhtqeoeAPFxurG9KzBi08cQOJGJ4UD6Gvp/wj8QPHHjTXLmKC1kk091wpngCmP3Bxng56muX+FXga38C/FBtMvla8011UtLJAGG7tk4JyP8ACvsG2soLJAsEEcKjtGgUVRMY2PxG1VdD8Q6XFusVTcpP2i2Uo7H+8B04xWXc2OpoHtLGWK7hjVR+8m5bjqB349+9VvFOu4uhHYwBH84R7AxCqGIGCM+/Wr0uh6no1jZXkts1tDtKo+NwDdACffHGa8duxw8sluUI5LaW1isrqw824lZldy5UhsgBcZ5xz+VXdC8F3Oi6/bw3k63dsIS62qLgj6nnAHXrVLUGl8y3upZTJcxyeaNgwAQODn168V6FoevHVY5XWBEnSERmeReXGBkj35xinzWVzVMtTw2OqWcdheW1rDdMMpHu3lyOmOfTHNZvhfQtNuJ7qQwO9xbnBiK7ef54+lUfEk4s0tdXtzG9/aoQkY7ryG/LP60vw48WzajrMl1dyKk8wCtHs4QZ4/POTXP7z1Ra3Ff4g3/hW1uJ9PsEiuUO1AVB3KTySOeabqnjWTWNOivrmMCVl5t1RQcEcnP6VH4y0a/h8RCKN0lnnfI39fL/AJcemPxNZ2s6fFEbdYpts0CMJCgyrg85788dBW0HdahLUy/sOnaoC6xOJCciXzCGQHgjHp710djNZaTbpaeYZ5JoSYQeBFgd2zyTnuK5wxLYzRXEZjaPySzvG3I6YwPz4rX8K6at35OpXxYrvKpbypjAzwTg5zVtXICddQ1mBLW4ae4S0ABHkEngZLZBHX1JrvfEsfhrWPCeg3lrqUlprqR7ollGVbGOo9Rg9xWTqXjXVfC+uTadbWKm2vwAJDGcnsQD045NebeIbC6sHeCS6V7eOYyRiRckZ55HHOSelEI3GmdxfXOseIND2pJHdvpsiu6eXlnU9CDnH51R8F+I72DXzLqVm9ho9xLtvXtkGzA4AOOnbvXLaZf69o0F5saa0triIeXceXhCPcnPOeldFoPxAl03wJceH0iSWW4kPm3dwucc84GMfTNdSVhrU+h/DHxCtPBovdQ8HQw6nZyjy7j5dsoPUYJ9PQivEvHPit/GviG7lk82OIHEcUihSG6lmA4/GsKK9MVjJ5U8to5YD91n94B3Jz/SoLu8NvblpYXed2BVt2Cy9uev51jUlpY1SOZgvLzRtTmE+wuCSC6EhfQqfp61K2NQupFvb5hbLg7gvX/9XSr/AInJn8uWA4kfAkjdQV/A9a5LNwtxKs8ZjgyPnzk/gM4pwgpLUGX/ABJ4lt5/s1vY4S0Z2CyL3IHJJ9SazDrtxd3en3uGvRbTK3kk4yBwc9+ac1lYXEIUb4pM4XaAQ3pkf4V13we+Hd5qvj1bBmWylSEyJcFQUyR1Kk9hx1FdEYKOoI+2fgN+zN4Q+K3wO/4SnWtHge/Yu8AhZogo7KSD+GTXz58Zvg/Z/C64e+0LUZdN+1O0T25Jc7O+Oe3SvX/Cn7RF78LvhrrPguHUYpZrBSsE9vGreYxz1HQe+a868E2l/wCPzq+v+INNvNfAQgAE5TrnaBxWkmnsM8E1i0trD50Imfcp28kHPVs0xNVSJBNHbgCCSOTf1Bwe/tU8MNvL44mjvI5rLRkndTaFctEMYAJ68/WqO2ytLqeCxjLWW5jvkYksuTjjJ/WsttSUz9QfgP8AFzUPGujaHpehC0k1AxCSRJutuAOoH6c57V9C6P4skimg0jWEb+12U8xp+7l+h9ce1fj58EPjL4i+Dniz7Zp8+y3mXy5LidQ4jU9wPavsPw5+2BHq/ivT7SC5Ooyxxti/KBmVyDn5eOnTpW6lc0Uj7ls9MtNPMhtreOAync+xcbj71ia5qGneDNOuJI4QZruQmO1TrNK3YD3714Z4r/aB1Gx8HPBZ36nXrUbp50RAqjtuGMZx6eleVfBT9po+LvH9/rnjLUI3tdLj8u2RmCrk5G4DjnIP51XMu5pzIt/Hn9n3xnbz3PjvTTbx6gUdpbKNQVVMZ2gc5PHJ/WvL/glaePJ9NuNd0gGe3sLoSXmnJkbMHJwuenXv619A/ET9szQLbWbTToAt1aPkzLGQzYI4IH/1xXnCftTeHPhl451Gx0m2szbar5LSCFgF3ktkk89yM0uddWS5I+v3l034s/C9mu4Fkt761YvC5wUcZH5hhXyn8RbC18OaJpHw9s7NL+61CQwqXXCIWJzhuvc9/ftXB+Pfj3HafEGw0/w1qs9vpl3Mh1C1V2EQO7LEHsvzdQfWvRvBXi+D4vftCaNFo2LjTtDUMzbQEVxnJB79hyT0OKqLUnowTTPY/hv8DbLwf4Yu9AGnwvdx2e9Lmbnezljgj0BFfCPx3/Zg8S33i3xBGdKIu4IRNBFax4V4lPJX8ziv1iWBFmaUKPMYBS3sOn868em+I2n3Hx3m0e5MEVvZ2ZheVwMMx+Y5J6YJx+XrRZPcGj5Q+Cnwhsfif+z7BZXN21prOlNIVVMLtdSwUOPTkZx+dedS/DbTNf8Ahzrf9s3Swa/o+pPDbyPMUVgFQ7Rk455PT05r3P8AaTWz+GHis6v4E1SK1m1CdPt+mxTKY5Cd2Tj+H8Oxr5d8RXzeIJ7+81NTbG6kdkjTLKzYAJ69ucHHpXLXcItA2kjtvgj+0f4i+G2l3n2YpJLdTCITyjzMKO55GcYwMVh+OPH2n/GrVLvUPEkUNvej5IphJIpI4zld3pzx7V51psCadELCGYzCJhMWJO4FsYGf1Ix3rd8PtGwmvrq2ihtvtAj3bt2FzgsT2+n0rjda60M27jRpmnaNp6PBEhMm2ISO5y4z8oPPeuc8c6hdxXz2ltkRCP5lQZQvjkfl7+tdX4o8Y+Eksbqy0zQ5pp0ILXUjsQCOQAM4615hNeX0mvx3ly7fZpRg27Dox6Ekc+tZptu7Dcq6P4elgeK8MrzFUII6qMjkY9RV+5Wa4iCFglshG5i23noABXUarp9xp9ilxp8K21jIm7ykJbLHvnJx71xkOovrE0tpPbxxSxspCI5YMeufXPStVLoW0kUrvQ4orppIV3tccMW5FWrO2ks7V5ZWU2yA+ZEeTt7EH2/wq0pVD5RPluvLljkfTrW1Y+G/7f1HSktrvfHcPGGDps3IrDI/WrTJaMHwfHFewSyQb4YkkCwyD5mP16frXaFZMy/a2jlReF85iyvx14ORj2rv/jD4C8P+GY4LLTNEe1iugJ5buO4Zgr4HG3PQ+1eWrpzLcpbwBjCkZZ5GOMH0FYy0ZnLTYs+HvMl1SfBhgtvLJVmc7QB65PX3rPuFt7+waPVCl3K0jGJ4WIKgenYj6ioJbKbfvSZ2DKVZCuVk9AfT8K3dH+y29m4kSOKdOAWG5duOQPftS8wTscrBpyWsxu0CSWmVEqSDJK+xHevVdc8Raf4q0i1sk0WAxQoD9paUq5A9B6j8vavPTqOnWV1cJa5Rz+8FvIMqFHU/Q1t6TdWmoTWVzayxwCQ/MVOBjuBkn9avmaNNGfRn7Mf7NWnfE28vdT1G1eW0BHkrJKVUjucDvn1/KvefiR+yBpureHbo28Aa5tAr2hRjkAcFazf2ePjb4L8BeD2i1BobC9CAyhXyzY6Z5xk+1afij9uDSWaW10HTnn3fKtzMwCg+pA7V3wacUzTRHz1+0X8DvD+meD7E6Dqr22s20eZLPz8oSBz8p6EnOMYr5g8PeJtZ/wCEg0zTDdyQQj5pJljVmZsDOfpnBJr274k63e+OPEtxe6msQuZSHWO3YqpXB6c+vrWb4b+G9mbm1uBatYXzRO8gQlm2nGBnOPwrmqV4q8WK8dji/ivaanf2K3UuoziOHJUBVKMOM8DHXgZrqvgL4FktreHxHfQLbSxxMBC3J5P3ieuSfrW7Z+HLASqWs5Lm8QESG4Ziqj+7jOP0rrkhkWwis7UGMSEblVcgoDzk/TOK8xVI6pIqnG8jc026hs7aS8myrAFypOdoxyc5rzDTdSht5rryFeVZJDLLK2Az56Ee3PQV23jqTyvCWpNbNsE6rDGCMkcjOfavMFlEupaZp8MCJJK6rIiMSQo9eenvVrXY9qEbJHbieSO2TEbIJSArhc8k0eI9XKRWWhW8HmTuQzO7FQORnoc1e05VguL+5kmdbe0Q+XESNowO5+tcNpWplpL7W52eSaT5IULZUHnge/Tml1N0dPol1DcalN5iqNO08bpHU4DyY9fSoLadrmzu9SKET3rGKPd0VBnGKyb6JTDZ6RA7RG5Hn3Bzg47gn15pNZ1eWCzgs7W4V47giGGMDayqMbiT6irQMo+FLaXUNTkuiWeAHyFaUAkYPJB966bUtU8+aWSE+XBafuIvTPcjvUBRbPSxHCfJjX92pHBJxyfqax9SgFpHbwwzIkMatJMznnHb8aGCVhuqailxYw28aytPdZVgBgke5zWF4k1r+yVGVe3FugKmJhsZsfn+dSW2tPGzzRNudlCxqwyBk4z9a4X4i6y8elPZoQl87fI+dwB/i4/rWtOLbuY1XZHnusaje+JdWl1bUQuc7YUKgFB9atWxMECs0m6WTkBh2z9KophCAwEoU5ZVPPvir0CRy72csOMBO9elFWVjym7sdMTbWsty85DDKodoOHPTj0pkSXOn6faoqm4vJuJHXgA56gUyVI7i9SASCW2hAckcfNn7vT9a7PwDpCardm7umKWmWYA8KqqcEev51beg4q52/hPw9a+F/Cc67h9svG/fdmkB6f5FQ+Jb+ZLZ0ASzuWIiWVMkqijhQCevXn3plnqdze3c97Gfs2nWuYIvLXeTz945OOnIrgvEfiSW5uNQuEkLh8rGzjBDDvt9653qzoLvjZ57mbQ9PaNpbZAZ5ZA3O71PpjJrndO0p/H/AI0j0pYzb2CgNuCbiFGMnOeMmr/jK6/0OwdpjC8lmjOSATg/j1zXS/CbQh4d8PTajPxqF4mVbachM8cdORnPFVsQ3c6vVJ2DLHYSslpbxiGCEgKsbDq3qfqaT4X+HzpOq3+t3scs1zK3l20shXBbuwAwME47Uui6WNU1ET3Pz6ZKcQxjAMh7+hx710d7evIJFt4Utba3/wBHhAOecc4rOTNYouaTe3GtavOJ2jVU4dicDNc18RfErX9xHpFkFntB1lRsDPf8QaZd3zeHbELJIxe4UqWQYwTVDwtYlXkur9N0cKmSSZznKgenrjvUrc0k7IyfF+rP4S8P2elQmN769BViXO7/AH8dse1cBNb3NzJbaBaqywPIGmlIBEhx83fpTdS8SP4i1/UtRYO8fmeVbZUYWPtg/wD1qTU72fQ9GnltXk+3XXyoCMlR3IP0roSscUpXZPIY9a1+10PT12aZY8TMrEKMdcH2qp4v1Ma1qoVVAsrQbIR6kdWI9/WrVvHNoPhUyq+3Ub1VUT4AITvxzz2zWCF8yURgbsYKknrxya0SE1cfaQNsaV8gFhtO7AH4V6R4Xhi0HT5NTvFxDEoMbyHPzdsfjXE6VYT6tcx2Vu6xGU4LEZ2gdx710evy/wBtahY6JCJTp1qMzOFAJK9fbk1En0Lhoaul3TmS91y8jaK6uMxxHOSV7Nn09hWfeateapfi2EmZZMje6ZXPqe/5UzW/EQuX+yWS+XBCgWNjggdulJCkmmWkVxM0guZSI1kQDjPU4/SsGbrU6ZIbxfKjtJP9GjAMshwokcdQAT/KlmvnhDINhnbnBGcfhms2wWSyEoMskjPhhv5A47DpU9nHJJNFK4UBgfMlwd2OwI/wqGao6nw+bHTEu9RlZlKpuJbn5iOMfmav+EbWa+Rrq7tUEs0i8Z3M3bIB/pVew0aT7FCr5MErCQKQCXx0+nJzXWeGLljqcxyztbgZaNMbiSMAfT2rGUjaMT0rwVbnw/oN1KylZpCWUZJO8DoO3pVLw/Yvh9c1Qqki7xCrcgE+tavjCeV00TS7P91d3LBpFUnco4yfX1yayvHiXREGn2bb4mYQLGy4O7+Jj36ZrBasqTsrHOaXcQXzz+Ibxl82MyKnmEgKg646Dt1rmPAVpHe6hqvjK/lZ4AZBbq42hFHUgZ9hVr4jXDMum+EbBkF1dDbMUU/IvGT+OD/k1j/FPVV8PaBpvhTTHR0MSiUFsNtHUkjHXmuyKscz1OEu5dS8X67Ld7j9t1CQLbtuwDDnge1ew+JdRbwX4R07wxYFLW6n+a4WLk+WACxyeeema5r4L+HUZbrxNqNtths4y1uWchQoHYe+O/rXGfEnxhcaoY7hLjzLzUnKoinH2aAdQOvJHem1cEZui39x4h1+51aNtlhaBltImXAQDqT7nHerEdk/imUWdkJGlmlDsqRg7yTznigC38L+AL+5jmIS4xFApUZ69Px55r0f4EaDJp/hw6zNtE922y3jIyEP97OfTmqSsPqej+EvC9npllbWgUwW1soAjUEAOPvNmvPfiP4ml1nxBIltGJbSDEdueS5fufTFeheNfE3/AAjfh0m2U3F5MfLjEg4ORyx/GvFIdZurhL7UpIYilqpjjjjOPMm9uah6jKfivVrqKaz0O2bzS6+ZcuvysfYdRVPxBKmhx2mmRuj3Uq+ayrknHuelR+GbOUakJWu2e8fdLOzAHaCc7fpVR9ura3fTplHkOPMYZ56ce1USWNMskQFig81zkk9ar61qc7XMenW8klrM7bV2R7lyR3zmr+oXdto1qzKTJOVJjEnAJHrR4d0ma6kN9ehEEpAkI+YRr2KjINO4G94C8L319eLplqyzX0pCXE4XHlp6DtnPNfTdhp0GgadFoumJi2tVDXGCSZJCOM9ep5PNcx8L/C9t4L8O3uspGrzzHbCG4z2BB9zXoFghtLCCJQFuJDvmdurOf8K4qk76HZSjbUzwIboSRzgLaW4LXLZwCw5PPsa5/U/HYfTzd2yBBI32e3gYYOPX+tXvGF6EiTTbK5VBM+6cKuTj+I59zWToXh6O41lp2QNbKerciNABgdep9awWprJ2NzwX4ek0a1NxMc6nevukkPJVPb2pfEWox6xLKgkxpGnrhkDY81+MjPtS6prCtbuiFkmKEzSKSRDFnAXHqRWVYiF7AI0QjQsSsZYHIx1J960sRvoQSXV2sLzIY7YOM4PISPt+Nc/Z6pcTm51eaVl06EbbdSAAx6E/4Zqz4hlfUb2HR4EyHAkuSrjCR/4mua8Za/DaWP2a2jAtIz5USBuXcev0ppXL2IPFficXDogkkW6uRyVUAqvr7Zrg7mSUXK2NussqSYDDksD7HOfzqa6uryyR5xEbi/uMBEcgFffGK7n4feDYdKhk1DUxK9/PhvnOAO/HatloZMv+FPCUOmRGWQBImRWknzjKgfdP0pdb8SS64xs9OkSPSh8ny/eb8etZPibxJJrN99itf3OlQ8SeV8xd+hB9hV/SrO2tEYod6jgnGADQSXMPommu8CmS+lUKm3Ax7/WppxJa6fBBPc+ZfzLmdmONwP8AD/8AXqcQrdzhn3NIBjOcqFx6dM/SorkG5ug+1ZwCEBPGB65qBos6LpyxodyhVGMnnH4e9ak7KuCoVlxwhOP61Cf3MY8v5zj7nY0+WDzogwLROOSAoIFK5W5mQwO8Aab5J2OTzkDnjFXV3biNwdghwx6ZxUdzKsRG1QSO3rViw0y4mjEkxG3dlVAwSp6A0N3KsMsomaOOSZ1mn4bheEPsPar8MTPKkkzAlzhSMg5x3GaeLf51htowhx8+On071pW9mVZAxyc5xkE1LGOt7aONQOh/Mk0/T7ZLu/ZmZmEIwoIwBnrip8FVO0kueAOh9M1c0m02h2VsAH5mb1qQuPEW0gEEk8Zpfs5UblGT696uiIOSc5+tWltwQCASPpQFxtkkgjysm0YPAGasQq6k5bI9KSMMoIAIPqOlWIkyRnOR3poTdyWJd56kH1q7GuFHIJ/WoIfmfHAAqyAuevFNGTRImefepkG7GeB61GhGD3HapI+tMhjyMkYwPfFSxKccjNAXgDqafkqOmB7U0iR6rjnGM1InWoxIMHIxipoyCAe1MBy8HnGT2FSjnHamAcg8EU/9PrTvYnceuOPX0qRRwPX1pi459RUqjp057VQrj1+XHfntUmMg9ie9NXIx396eO565oJ3AKABTgoyfenIevQ4pCAGBoAQpz7GnxAbQece9JyT1yB2pY+mO3pQA8jINNDYPPQ04DJPOKYwxwfzoAeDn3zTdooXjH8qd/PNAEeMKe/tTCARUpA5/lTCuW7gelAEEi7R7VCCACOh96syLgep9TVSY+UpY4IGTnsKClqQ7RLKc5wPyqOa3GDgn86nt4yYg2SScnmmyDBOcgnsaVgMmeNuVY8dqzLq2D72PJHGelb8qEk5AINZl2uH244/SpKTsc3cWisrD5jjp3NYd9aMyKCuSf1rrLm3UZYEqf0rIuY1cENkH+dAzhr2xe2kKxSFMtllBzn+f6VlzTs8hLgAdMHk11mq2hDlx06cDBFc7fWKSko+5Q3QqSDiqQ7XOV1uzjO+4tw6S4GQvO/8ApXH+JoZ9O01JbeQpJcZPKA4buCK7jUon0+VTGzSxLyBg/iPWsTXov7XsxcWqkuoz5JXOTnk5rVMiSONjmi1u3RUMkdzGAGj24LMOvGa2dDvptVso4Z18l1JHzgAgjNc1fpeabIt9byKJUbLRHlTz6/Sumiu/7RtFvIYChZRujPIB+vvW1zJlKxvvLt5TfFrWCN2Ru4LZ4I+tSaRrT2+rFcr5SkFJFGTz3B/pV+5s47/SVSa2V5xzKgJ2kdvy+lcmscsU62nnhJWDNE4UBdozx+HSmCOu8S2VxczQah5qLASUeMgcnsc5/SqvhrWB4R8QWd4hIsJ3CXILZU54DY9unGKZ4X1ldcsJYpAZ4ZCU2npGw4OOM81S1awhs7ZbdkV4pyNhDElSOhJz0rJso77XLUx+J5VYIljcpiRDk7uuCDmvPLSObwb4iksI0c2s3zxyl87Vzxjjn1r029hTVvB9psmaS7hgEbMRhm9f5Vx+vae979mjlBWUJuiZRyVHU59qm4XOvtdVOs2sTK3nNEu2R2XBJ6EY9ak0OaXTvELt8zWzx7VGMEnnORntXmuh3lzpOpBWnbDP5rHqRjp3+lemeH9Wh1rG0gFiSGC8j1FZvQ0iy54gtQustcIqtBLGokVmwAMdfqK0tM1Dy4IjHlxCc4BBJXvj8Kx9caOTUZI+sQwV5zuXHNVbC/hspUjbckJ+XjnGazWpdzf1RV0u7LSK93pd4wJRTgox+7z1xWZrmlXFl5U1my21uzEujKG3e1aV9enSr2xWdd9o/wC7yRnjtj3pYHa8lvoN6zW4GVJ4MZ7UbBc6T9nfxZJp/j+K0ssRC4k2XEJwARj7wr6Y+O6FvhbrjhymyAncOSOO1fBdjq8/hDx5BqMEojETqX2dVXPOTX1p8QfipY638ENZmWQPJ5O0bmBLL6n3NejhndWOKvH3lI+W/gppWr+OLG6toL5isN0A0TkLhc9Acd+Tk19VeJPg/pNv4Ae2kuJIrq/xF5sjFyPYf/Wrxj9j7w5s8U6issW+xvMTwtnAb9c8cjn0r6j+Jh8qXRoLeMgpLvwvAArrOWR5h4U+Gui/Cu21C7m08/ZoIgYruQE7vUAZ6mvg39q/xVp3j34qrdWZzBBbquO24Zx36+1fqR4h1/Tte0aLS541eS9jK7ByAQPrX5VftB+HrLwd8V7/AEu2gQW8A80sztlSep64yc9CKuJi0anwc8IeFfEf2ma51sw6rbQs5teiZH8Q+n1q7pvwymurVL+z1m21V5rkrmUFFUeh+v0rj/hnoWoat4jcaFJHaSSR7Xl2iQ4HJAHIya+gvCv7MHiq+sEubvUngjunEzxRgIAfUj3wMYFDTb0M2vIq6x8Lr640Cd/s1sIIELLBEGBz359ScVnab8DU0zwPPf3btFrnlkxvu37WIOOPXB5r3Hw38A9ZtrF7bU9fu3tZGzJGGAJQDgDryfUYry74hMPD+j6sdM1ny5LKQwrahw+5t3G4HJz2496lqwW8j5+03xrrOiCfT7G5uLfWUYqz7iQEGckA+uK9f+EvxKfxB400y+8a202uTW0SxxG3RVOS2cnbjkf4VD8Gf2ePFPxi8TnW7i2+yWMkgaWZgUR1xyARk857V97/AA7+APg/4d6fAljo9u10i4a4kBdifxzWyUYpORcY9TLv/jPM/lW+haPPcq9v8pKHfG+MDIxzjiuu+G3h0aRogvbiIrqt8TNdyP8AeYliR9OtdVDYW9ucxQRxn1RADVkDFZNroaC0UUVIBWXdeHrK7vUu3jxMpzuBxmtSq93craW0s7/cjUsfwoAq3EqaVbXF1JORbxKWKtgBQPfrXl0l/onjPT438Q6lbXFjc3GVidgAvPygEGvDfjr+1PHc+CtQ0fR7yRNVkuGibAAYLzn9O9fM/hbSPHnimLZA+oi1LblCqSuc5yOKuMZPZCZ+pdn4Q0WPQ49OtrSJdPwMIhOCPrU1npuieD7LZbx22m268nGF/WvhDwxrvxl8LWKWNpealLAvCiWHd/Q1yHxC1H4raxE51G91KQyuIljVGRSSOAOO3sK19lINj7R+Jf7VHgj4bXCW896l/cHkrbOGCj3PrXzh8S/+CgF5qyS6d4RsZbeSUFVneMEr9K8s8MfsleLPEdo2s+JLmTTLYjEYuDlmJPHGTxz617l4H+BOifBe/tLjVrG2121kZQZ5Fw8ZPQYzzT5FHcSZ4bq2m/E/9oZ4P+Eh+0yaXb/vXaSPYgGPbueRx615bqPhCz0y4lKGSJIZTHGnJLFSc5Oe5r9ek0DTbrw/LBp1tFbw3MOE2ptxkcZr5N+L/wCzvb+A/B2s6xceTMIladZAP4zknj8KlNPRCkrnwzeQqyOxTY5OCwbn8RnH5VNYWtnGEeeNp42kChAv3jnjFESjUxcTyzK8RlLBSMFPYkV9C/s//B8/EGCK61TSZBZWrmVACQCB0IPG7Jz3rJvU5ra2OI8J+CbPwtFc6xrWlNNDO4W3jdMbzjnB9e3IrvvFJ8O69os+n6T4ZmtdUa13ROoKBDtzz2wOtfRMPw3h8a3MejrpkttYWzK63JJBU9M4/EjvXoV18MdB8B6LPeyM93M+FaS4UN+mOlCfcpRufndZ+EofA9ubrxBps9+MByskZIZT0APt1/nXL/EW5tdY8Xl9FgaGIWaNDGRgD5iOh46Y7/SvsH9oH4oeGprO7s7HT475o7feYiNq7RwRntjHT9a+NbjxBPq1xL5bRzIqkQRRQ4kVdxIQ9zjjB9qdxNWPSfBdv8SWsJ4V1cWFtPH5DIZclowMblzn09a4XTPDFrNrE6Sme7mjmYvKJeR6k9jitDw/4k8T+HdNFhf2El3ZlMqm0mSPcdwGc5zg/wAqddalpNi11c2FvJaXSqN6MSHyeoKnj6E1Ngs2ZWvaLbF5IopvNIwVcjH0GKk8BfD7S/FviSC11+dLCBj1V8Bx6Z/mBWQmso0ZluZXildjhZAu7r0Hau08C+F9W8UmG/0uzkuXSbZ5X8GO+QeOncGiwI+s/BPwK8L6DpSz6bYx3EEYBNzDMSwI75z2r6N+H2jfYtNinh1C7lt2GBBOQVHv0z+tcJ8BPD1hc+EoPt1hBaanExVo4ZGGR7rnH5ivQvGPj/Sfh7ZifVc2tnjCSj7pPpRY3iHxG8e2Hw68L3erX0qp5aHyo8jMj9gBXyd8MfhJqX7QXj+58Z+M7aZtIdt0EJYqrDPCj2+hrqtM0/WP2mfGk2oXsjQ+E7CXbBCQQsgB46dSRX1Lpek2ui2ENnZwrBbwqFREGAAK0i/ZrzNDmtYstO8EeE2ttO0wi2VfLWK2XLKMdfXivjz4m/Bazm8Oaj4j+33UmpyEqVuFAIyeAO+QPSvqt0ktPEer3BumQsNsSyEsqDqePc14p8fPH9vqEp02ZNiW52XCpwvzcBgcdBWbl3ZEtTP/AGav2d/BhVLvUY47+/YeZ5MrEgYGOBn8a+oNavdI8C+Gp5ZFhsbGJCqoowvTgV8jeB9XTQdesbmz8RgfZ7bcqBQQ4HVfpzVz4xfHm98XRWugW8agSjLOY8qW5/Ws/aohGj4O+IE/xP8AE8+kQ3dtZ232hkMixpukXnAAII7da6f4s2x0nzbNArIYUVZFjVSTznOPfn8a8o+Hfgu00fZclWtrqJVlWaPJbdnv9a7bxVql/wCIIrJbpX86SZIsHghc9c+/9aXtFLYs9GNt5Wn6NHkkKEbjjJ75ryWy+J9h4PvPGbxXOL2K4cpAwAck5yVB685/SvYL4gzWkQPyRLgc/wB1c/zFfGnjXStJ8QeKNaupLq4t76G9kJMTYEig4AI6Dp2oi9GRJmj4b/aW1PSbi+vBcST3IuXl2NGjBw3Tj0HXAr3zUf2y4JPDOkarZNCpmnWC4VgG2kg9u3Q18walpXh/SbTS2hEdq8S73kPJY453e5Pp+VeSzzXehT6vdNsls3Z/LwuUJJOOB028dOtUpKWxndrqYeveEf7V1+dtPaNIFaO4feMsMMCe/TIxW14s8UNrNg+keQ7mCRGaaAgK4Hb+tT2+tRwSS2S20tkFIikeUh5STjCkjjGCOM+tZF2kFnE6QFbdXbLLgkMR05+vpXge15jmu2ZDyC5u7azkQ7ArOvzAnOVwOO3PSurg0t9C0tJWjknZgYi0YyoJ6jHb6n0rhmd1+yTxDdINuctj5uM89sAfpXVfD74mXHg3WUF/H/aGllmkeBV3Sls9+enWto3asXFHvPwg+AkN3pCeKdRkhn0+RWElmz/Jk9WDcnPHp6814j8XNI07wj48uW0uVvImTPlqwbBAxx04xivTLP8AaD8J6/YaxZXgvdF0mKHzFtbeTazSH+FV6EEgHJrwprr+1tQ+2Qm4ubRziIzkO6JnjJGBjgHit2ko2NGxl5cXt7qVgFmlLNEMsDz0HynOTnnr9a1bvSbtIZZAGLxr88hxsJxxg9cipm8Opf6de6vCs8v2VwZjF8p4A4A4zx2HvVWLxxE8JjW2dLWSMqIpFOVbOMkZ/lWa7WIZytldSQXs5kt5pUOQ0sUJ2ZA6A89K7fTvB+t+JbK0/wCEcaaZ7lS6q8ZyxHUA8AY96sL4mWz8I2mkbYooIyxmm8vc+ScgA5HBz1Ir6P8Ag5a6f4b0uC9PiCNYbe0LQ20iKCqnGS35YBxXRCKY0rnkHifS9Z0/wl4SF3GLbUUkVGLpl85xknP6YrofjB8JdFj8LR3lzazx3w2n7cJFALFRjI9j2q18U/HXhnxh4/0XT/MnhiLqLi7t5AUBPTaMH2ya4r486yllqseiWesNrltMqqsDyZFqR16dc+9dNowWw3ocnaXGt+KfCFxpEUlrDFYyLFIHXd5wx2PYgetchLBHaSJHzJsbYwUAAY9q0oYT4e0XUNN3hVuSJWYOwZcDnB/lXIapd/8ACOcywXMSt+8ZpvmDAnIx9R61Daa0KijrNOt55tRjiJLWmclQuHH8xU2r266rriQwlkji2jy2jxuOPXPb0FczY+P7tNQlvYUWKEBRF5q5BBGOeetTHXLq6vDeNeMzRDLKYsgHjAXB5/GuaUW3sXfyOg8XRpbaeIBE0pbAPlLhlI9DmuRudKn1ucJbki9baAh4VQOMmu91pVWNSMFGRWJYkHJ64p+i2Njp1o18bhYpGzjYQxPuT/SpjPlYXuYf9g2XhuOARAT6pITtEjhhnHJAFNtYprHV5bya/ltrpkwwgYgL9R6Gr8lrpPiG4ikt7tI785dGT5SCDzgnip9V0S4u7Oe6lQlUXMhQAscdDxmj2jfUgoXt4ljbLq1zM0t2swlktI/mV0zznH+NfUf7Nf7TXg/wH8Pdak1OwjQyyM0cauCXGCRgE8Hp1PWvkSzjDQSyvIsBlGBGxyTz/XrWd9kN2k1oA87nkDZ1A6AfT2reMh6s6j4i/EDS/GPjfUdZ06yuLS2v33KkiDHoScH2rnLTT7m+vRBZxCSRjlVUgEKAcgc/zrpdG8DFks7eVTOSD5ckZC4yMneOvH0qdbIeHPGlmunMrzpMoMb8htw2nHc9e1Wpq9hanIG6MWpIgkLFm8toGXB3Dqp56e9ehfBXxSnhTxgl8+ltLBCC88rNuEanOAO+K7P9o34D2XgmwsvEVnIbO8dg7ooAQhupx1zz1zXmet6JpunWEc2jazKlzMwCRLyJpMc5HXFaopHcfF747vf6pcaN4e8u2stRXfeMq5HcHDZ4Prx3FQeD9FtfEunWWlpdpEViaRJ0cFiC3Q49D61asf2d73xf4dsNRtor6G+bdLeSzhVhUd/TkfX8K6y9+G2l/DXSrOTS55J9XnTyBLEysrE5ycZ4I65GRUyWgrs8n1W0/sm/eKS+W7mRjGWTkKAO568CuXngigvZ5djuhjVYyzZYnJ3H/Cu+1LSUtobl9RvoTdGQeZB5OxssfvE55B9cetcfqVoItaFqSwMgyjtwmMkcH35rnEzMlnlu7iGI7piV2L8xDk9gTn24r67/AGKPH+hfDvx3c2upl7YvboWM5+YyEHhT3xmvkOC9+z3wnt13PC5VS4yCQeTj8+9dJ4V1nVtP1ebVdOtTqF6V2ujnIRSeq9OcgY/Gqg+R3EnY/WD4iftReGfBelXL28gvb9UzHEGG3J6ZPpXyQvxXnfxfq+v6tpLXMl6pEdukoAII7nPQ4H614ha6w2vjzLu2uYbuVysnnyZDNnBA56cZGam1PxdbeG43eZjbTlGSPz13RSMeANw6EYzXLVxTbUYmvOdtcX3hTxk+s3mv376XciQC2ghnDtGcceuQOR0rz/xNo2raMIIrGJ9X0qUnyJ1ypz33NyMDjH4155YrBDqD3F4jG/SRp2dHwhPXAHcCvWfC/wASbmfwlYaFa2duLRg7StKctyTyDkcgjJzTtdczIbued2y/2PcSxNceeVmMkz7shj2X2xwOfStKTWtU1zTrmyu7OKOw3pt+zKQCM8ZPqMA11HhLwbp3jrxhJpEkyxi8Hm+fAwLRyLgY9OfeqXiuw1z4SarPZzomqWMLDbOi4BQ5ySP7wxXPF8yuOxwpnhsbO7tppi8pkDFhyeuQMdu1PiguBZGORWYlg25lwNxHAB/pXSaZ4p0XVLeTVLm2iMrOI2jjAJwWA3Edc966SXSrfVtIS40zENpCCzCZcliemOe3r9Kpysir2PN/+Eh1ddKNuYZRA6gyFlx3528nOMVzVreBdZlubdZXlEihzgDIGAQBXq9tpTTRpDaOu1FZiZiSAT1wP5VyviD4fahpT292lnKySzIWkV8gDPIPccetEZdx8xBBo9nrOsQoXezNxJhnQ9if546E17Ho/wANvDOjeH7snxBtntLkCzn89S6EryDx0NcDqeg6ZHBLdwQXCF3QqyuMK49Bj171Rt9AuYriIJdTRWxl3yKSHHvx/jW0ZIzk7mHq2razL4iuZ9SubloEbIcSBkYdsjPf8Ksah4itbDR4rtmkeSYkmPaQVTtk+9XvHWnRR3DfY7hL2IECSOD73tuH9BXO2VvHq1zFBJKGtjwwYENGcdD9aLphuX9A1C2luU33GFKmUB1yOfX+VXdQvIbu1nityzPEQWaFM8dqp21taaZbnTo7OWd3Jxd7uUweBjH9aNJ1+Xw9qYjezeOCXOZiwKv7EU0kDiZl7pzRTEySSBmUFkdNuB2I71jWjzJrckbQSuCuyMqfl654rpr6/sLiSeS5mdpnYnaMMSv59qqW/iSOwdPscMahOS0qEt+HNab9CkrHpOj+I9P1CxK3VqI9RXEcis2FfA4AOelU7/xDJZBbmPbbIuSEiww+rc9PpXIRahe6naSM6wrK5yVZCfp0IINQIp89AkTMrtiVEO4ACsVFp76AdpZ6pLf3Yk1G8kllk+WN1UgEdQAP8a9E0/8AtCQ2r3LmOJ+DIhBOOMdweRz04xXJTeMLGfQ4om0gB0jBNwh3FscAdBXTeGvEFlqNhHHtkguCFj23IGA20EYx2IPGa5KsdbjsdL4dN3qGsJFBGGgTiSZ+Tx61r+INbGmae07BYpbhlghA69eSB7CrGg40fSZWBSCWZ1XJ4z24J9a53xdIW8QnT2iIWBRLESQQcjrWKjrdHdhYX1JtcvY7LwzqF1cOskaAFWbnJ7Ae+a4jwTBcvDc+IrqLc8gWK3QckKTyR35NHxJmvX0Pw9o9vGE+2zkPH1OMjnOfcnNdVYW32bTY7OFY1hs1AZV4HPTv1NdUVZHqqy0RRuNUcrY6criEXUnmXJK5OB0Gc9+lOvora78QWGmwx/Z7OxU3FwyrwOhUfjWRqkwGuGZHIiX92V6gn2FaGsGax0dLaNCLvU5AhkXqgwMZ59P60dTQjTURqVneXy+UmJCsThScjP58isDSo21TVoLoQyFFkaOAsMDPGT/9etPXLI6bZ2WiWkoDuCWkc4HH3s9Omas+GdOlhuvMjkLpCpjVQ2FPvjpWlrGbZo+IHAtIuVDxnIAGAzd65XUr2aZicRSCcHJCkeWAOh5Oc+tW9evZFhO/flmKiYAbU55/E1zNjfPKbkibzIrZsYbAI/8Armki2+rIdTvBp2kzXkm1JIhlQpwCcgDjr3ryfxVq32rUyHBIUcEjBZj1x7V1viTUxLfvAZVihXMshcZIHbA+teb3zvqV8Z9zSor5ITgNjvXdSitzhryLNnaNFsjG5MjJMgAYn0zmtOW5e0sZWjRWKKflbo59z7e1UJpY0BdnyR0LcgGkEsTWru08gCtvOfuk/Sus4S3pdhcu1hAsEbyXILyOrgt7AD2ru3ibQ9EWwiDESDYEA5Zj1BNZ3gTS184axdqI0t1zGyjPBrd8OifxX4iubqRdtpYEyEkcs38JAz071lKRvFFrXJn0TQ7TSYS0ZSMSSlBgsT1z9P6V5Rqlx5jzSpIEMbBjkAk4OcYz3/rXY+ItXnV55Zb0SStnehwOCcAYySBz3rzy+LxxTSlt4PAQjv7VCVxyOt8QaPPr3jexhQMENrCxUrkrznGM46f0r165mtbHShcXUwFlaxhSrfKWPfHf8Kw/C2j2tleRa5ezPDCLNDvfAUBV7H8envXL65ef8Jfdlo0K27SeTa27MeASBuYevWk2EUdX4cvZtXuZNVLiOJAI7eFAVWNOvA9T3rpNOuI7uRbkurpGSUDjjd6n6Vl2djLp6RWK4IWMLLIg5J9fSrGvXtro/h6K2Eu1yCGIX5sE8Ae5JrJnQjG1qebUb1FMjSRoSDEB/F2I9OawviN4iudF8NQaJBIw1W8VWuAoyET0BzWxGYLG2N7dzNFb2w35dtrEgcA+9eY6fcTavqdxf3TmWWdiQDyQAeB+Aq4xuZzZYs7e3t0SLASKNdzt0Oe/FZtrDL4t1+KWWQR2Vo25gpwNgHAI96s+J7qLTpI4oYC08vDBnwTxwMe9Nnt5PDXh8LHGyajfMDKUIbYOwxkV1JWON7mVr+sHVdbe4CmN4R5SqCdu0dOOmSKdp8bXMpn81Yz/AA9gPUVRW3RpQhdlbduYjgnP48V0Ok6LJeXCwRFFO3d8wyMd802ylqdBZFvDmiPqahZrlj5cMSDG49Mn6e1WJboaBpiRbjNqd2pZgeSoPJJ/lWXezpcayha8SG1sl2rE33WYD0qKOSfVtVNxIyndwqIoJxjoDu/pWLNUrmhoVjb2Rkvbpg5GVWE+/wDnrU5Z57g3UqiWRQVRQflA7cZ6ioIIJbiVgy7YlGWLEA5z0x/hV5XEKvLLJsBbCxhepx2rFm0UaemwXFzG81wygRgEbR2zjnmtzRYD4g1SK2hdWW3YNKGTI2d8nPtWXZqL2EW8byWwfA3BCeT2r1vwl4eEGmqIEVJn4kkK4XZ3JNc83ZHXCF9TS0jRo7i4ku/NcQIqrFDtyox/j6V12gaJYWTRyJkBGadjwMseo+ntWBdXh+3WGl6XCXRt2WJwD05NdD4xjksNJstLhyt7eyCMOn3kXjd+GM/rXI5Ns6LWRL4bnW6jvfF986xsoeK2jY5VQO49TkVgeGtbutQhvNavpEZE3eUGGFVs46+9O8dX8em2Gm+G4Afsr/KzLyRgZJz65/rXnvxQ8T/ZNNtvDlpuR5mV38lSTt4wD7nrmuiCOaY7wZNcXuuan4k1hy06lo4k6Kijqf0/nXmN9cXnjHxRc3YXzY7q5EMbKp3hOgwPw5rvviRqstr4Et4tNBa5ZVWYRY3KO/Gc9+taHwI8J2djZf8ACQXbSiC0ts7JSCm7uQfw6H3rqMmi58RNRTwr4V03w1assIdA1ywO0qgA49OT614XoczeJ9Zm1GaFhAD5cBwFCqODxz1+tanxX8Vf25qt3ZrKj3d7NvlKEkrCDlcenGOOalgto9HsbDTYJmBlIAZl5C9+OuaF3JNTU9E/4SPWfD3h1UaS2YG5bZ1A9z0xXumn2cUcVtp8AEdnbqIkAwMYHJ/H1rhvCOni1kl1SKF5by9IsbRGG0BVwCSOvHJrsfEt3F4S0Ywht9zOvlFgQWUH7zCpbvsCOH8Za3cX2ozzRFhBEfIij3BlAHGfXJrivE8wt7PTrOwmMaJIZZgPvF/etPT9Qmu2uJYId1jaIfLZ2GJSOmTzyTXG288l7M09wCs7MS0SnIDen4etNFGzYXE1jaSyAqZJzt3nGfcH2qRU+xsgBVpD94AgD/D8ahnuIbUwxKWedl5RlJCmoLlGuBEScyOSMIuNv1HpVWJGGKfxNfwFLfzEVypRsAr2JA/WvVfDmjJrWt22jW0TiOLElzNwSEHPI6ZOMVxWnzyeH7e2igh33kw27V+vBH4V7h4P0CXw14eM8CCXVNRYeYT/AAjoMd/wzWcnY0itTtdL2eIdW8jITTNMVHjEfBLeh/nW1dakwF26RB5Qp2NIcAD3qPQbKLT7CS2j42jzJ5CcFmx1z6CuZ1nWITHcbJcRD7xJxxXBN3kd0FZGHfarDHdnDm4vrjASNRnLcDA4/H867SPTH0bRzHkmaQBpmPAZjyAB7dK574f6NHqOqy6rLGJYbUAWuBjcxHzMfauh8V30sdv+6aM3c7BYVJ43fT2H9KS0Bq5ybtNrGqtGFKWkJzM6EgyN/d9OKsXl3HpsBk3bypzHG3BfPQZ9qEQeHLBbdGMtzMTJIzNnnvx1qi80VzcQTTYd4m3KmcZNWrsVrEJh/srR7y+n2i7nYFmHIGf4R3wBXlt1cyaxqFze3MXlxWyjyoY+QzZ6n3NdX438StrNzFYWSOsRcktE3LN3GPQepxRofhm18I2Muq6pLJdzNz5YHT0BHT8a1irESZXGiW+lpBrGtuwkUg29op5kbjjP5VZ8QeI7tLE2zSRxX9yMsFyRGvYD8O9RI1zrM41vVIVjMeRa2i8Jx0JHP6VhxWC3Vy1zckz3MjEszDAT2H4VZne5a0DT5ZU8qNESIcyNuy2f8966i2tmigdCu1YzkBuS57807SoEtIJ5lUpLJhWOQQQOhApYo3vrsNJMQegToAO1JllqyVhaODgsxxtHUD0qynl25WFCCVGcDmoryd7G2MMGySViM5BI+tTaXaSRRsxIMrfedl4/AelZitY0oZUiKcq7t0XuD7iq9xLJKXBVwAB07+tWUwJBKiqHHHAyfrU8Fscl2YuTjAx+eTQUiO102PCswIJAK9/zq5PM8ANvAFa5A+VXOV/HmpPNEPyFlZycBV4qbT9PRZnYr+8c7iTUbFEun6c1sA7sGdwC2OBnvjk1dhizKSBjb/F61MimMquM+/pU/BjKgYYDJIHJFAFKG3mub15SVWJAApHGT3rUsbYQgjJYHOQadb2jxQqvUkbsHpVq1hdQQxz3xQK5YihQ7ccEDpVpU2HGOKZbwlQATnPQ1ZihwwBJOO55FBDYqRgE4XAPrUixgkj1qRVORjn3p6xncew9qaC41YFXJHB9alCIAPU+tSLGq47n1NPCdOM0XsK4LHxTgCpxkA9s0oUEDtUqoDjoQOuKohskAPHcmpBgqc9KjIAwfSpE+7jgn1qtiBwHB7j1FTRgYxjr2qEDH0qZABjuaAHL0HbNPpmSM8c0+M5x1+lUhWJUXGe4NSKcHjrTVHXringdKZLHqSMcHFSKeDwR7U1SMDrUqjIOOvvQShV4yRyPSnFcj0PtQAfcUtBVrjApHocdqWMZ9qXHNCZ5oJJBjnsTSEZ+tHTPcilx060ANCgH0NLg5HcUrce9JkE9efegBhQ5PemkEZNSMeB2NNLcGgLETHk56Hsar3wHkhRgh+CKthcgZ6VXlTdOCOig8HpmhspEMTDhQcEelLKgIwefr60j4VwwBBHBp0mCAeSPWgCk4wTnn3rOu0Dk46g1qOuOwJPeqdyg5I6/yqXoBi3NsSDjk+nrWTd2vJ6gjmuilXA9QO9ZV5GCrdQTUF7HNX4SRmXH/wCuucv7bacnIIyQRgiurvLYYbjBPesPUFCEYVgAOh5p3LORug0Y3ZyScHI4rm9RLW12ksDAQEEEKM5P512F5EHDFeg9q5rUCIgpQAe565rVO5LVzi9Vt2t7MzQWqlidpgJ4APXmqPhuVI7i9iM7CIhcRsclT+QroLi4S6EiNJ5Kgj5gNw98jNYNwkNtbO5YLJG3LhcBxnvzWurMWjTgv08+SVMkREBs8qKkvdCh1jS31ezi2CIMVHG4Hvx6GsaynwVmUBYpThh049xU2n+IJvDOpNabzc6Zd7tirkBTj+VUtBXMzQ7yO1le4jDwiU7ZIcABCpx09TmusvtJt/EOnTQxt5N0yBoyhBBxzz359q57xdpqabLaalBIBb3LHzizZC8cZ989KsaJqU+nxie3jDvEwMe4k5Hf8KlsZ22iXiTeH7CO9iEc8TNE6q2FIJ45qPUITPLc2WGjuLFf3Y6blI5B/DFR+Lpo9U8HRajp67isyu0Y+U54yAPWoL2+bW9DtPEttve7tf3VzDjBcDsee1ZMDiPEBFtq1tMhkEBJU7Bk9Oc/jXU+D9TZ720aI+XAissihfmIIOCPccVW1TTkv7NZWKI8x3xSKfuH6Vh+Fpp7fxbDbSN5RE7IccBlx1B6HrVPYpHq+vwqs1u5kKIyr5ZIHzHGTke9c9eTk7wV+QHPBwf8itrVLh7XVraCSSM2ssaKpZcsj89/eo9U08yrJtRllAzhVBB96xtY1sW9P1OPWvDE8TyGZ7ciRJQQSD3H4dMVDpvieHSoriVbVrl5SAzltoAHXj6elc34MnTRPERs98pguFYHd9wMeRgdefet67mh1LTbmNoRBcQvtLZ3K6560WCxoeJLS21HRrv7FHETeqGadl+ZB6evWuJ8R/2mPDM6R3ExiWLIjXO1tvXP19K3PC+oyX+n39sCVeBiIN6kKy1c0i9XVtBuUt4DJLGSJrYn5tvRitONRwehM1dao9A/ZY+INjeQ6StoqwXMMiwzRueQD6exr6Q+ItteeNdTtNK09jDbIC1xP90gHsD9K+LfhD4as/CPi17iyllls9wb99gNEeuCOp/Kvrm68XXMEMbaMPtstxHna3AJ7EHjp716lOfMlc8qSs7GdpWnSeGPGEum6eDcRRwh2kufmZSQc4OR1r85/wBpm+nv/jN4ijZRJmTy2UHJUY7fnX6SRa/F4T8M3134hSC2v3UkTeYCSOSAfp7V+XvjW/fxD4z13Wo5xci4upVjV1I3Ybgg5+ldMdzPc+zv2A/hx4Zh0a4vJpY7zUicNGxBAHHbGc/jX2brX9j2VtGl+0FtE7BU3ELuPoK/IP4K+IvHcusGy8J/bLW5lkAZLfJUtnB54NfbmnfBv4ofEeytR4o1M2S2oAQ7yGZvUjmtXBvXYLHBfG/4/avpnxFu9N8LskkEC/Z9pUspOee4ORx+tP8A2fP2Zrz4iatc+I/F/wBoitJpTK0C/IJGJz0IPHNe7+B/2TtA8P38ep6pcTalqIYs2cbCfyzXuljYwabbJBbxLDEowFUcCs/dgt7sOUq6DoFh4b02Cw062S1tIVCpGgwAK1Ko6nq9ppFq9xeTpBEgJLO2OlcL4f8Ajt4V8Q6w+mxXfk3AJCeZ0YAdRWbu9WM9IqATxmQxiRDIOqbhn8q8e+IP7Qmn+F7zUtNtUSaeC2Miy+aAS5zgBcZ9K8huvi23hiwtNe1XVhbajO5aNHyyKSOBgHPTH50riufYm2su88S6ZYXf2W4vYYZ9u4xu2DivlGP9t6XTNGdtRsbaa6SbYxtWzmPBwwGfy5r5e8dftEeIPE/iTVb+G9No8jYVJF3MsfUHO8jPPSjcTZ+jviv4+eCvCds8s+s207KCSkMgJ47V8y/FL9sW/wDHUo8P+CLRkjusxNLIm52zx8pDfzFfFM2sajq2oo014l9E7MXLkqR7k55/KvsX9krwr4P0mWy1J5lvbtmIM7EbVPuKpPUnnPQPgr+xnpdpbwa74yeTUdTmIlFrkeWuf7wxk/nX03pnhbSdHt0gstPt7aJAAqpGBir7XcENr55dVgVc7+2K+ffGn7Q/iK28aXGl+GdLt760hAUyTqSGPc5BHFU5SeiLue/TpbWkLSSJHHGoySQK8C+JHxr8FpdRie7Ec1jM2+2WMMxxxkGvBfjh+03481GQ+GJLe2025DKxe1DKT6c7jxXM/CP4A678SLptV1vUGitJjmYRyDeR+PFLma6kuR9C/EP4t+HPHWlaZpdrrEVrpk7IzTQjMq/7OM8e5wamX4f6V4tv7a2Pi6eVbVVCrMccZ4JbgZrxrxb4A8IeDPEHkx6jLZSxqnlRzMCnB5OfX611ut/Erwlb/DbUb7SNTSa9gkBkjc/NuB6A46EVLlfqQm+qPsfRdOXSNLtbNJnuEhQKJJDlm9zXz9+3Z4si8O/BO7ttwNzfSCFEPcY5Na/wc+PGi6v8PorhLoXk0B2tCkuZFGBnr6V88fti/E7SPilPp+n6a8k1rZKzXAHQNnp9fp704tXuzW58eaR4itvC9/El3G11EPmkgLg5PQL06H1Oa/S39nP4zeHNR8CWv2SFIWFvvaEAAoQMY+lfmd4b8Aap46uJp40eGC3mJZmTBKg8AH14rufC+qa74N8R/Z7GR40Nuwkgiba2329xwfzqZSMJb3P0Z8JftG+H9at9UVmW31azLRMgAG4gnHHfoKy9W+O1s2gSW/iewFvKUMts0R3LcFew5OOCOD79K+HPCPg3XvFt++po11FGwLyXpbB3BucjHPvj869w+EUejyeJbCyn1lNSNtIQovVJAH+yegwc5z7UlK41I5m78W6Pr+taol3peoQS3e6ERiMMDGTkdh1ya7D4V/Bvwz4d1+K/ZZLlLgoMkALCSDwVx34/Wvr3w14C0OK2hvJdPtLm6OT5oQNjnoDit+DwvpMCOIdPt4xJy22MDJ9a0VinG+p8WfF2+8I6l4ihNutxpk9hL5c00ceUcjsMd+OteX+MYPAmteGtV1SOaS21tlMYkm+XnsQOnPrmvuO8+EMGpaglube1isoXMkkix4aYtnIxz0+tfIH7afw90H4eRWy2LsPtMmWj2gg4HA7fjVL1Fy9jxz9m74MW/wAa/HK22o6ktpBbAHYnLP8ANjvmv0t0D4DeFPDmkW1jZWjRiAfK6sFJbuelfDv7H/w/vNa8V2Wp2BZLe1bfJCu5C3PAB5H51+lEDFok3LtfAyuc4ob0HFI8t8Q+GLTwVpr69p73Fu1sS0u+Qbvf/wDVXzN8Q/H918aPFFn4YtLsyaNC6zyyM2XJz8yk/wAuK9m/ap8aJdaZaeDtLnB1S9lAlCPjYvofrXlWm/AvUvB3gm51PUWhSURM0ctu2H99xx/Ks3K2pex9XfDzT9H8L+F9P06xEVqqxjMZYbifX3rb13WoNH0+5kaaNJo4WkVXPXA61+f2n+IfFlzY2szaq6Q27YiAbLDHTBz0rY8SfFHXL228jU7p5bl7YwrNHuU7e5Iz196xdZdSeY9R0n45Pf6lqLXl5GZipItzDhTj0bJ6V5h4y16yghndl+0ahdSFl3nJYE5HH48VxfhGxj1WD7RZzkOVYETHBxnk/Xiq934d1dvEEV41qLhIiqxOzEKAepP0rknUcnZEt3OnTQrMwpK5ltp4/nVEAC575NV2RYNVinnLbYTuGOldgPBviDVVZ1NmtsFAVpHOT/SuO8e6Vf8AhfyIne2upZZdoIk2gDGST+VZWYbG5pGs3PiC/W0t7oWyyuIlkIwc5zgn3r1Sbwxd6VceHra6uhPcPcl94PBUDP6cV846L8Rb3QfEVpFptkt2ke1mEq5GcENg5GMZ44PavoXw7qkuvx6VeXUru0ETyxZ6jJIwfzx+Vb00UjubwNFcMzPuUI7Z6fwntXxVJo8mseINdMk4EE8zSxNvADZdsjPqOtfYl5eM1relt2EtWKnHIJHOK+GrS41LU9VuYY0jTTILrElwVILLuOSBn1xXUvgZM2bWteBi9oILi4Z4CAQynlSD69O3St/w74N0e00QW80InRt4Lu247uvJqnFdnUblrOK6WdF5VOpJyckjOeorG1DxPc6Lbm3WSFGjZz5DjJJwc8ZHf+tcClO9omPNY8k0rVdMllNnI5SdY/OClcl8c5Jz1HFVvEGuboLaBIlkd2zIx4ZQPT8CPzrLuNOspGh1GGRp52xhdm0xt09e4z+VUdWvGuFgu4leOJlAKMATkjjJ/pXFGkHKWrWOO5tpmSTKhwMkAeoIx+NRS3FtohWI3AkZcBmCncvtnjPFU7Uy28cLSsswLfMAcc5yOKPEdlHfJLdvI6PKwGIwCEGOoGee5rqUbEWaFg1S31HzGSMMpwS7LjgdKs6dqmnvNOjXnkTooVUVTjGc/nziszRNOGm71EsjlzuDvjO044xmrM5SNIlht1dhktJnqPyrTlvuaImfX73yLqOPUHtrOfEZCkqTzyPxpiWlzBslPJl+ZA54Cjj+lXIb+x8qSaeNIHkwy/LkHAwfxNLJeR309tHasJCW8tS/yqPcHPqcVXKlsU4G/wCD9CtvGN60E1xJEkalZFAwST0wfTg1ua78P7/w/J9o0+8M9hEEjlLSkNtyPlIya5ix8JeLrbXrS1t7dEmvGASW1fLDHqD6V7j8NfgDq/ibx1PoOr63JFbohvJneMg5x0IJH6GtoQk9RqJs63Z/CrTfDNkbmEyXqxB5JYFJYMV6A9M59TXzr4o8b6Jr/iITaXo5toYVKyPJJln9CT1575r9HfEfhz4N/Dz4dM2pxWE9yLfOWG5mIGM461+Y9zp0Xif4qvYeGITHaX1wwi80bVEWec84wOeT61rJLQFF3Oq+GHhG++KHjPTPs8Er+Hopx9tmZcoFzk56flmvtL4vS/A3w98NZNG22F7cJFtCrGHkJHpz1/GuC+HVr4P8E6Lf+DLLVvsl5dL5kjvjCH+LnI9x1rzT49eB/Bpa0TSNTLXRUtMUlDgY6ZHvRdU0XsfOOtaRHZ6hqLWcEiaYsu6FWOWKHkDHtVWynktmcKoDdQT2PYEV1cOlxAmVkY+bgeWzcgDjpnvWfBpEZ1JwZJAh3NhI9xHp3HSsPaqW6IbuYN3r+p4EVxJJOgBOI0ztHsetXbK/mGnylNsayKWZmbO/0A/ma0xfWEF2lu9vLeoGG4xYBQep+teh6HpukMiWEFrEwVCUVwCefes249EQjifDHhy6tUstVu44hAFLRgHB3HOVbnoa9C0fS/EF94FvtX0TS1nsDI6PDHLlwR1YDHIq7Z6jYaLZXWl6zp6ptYLCQRhlIyQB1/AV1vwz8cppPh7UdJsLJ7YSM0lvFMMJg8ZJ9fY1leLlZlJHzs+pG5swJogpDZdQAWDDjBrstAtnhtILo2fnAMGRgASoPcdK0NX+D/ijTc65HpRudPuZTNJLCBtBzyp/xxV/XpJ/D0aC9iYAxqVji+7jsPwrOpJw0iFh2vaw2haNcrawTNcupZVKAgHH94dz9K858DeI3s9btr6+tGnvluA1tdyZKoe4AwCcV0Nh8WYJfOgurAyiN9qAHBcgfh0rL1LxFfeKrNCkdlYRQTMEhLAtKfUHqMZ9KKF+a8iWdD8aviXr/j+S2tdQu7S/tIWIIifYfYEcjjjvXmvw78VWujfEDTNQ1Oze50Sxk+aIdeDzj26Ua5prabM1pDCZIjkSfNg89/rVzwt4bh1y8it3URRAMzO68KB7cd69JStuVE/VXR/id8ONT+Cr3sEtvZWN1AS+V3Hvkke1fnT8Z/Gkfij4iW0WjXUo0aKdI45Fj2qqDHzA/nkH0rIOmXOh2VzbLqty1jCGaNIPlBz1UjPfFZb+MNPhQxTadMyomRKFII9QT05HesZVVeyGUPHsey/v9mqNq5OSJV6oW4CFhnpivZ/hfqvhnVvhvpWiavpE0muR7vInaLMjsSSoU47ZHWtH4YeD/D114PubiPTlulvF8wRORuK9Rk+xzzj0rXtruzhv9Jn0+yFpFYP8gU7mBHBx/Wsfbwi7MnbcbpX7Fl74s0V/ENzcXGi2R3MIAhd8HO5gMg5Iz0FcB8PvDtv4G1nU7dbmS7s4g/mtcp5TBlJA2jPOR647V9Ta3+1a2jeGo9KstIeS7jUFpJvkDYHOBjv7V4L8QtX8ReOLfULiLR7eGO4j/cNFModGPJ3fTJ4+lXVqwlGyZKSPMvFnj6CGF5I7Jre6kL7beM7jGRwGz+vbmszw1f2/i3TX0XVJU3ou6KdhgPn1HTI68E9Kt6P8HdXkvmWSKW989RIzGTBQEZYH6+tZHhuyFprL6ZZ2VxLcxzbxYXIIZzzwp9v8cVxxpQiua+pLWozW7EaZLcWH2k3TwJlmxgkHoAcn8q9B+Hwi0W3S21+2hiea3zboX3FlPTPHWr1t4FOn+KoLjVdLECyRGVlZw43D7oPrjmt6+0e01q8ivLk+SLYLBbbUwqjuTz2JP6VlUrxcbJlRKGgWMFpepdaLbtDfshZZIzhcL94encfpXLprV3NdXN3d29zewXUp+zwMS+W6Nj9evpXs134i8L+A/DItIrtbmcRtEXVcsS2Mkjpycd68ouPiJHpi6XeWvh24ntrdSFlLgeYScbtuPbrWEJu2jNDmdV0+50VhFPoj2UU0m6FV5O3jLEjOMehrqtHmeS3IMzpG+Ilt0XCtnpzn+lUfEHxO0rWLK4vLywuEv5WVETzVKKDjA65Ax7Uuk+KLm1vo7hVtvsTJ8kER3MjdAwOMZ68Vcm7WJaM/WPE8/hvXHsriA28UaoFKjcScd+RxWzpPxQbVoNRsLi2GpukYbyoG2kLgDgE9uvWvNfiHoPibUL59RjuxdI7hdowCFPUk59PapNFvbzw5o8lnaRYuZ2ys0hwVBxnae+cVrTheN2TYkXxbNaQGDdcpbQhj5LjcWGcgk+orqLSC/lNprMdo11aSgFv3oQRrgYyPUnngVx1yrSXRhYqsoOXRh2PXJ/Op9XxYafIFvJEthhEjV2AI7ZFb8q2Cx1mp6xpNtqs4aeKyaZAWCNvUnHGTjFXLe10GHRi15Iss8mG+RcNu7Yrx/TZ0n8R2Wk3lykNpdbleY4IH93IJ/rXtWueEtI0TTbWBLpbjfGFjk3AE/Tk/jScHGzuaxSMNvET2V3C9jpbzmGUiRJQQRkcZOP1rQ8Tf2f4hspUvYo7BerNuOVY9hjFZx1KDQxFZzxOZZFP72KUOpbtmsOTwx4r1qI3UskRMR4hMnMgJ4ye2BQk76MrRFpfA2k2UInhmllgC581fmZvUYrGk/s6NSAXiGSSxTLYx3FSafqMmi3k8NxbqgZgGjL4LH610klro+vaZJIiR215gjlgG645Oa6E7biuV/hBbDWvH0FsZpHsQnmyB48gx9yF6kivTPiT8Lpvh5CviTRIjqnh25BYEIVaHPBJHp9a4v4beLIvhj45S9azfVbu2gZY412qr5HOT6fhXrUPx4u/Hfh28tP7L/s+zkJjWKMq6gZOQc4P6U7LdhddWeZaI0cGgSXahjA+SqvHllHcEda6jwvpltPd2i3Wo4mlTdEqLhSABgZz1Ax1FLbWVrbBZZHD3Bb5YyuF21e8N6SLnWHk8kqluSyhRkJnooPuP5Vw1He4n7zSOv1zVU0nw5JI4Mpt0IVy3DHrg1y3hO1uri1m1W/fe9wQEV3yUTqAPY5rZ8Ybbk2mksgdZD50kY4yoxjPfPNZmt6lHoEFyIStw9tHysp2KWxwAeeR2rOLPdoQUIDdQtX1+fw/eRo6yxTPGQRkx8jJ64q/4ia10ON1WQIx2tPO2QeDwCPQ+ta3gGFIfh5Z310wIVJZMngZJPU+3NcBf6m95cXGT5wuHEbSddqA9AD169a6HsjSO7M+K3utZ1axtN7MJ7hppJEUgBAQRnn2FdZaXe+a81h1E8FmuyJAMHcOCB/jWDZX0dnNdzICbuVPKt4WbaFQeh9T6Yqz4mvP7G8P2unwyxifgydyN3OMZ6n1NI0djEk1K41Nb/UXAErSCK3XbxsOMk/57V6Ha20ekeGUZlCXDgqq5yenXFeZeHrZ9a1a2tbdTJp1qQsqng+Zkck+3pXYax4gSSeaW3GILZTF5bHIc98VTVhHHeI724a5ktxPmCNQNu3gNnJNZV3Pa2WlXkhARGjJl3/KC2OCD1yfpU9oGW8jjaJpSzGR3YjaoznnnOOa5L4h6pJcrFYxqrW9xIyyLEc7R604omcrJnMatfSnSJL6crNNeONoXgqgGBj+prP0yFFsTvBicfM2Mc+1P8QXBa9gs0RzBaRqisSMHuT9apX2opBEijLSNwq9Afxr06asjy5y5mMl2Xt0zxkpBjBjPOfc+9TWtk2o6lb2UUioHYYzyOOuRVezcFCchSx6HjP0rpvBGmx3lw9w+VJB+cLnAHXHSrb0IR03iXUP7G0OKwjQMrKEyGwXJ6Y/Gushhg8FeD47WMJFeXSiaWXdls4yAfYetee6JDJ408d2tu6l7CzwWCfMrAcjdz2IrX+K2rtLcRJCPnlDRiRTgooPX8fSud6s6Vojgry6fzbiWV/tEtw+ZGIAGAeB17VBpGiXviG/Szt4vNdR5rFzhQoIzk88kZqGaMyXtqqRtKZpBH5YbAJJ6k+3X8K9d8EaJb+CbC4RS99qNzlZZm4CDtgZ7CqWhDVzqvHkNtp/g+ytfMjNqEUOjMCSMDHXn3rk/B1rFc37XbIWtrNtoJGBvxxg/1qv8TL6C+n0OHe8Uc8bK77SCxHABH1rsvCemrommQ6W0hndQHLSAAAEentmobLii5AjJNHjeTLgNK7cAepJrlPE1xJqmqs6RGULgLDGR0HTJ9z3rpfFN5Hp9mkCS4ubhcKiEZA+me+e1cUb0aLaX+pTfvVs0yNjZLE9QR7VmjZ2MLx/qqzT2GixPFLboPNnzyQ/90fSskXqWFtLsCBwRtYcEf0rF0y/Gp3Mt/cyMHcsyB49pUHsP8aTxBfpAIlUmYFcybcEoewI6/lXTFWOWb6E2l2h1bxHBNcyvIIwZWJGRx0yelV9WvX1LVZZ3mKKGwEHIA6CrN5I2h+HltwjRXt4waQhslU7c+h9BWNbBWURrkEdfWtdjFEtvbK1y0jMQg5Zz1Ndpp039jaIZpARJe/uoQTlsdmrB0uwe+lS2hAVAOXb5vrxWnq1xLeTsy2yolsBFEgfkgdx9TUNmiVioyGSQW6ASOozI5OB7/jWhbQusQ+zriNFwGAww9/zqCy0x8KWZjIwG4s4A9x1rRjaSOVkQ4jUdFPFZNmsVcuWsTWUaeaRIOMkuCSfUjNW44ZtVlCtGiJEflxyP5VFpunPdFyWAJ6Z6n6V12m6Uk8bQxIwkT7xIwPxNc85anZTj3NTw1aPfajFDGrTNAoLSgYC8ce2fqa9Ba9bRvC720eZEGQTna7EnPH48VjaQ8XhvRFaMFHkbaVHzM5+vWuv0PQLa4kinvp41lOWjjIzx789a5JzudiVlobnwu0eaGC51jUF2SyKIkibBC8nkH6cmszUNfW+8aXd5DidECwWpByueNxHbr/WtvWfFtvpPh9reDazYMSRJ/G54J7dBz+NcBZag+kQXN3EgleGMRQW5UAB+53Z5OKxirvUUnZFq3t45dcu7ue4MiROY1LtlV9QOf1rjNGSXVdT1LxLOQYC5ghDjhgOA2e2KZ4xnuHjs9EtJGNzdvuZydrFiRnI6cc55qj8T9ch8EeHbPTLVHAI24T7pYjkk59zXbBdTkkYWkaovi74h3tlBMyWTkQmTbkI2cZHOOfWvVviPqFv8MvAltpMJWcFSZRnYX78/XOcVx/7PfhSDTLMa7eqzzbPN3seCWAIAHTpjn3rB+N+qSePpr1LNSr2TqxiBDGRR7cY71o9SWzjvBkQ8Savc6ve2zxCCMszYAHXIA+o9q6LwFajxd8QLWVZHKlWby2UgKgx09+1UtQEHhPwdFaI5F3cqHeJnCuFP9Bmu8+FOhDR9Jk1GCUy3F+/kQs2CTxzhs9PrTeiIPVdJs4Zp/tYULYWOY4XYZAf+I+teM/GXWpbjVpJ0kzMwEcWGyqjpjHqa9Q+IHim18C+FBZRSRxzmM5i6F5DySD0z7V8/+Hrz/hJddiadjJFZJ5p6YeQnhT7j0qUgN7WruPQfCdrYmJ4pJVEjkcEnr/OsfwptvNRF0BsgiUlg4yd3bj9aPGmqf2trcUDx+UbcfMgOQMjrn19qqz3zWNqkUCkGVsswPBx04rWwEmpXo0m4nkR/Pmkm2gpz+Hc4p1nO2nO8jr5kkmBhSWYknoBVC3fyrgs0z+fuyVaPA5HUH/61b3huxVI7nUbyUEKQ3lkcIegx1qgR2ngjQri8v4nvJIXiVhIcf6yNPQj/AAr3rQ7VtWkSZVZIjgRxkcgDgH8etef+DdASPTtNnMQW7u2BL4/h9+/SvYYbm28K6bcX8zDao2woeMkd/wAa5JM6oKxjeLtUh0ueDSLdyb+fDyHGPk7g815veTTeLfGaaDZtsgtyJLqdRj5e9Z/jnxjLp1lPfMHGs6g5WFd2TGp4XArp/hl4Pk8I6Ib2/kM+q6gAZmZskKTwM+tczXU6U7HoeizLZW92scYSIqqoRxgDjJHvWfPDD5k2ozkM8YCwg8Be5P4mr06/2fBFH5WXuFyUY42IfX3HeuK1LUpNRuvKtgjQB/LBD5VvVgfb3oQMztYnLzy3bOSSwXb2xnpWOyTPpr3chW0EvyoGbLKegx/Ord3NbProsUaS8CDdNJGdqp6D3z36VR8V63badcLI0CTzRkC3tS20r/te/rgVpFEyYmnG18Lyw4gWXULgDy4kbJ93NLIH1ieZ5phFBG26d2Jxgdh7VzrTtYzJcM0l1qly2I9wysa9xnPGBTry9a7DWUDtFHKB5gA5LZ7fjWuxhc1n1WGWxn1KVmW2VjFbw9AfQ/jTtEsW1CE3V7tREyVQcnPbFP1nSpJF07TxGhS1j815N23Dew+lPjYXIEZTaikFVBxj3zQCRamuxcSERxEbcYjJwcevetCzVEWUF985XIC8bf8A69V7dXjb9zFulYYDFscfWp7cPbs52Aux+YdRn61m2aJE1pbbMBmZz1O85JrYtELRLvJLEdOuB2rPsYTJMEAZ3Pzc8ADvXQaVCqh5MlmIwDxgCouOxJBYqqbick9TjGPQUsxSCIuc4B4C4Bb6VZmZIYgWcmTn5QQAB71Vs7b7dLvncqu7CqASDRcY7TbBg7SuhDlsjJz9P/1Vt26sMEgkg5zxihIfn44XoAasxx722/cA/Ko3Ads3ne2SeTgVYhQHYoBweT60RR/NyTgVetwUl3AYHTFNCuCL8h5IHqeaswW+Fz1Dc1IseUbgZ7VYRSQAegFMkRU+Vexx0HSrCR55BB9TTAhBHPA6YqeHCkjofelcl6jwvXngU8IOBkn3pqqARznH4VMMccjNNIQo/I0oHHvQo5HbP5YqQKT6GqSIY5UzjrgCpFA7DgUwAgDt709RyOapCZJtBx6ntSquD2NAGcdaeiYHPOOwpiE4556U+Lg/Wk6gkgA+lPj4J4PFAEmQcdj6U6MYHHGaaBnHHNOjXH0oAnH86epIHt6VGDmnKCT71SdyCVT096lX2xmoVHSpOmBzTCxICTnPNPHbrTF6E4OacGyelACjrSouCeOKTPFKDz6GgTHfr9aXb05/Ckpd31470CEPUim4BzjrTjz9aTbtoKEI24ppXOfQ9qeTkDvTaAEI4I6EdxVePJeTOMDuKsnmoIuFPQkmkxIjdcE91Pc1BuKnHVatyDIPv6VVKgZHf9aOoyN0LZx0FU51/P3FXv8AVk7jgeucVFOgdTjgj0pNgZUqEA8ZFZtzGGDDuK2nU8jis26iGSwxketSyzDuIfMyTgY9PSsO7iZMsApPQHr+ldNcRggnkEdqxb+1wS+cFc4pFo43ULYwh3yUUcsAuQc1yOrRKcyBg8R5yOMV3l7GzpKAWRjxlgMVyN/bpHGE2kJg8dq0iBwGqqLd3DZ2O3AxgVg38ciRosaBoMncpfJz9K6vVrVp0fzHJHAQbc8Z5rk7q4Zp54pgY4uFV0OTjvx61tF3MZaMg0TUJTdPayIHVvmRgQB9K1BH9o3xwNEijlg2ScHsPrXMNv0y6DHcwzmNsHcV7HHrU+oW808ASa480MwdDENp29eTW9jG9iyl6mm6idOn3/2dcqMuwyivnsexrdaybR7qKIXDTIQfKV2A3L7df1rMv7yz1yG0sWVYAseWMjYG70z6+lFnfmbybC9iMQmBCyqSShGcc+4rKSsUnc7vTQNJ0+dbmPdBPOrRhmwBlRnPv1pdFgi8PakbSXP2K/kI2/wkt0z9M1g288EuhnTr15TdRtgbuwA459TVrT76PWbWK0SYi6gyqRyAq3ABznoSayZRNpvhx9M1LVbC7djHGS9s7cAjrwM1j3Njs1nTp1izGX+dv7rdCQfy4rrPELXV5odtrNoQb2wx58b/AHWAHP41no8c+pWDSKwgvAkkKH7queSoP+IpXNkJ4rv2h12KIl3LQKYUA7r14+pHWtDw7rsl0kdpdjyb1V3IzHIYA/dPviub8dXDReOLOdJlVIiEdW4GOpyffA49RU+pXEMfl6qhaSFiGUrwVJpbhc0fEcB026ttShObdpQGAXByTzn2HrTNQ1L+z/EM0RJME4EqKuCWXvx1rQ0zWIdZ8zR9RX95crujKjI9h9RWT46sLvRm0mYRhp4QY9wOSAeAe9Q9BGpOf7NY3MQaVJipVQcYHemacD4d8XxSqssUUyNuyAyt6c56iiKMyiSNnAilUEEj7rfX61Wvblroxx7ibizHKrnG09jUPQp7Gjrur3Q1qC7g2QFGyzI2CwH8OPfvWc/xq1bTvEy2jX1zYI/zpJbnzCfRSM8DNZHi15odPt7m3EkEqToHYtkMGODxWl4V8c+C/h/4otr7xBpx1N1kMTNgEIQcgke3tXZh229Tyqi11Nz4sQ+N/F/hiXV9RnaPTY4RIAMo0vpke9fNOm6bJqxg06ElLmZgoCjBIJwef619xfH39oLwP4m8HxaTpZSeS5CR7IHACg45z7CvJfhr8KP7N8X2WswkXtgPuxSHDqPTHPTqCa9Fy5WjOytufYv7L3wh03wB4BspjZwm/lXLTlcv7kk17ltrG8Lv/wASWxRITHGIFIORjOOnFbTdKqUnJiFrg/ij4gvdE06AWF2LSd9xLFcjAH1rvK8y+OmjXGqeDmFntWfzAHk6Nswen6UgPnLxd8S/Elk00AZtdiljZnJUgLk8YPNeJ3MF1ourQ6tNdzWDO5KxoCWVuuAc54z1xX0HqPwy13wuthDaXAn3x+dcSyr8oQ8hR1689SK8S1S+stQ8SXcM1wr/AGaRmMcmFYkA9Bn+Vck5yiw3Oa1S58X+LLo3kVm8ssoKm4l4OzJxn6jB4rjPHl5q1noVlZ6tBI0cDMA0pJKD2OOR2yPar1/+0zJot5PbLpRCQOYwUmJQjOMEhTzx6Vz3jb4/6Z4v0O6spdJMWon91G3mhly2fmU/44rNVJSdrEadTjLzXU+ZYoVnjIBWMSbQucZOce3Q1UaaW5lICkAnDDvnsc+1RWWnsYnEwYEuTsbkKPQH/PWnm4EU0iqsjOmACeAD/Ou1KyM5WNKOxjjuIViaQs6kDbkjJHJP0612vhT7X4VsZ9RTxGtuVQjyUyBgHqRnr9BXB6Xrl1ZEuA1q+QMSDAPpVq9eRg+qyjzXjBBVVyCff6emKRi2e+v+1h4ki8HvpMF+17Eqq0d2khyR3Qg8j8jXL6H8dtcl+1xiOS2u3ClZxISwA55GK47wV4D/AOEvwW1SC3ZyHcR4LMgHGOQOelUpbW+0bVr+OCdFid9oDJk7R05zSuWmz2XV10bxVpN34ou/ESNrkcAU25UZQ9ATz7+lcP4C+NuvfDLVLi1bUZJtPkXEhaQlVB6MOOx9K5G2tW2u1xIZCcCYF9quM8ZHqKxfE1zFpTi3dmR5AATt3FV68/WhBdnr/iL4jafbWd1KmoQa3JeyLIbe642g8kq3X+VciL3Q9U1m6F3eNY2lxtHkQt+7JxwOueMdxXF22i2uvWg2sY47ZVby1wWkQ9SORgCuog8J6LrNhZQ6ezWBlYyTgZlYqMgYHUD6UN2IbbPQ9F0jTNMsT/ZV/cgTAhkDYHtnt1qprtzA5Ntfr5hm+WJoxsBYdcn2rGn8caZ4UsorOytpLy6B8tNinHpn+mBmn3rvrWmWn2zdaOXZ5DDz5a+o9cjg9K5ZOV9xps6LRPEU2j2sdlZRJFtXgLyxrNv5kj1ATzZi1GQEuNhBHoc+nNavh0NqV1a22i6XLqMrBdkoTBx0OT0GMZ5qv8Vbi2tdSuNKZNuoQxhJZlO3BYZAHrjGPxpK7DmuHg7x9qPhm5Ni+qL9mWJ5HiIxvRs8g57Z6V7L8Nvit8M9Qs4oBpDm/ul2yiFQJVPrn8O35V8j6fbTSoZ3lBESlGlkYK4XPPy9+ma6bwjM3h+8TU7KNWgSPEgcDcW6gqc9++cVadhc2p+gGkaz4i0iJ7XQY5rnS7th5fm5DRD3J55PPArq719b0XTLLU/EOtJYz2w22yxfOHJH8Q98V4R8J/jgfE9naXK339nPbWpR7aRS0bkcA545H0r1i/1TS7rwNaarLdQ3yW6+eys5dMgkkZ9s46fhXQpG8ZHq3h74h6NqcECHVreW7ZRuO0oGPsD/AI1+f37bHiK08W/G6PTobvfZwBImw3yq38X419XeBfFngTxxGnnQppGrxbmSINgOMnDfy4NfEfxT8MTar8RdduYpY7kfayjSk4KjPYc9emavnSu2Xc/QP9m7TNA074eWMejiA+WipI6YzuA5zWR8e/jzZ+Apl0q0k36nt8zKSY2nspHvXy38LviBrvwz09Y9N1H7bASS1qwwQ2MYLf8A1qo3Es/iDxFc6lqMwnup90jI5zsBOePpWMq8Rc1jpLzVG1PW21+4D3d/IwkCnomeeDntXS/EX41u+iR6R9o2wTRhWZMMRxySMg8Vx+o31nZaLO1rJi6RM7SevrivLNWvrKeaVkmaa9KAsWUgKD0yelcjqykJyvsJD8QLa0uJILOSVI4s7WJBL9eg6881Paa8/ijT5r57mW3dAAIWUFiPTr3rhBrtraO/n2ErzM+3MTAbR6+nTnFay+J9Hs4bm7TeHACBGYAkj2/WpcerMWzrdG8XjRGZzbsyKCMH5T+Hau0TxVrd4pg0lYfK8oEic4C5759814bP4ut9RvgUEkFm7KduQxfgjp7e9W9J+KTx3TGIgSruiZGyrcHAI4wcjtmnGFtSone39j4g0ZpI9Q1eSOIqCEiY4OSeBz68ViGz+2SzvLeyzvAqqsE7blVTnODnrkdPerGheOV8URm31KPyTE5fzZW4ZR0z6Y61LNpWmaJ5l6ZRL5p81ZvMyqA9QR+PSm9C27lPTrw2lxEba3WB4yFdG+9Ke2D0564r6i8K7bLw/ZNgqDaxjrk7icn8ea+cL3R5vEMemtYPteNvPDKMZ5/qK+mtFhWDQ9KifBJIGcdwMf0NXTBHSavc+X4f1ec5RorAkFiABxx/KvgbSoFvNfuJJLmeKASNK0A4Rs8Eg5x27/0r7x8cMjeENekSPIa1MZXOAeDivmGx+HV7faU+LhZIpogB5qABB1wec/jXS5KMGxTRzME+n2UUK2OnXcE6nzXnKlgvzYGSO5x+tXZ/BcmtxG6vBbwrv8xXY8EHOMnsTmu0udM/4RSyNi224lu0yGTlUTuxPrz0rg/s17aS3NlHJPNazShRIw4I/wB3ngdK8uU+sWc7PmDTPEFtFcSxB5XiAG7eMZJ6Y/OtK8vxqOmPHAuwqdy7cAjHNdN4l8EQ6x4mLukcNkrLlGbb8u0cemRgdD+Nc7N8MdcvrpLOx8o2lwWVVfAGO2D14HPP51unE1TTM6z07V7oTNZ2VzqYUJJvjTK4KjgH8+3rUN1rskF0TeWs8AwR+8j9Dg5GeMV9U/DnR18PeEJdAl1FLa+trfz3vmUDKjqMn056Z967Tw5pfhfxpa/2c2gQzrcplrvKsJCBkk85Ge1bpR6DaTPjywjiuYVl/s94nkIEc5JIlHQED606TR72TUjbN5USqBISWBwvofx9K7X4peBl+H+sWtnpt9EpXewRmJKLn5Wxz0yRzXF295byxl2JkvJpNrT9AAufp3z0qGZ7DYtFjlu/tOpKJAwLZzlcDqoH+A9a6j+zo9Kt7DxFBAqaf5qvGB83AHQDryehrBeaS6eIOQVHyIzdOvP41pK+qW2uWsVx/peh2ADzRRtyQe5X1BGeKFujWLPuT9jf4Z6D41gl8VapIlzqBbdHCePL4/pXt2mfDPR/FfjfX5Jt3lQILdXgbaffkfhXxj8Ivjvp3hi3u7Hw4skDoqtK8pCDHU857dK9Zt/2vvDvgTwU7aZbXFzq9wSZHjZWAbPVjn8uK64yWxZhftn/AAj8MeAPBdxcW93cC9PEQeYkHPbGen/1q+F/CNhr954lTV9Cg+0PbgRsEUhYs8Dn3r6Ek1PVf2ovEGsnXNWktIYY/MhDNlFzwOPYdaofB3wpeeCZtdiTVo0it7lX82EBorhQQAAf8Kh2k7ozk9dDyrxJoep+HtVFtr63NjqM+ZZLln/dt3G05965zwnqwGtzQapdTTRlcB5H+8OvB/xNe5ftNa5/bEVpp4jt5Z7lgYxuy8eMYOM968D1H4deIPD2mXeo3KKLVAGYHl19jjj8zWcnGTs2CTZLr/iqBbmf+zoiYI32lpMgjHXiu++Hks2v6ObuyltTEMjMgw2O+eK8WhW4uZUUgAPhmzwRkcZ961bXxNqOlaJPZWdy1hCz4ZlOCw6HH/16h0lYGeweF7u21bU7/T0EaG2UtKGj2hxz0P1rY03T9IhtbmY+cZC20sWAkDdgBnGPpXhPh2013Ub2WbT7q6uZ3ATdbnG1Tx8wzzn1r2yw0ux8O6Np8dzD5+pIFMt0H3EE9cfSuGpGUdSVqaTeEk8S3c8kkc8ohjASVgSWJHOfpisl/FKaLq8ukNZSBfLVGkUnKjseeetUdb+JPiDwP4vMEUcjafcKuJWQcqff/Gqup+Izqt1PdXcBMplV18srhh7nPFYpN6spOx7xqXxptvBPgnSNGkiW5spIyrIWxK5x2XPUk968cfVG13TpZo4p2Mkzv5M/JUZ49/wFZ/iXVZvFGoWiSWzBoVxBLDtYKMfXrjtV2W1udMXTJYwLhDkyQ5AdzjsPr1yabbe5SfY5PxvpljY3NsbZmilkj8yWBSRgnjtn8q5OydoJD5cJSOPJyckgmui8U6fqN9eXOpRlYooRiOJTkls45HTj61YsNQV9OmiSOJLnBDuoyc4/pXXTfKrktXINNt7O7jDSXBeaHBkbOTye49ulbdja2ruLtrlorCHMlwxOWYei1Z8MxaPa+Hr557FZbloT5knQkDqcdjnms99TsJLNooY02MdoWM7gOep5xWU6jeiGloWvEOoLcaFMvmyGIZCvjDAfw59+a4C5v4osRCYAzHb5ROSQPatzVrLXraVWvdOX7HM+2CSOQcjPHGepHNZ95o1pHfhIpEkukYPjbwp+vrV0o8urGzp7T4la/wCALC8hitikE9vtiDnDd8leegBzivQ/BfxDsPD3w4t5dQtpL3xDqz7rVCwYLuzgk5wO358+3kf9map4hvo0W2e9e1UiIsBgBuAoPqfevSNL+Bev3Nxp02p3MNpbRtnyLcs5QYPTjryKc6dFe9IyZ6FN9t13wBf6trlsltqNup8uONCzAD7uSOPfj8653w9ftr2mXN40xsmtWyY5FIDnsPXn2rv7QeTEYXvnigtsFSMgN/sntzWJd6Pqmsa3HLai3Nq4zJuOGyPYZ4IwOa8ivKl9lko1fB3iqLSomW6e3PymWREO87cc4/Kp/Euh6S+kr4qtWtrDUYmLxXO3DbADgY9ef5VxOowzWki3cdkbaW3Z0uXbBLR9sDnHODziotQNwdNne7tJ3shHvbOScewB78DmsYTsmrlWOg8V6nqHibRbH7KY59RCgu4O3Ax2H5Ve0v4fah4ktFkaRFlCCNIiflyMF2J/HisD4SeILM6fqavvRy+VhlXJjHQYP07V7V4duIbO2jRysYSPgoOTnoAPxrOK3uWj5/8AG3ga90jUxpVhsvZJJS2xxkgHBzn2z3rpPE3giLTND0qC5kjTUygjEMKEjGecDHb/ABr0Dw/o32jWtR17USvnCUx2wc4BUdfz6DPpWbqOt2Wk3RuNTVrm/uWMNq4GSEJAAI9s1pdw2C5y1z8HtBudCNxrs1vHDFh2MbbSOOFJ/HgV81X2s6V4X8YXNvpsk82nOwaKOTOC3HAPXn3xX1Z4h8P2EixS6rcLPb9Y4fOCqDxnIzzXA+Lj4IggSSzsI9Y1uAllEYVQpzkEkkDjoMV1UKt/iBM8qn8WtdoHt7SWKKQfMpYZHr0NQxCO9kh8yxlMVuQBI3Qd8A5zVhkfUrt53gjgndt5hDDC+3pmtWa2tE0u5tBfgSuu5ljB+Q49ff2rsTXQqxWn0Rbq2sdYayuDZTna08IyB2+bHP51zHicaXBqIhS/aKBFDI0jZVz6A+v4VseD/iteaXpSeGZUhu7RmMasTjC56/hn86wvGWji71GJYLdXijcgGVgqkkDOK1j0EkQ6Hpehaz4jnn1AfaIQilJYSQoIHI+tXfFXirSr2SO10F5kuLZtsm4nZtyM4/8ArCs27i/4R+0ght4UihdfmEZ3Hd7fU1Vk0oWsiNNEltJNgqruN2T07/pW3JzWuXsbkvilp4YhmJJ3Xap2NjjtU+maveRkl7lhM52jD4zz0x3rG0XTzPLdwzSMl5B91WBAx7V3nwN8PWesfEjQLC/UyATAySzEFdmec+/pWsaa0MtW9zk21FZLiQThXuFkxIzEMx/DJ5qTUIbKF4kS4jLMSVQH5sjrkV9XftPfs9eCEuTq3gi7gOrwbZbi1ikBDDr93sTz1FfLVxoVzrs1x51immRWsin5mAkkPcH603G2wWaNL4f/AG26uUlwSTI0eCoLEYwcCvWz4Y0zwroscMErPcXEm8seGyexHtXnenagjXSR2Max3YUr5a5Ax65rrbTxO/iWeDTZopLe4jYFnZeJOMZznGK5Ks7aIexsXWnLI6SySeSVUDDcZHsK67wdPBa2rHDuBg7lHJIPf2968xu9PfW9QurCymEhtpFLOJiAuT616BcyvoHhq6hJ2PEwLDOCegA/PmuJ6nVQp80kxGuCuq6nrNx84JCRKG+7wAFz69TxXm2uedeyJZBwbm8kOTyV6gsSfYcVtapr9xaaXZW8efOU+bPzwWPT26VS0G2m1PVLafJJfHljsq/xD8cd/Srij3OWyselaleJoHwpiMsmF5UgcByf4R9fevMoLgtiO3QktGJF3cgA+p967PxVqkeu+Hde0lF+SxSOVMjHI6/kOK5exuYFWDE4ihO0uAmdyjoDWz1SBaNlidYLG9sXbZJ+7EksYOQx9vQCuX1zXRLf8qpnuH+TLZHH+ArotMuTDcXN1N/qWY4AwcL2AHX0JrhLTTjr3i1lLJJHa4ZRHgDJI56/pVRVgaO88HtNoPhi5vZmcSszRrsXLO2eDg1japqoSARSo5lY5O1cD1yfeug8UJKbzT9NtHWNVPmSAnJOR2Gfr1ri/Edy41GWSINMCRHngHg46elS9QKqtNDBc3DOglYY3lsDZ3z2rjr+/wDt2tSsjobaOMFHU7gfU1ueItVzaeQ6ZdlMWF4HNcdDcLaxXC7kCBfIAPGT7fSuinG7OatKyKD3RkBndBtfIAYjd+IrCuZnvphhWMS8EjjHpgitLUWjtUALb3ZSOeaqadCvktIGUFuFGa9FbHnXLmm2Z1nU7exiGJJDgN1Cgdcn1xXbahGNB06e1tS0uEMbCNgD788VleDd1pZ3OosAhBMERjIyO5NVNe1ANiD5juO6V1IyQT9amRpFHoPwm0o6L4c1PVZYUQ+WRGiPktx1PbrXD69ejUL4uSGMfLqDgA98V3mtR/8ACMfC+2toXV5J23iJpNrlf9nufWvP4tMQ2ZvrosLSEbnDcGRvSue2ppcNAtp9NjfVZY0aWZ1isbbkjJYDd3OQMnNehXANpAzpIsiQrmRiSNp71wuimTU9atb990MNupENv/CpPQgevrWt4h1BNR1CCwBYx3LfvNrbQDgdfqauWhUTc0THidNL1G4ijiNhK5bzWwdnYAe/+Fdvo0co0291adSI0kCxBsg49foK57wboDy6PLYKY5bmO68zc7HaASMY+mK2Pi1qC6Jo0GlR3MSuwCtGGILM3XAxnGD+tYt3NFoczruqW/iTxJLd2Uu4xqtvC5GAXAyce3vXGfEnUYoFGhWJVp2KS3LIeWfPO4/0rrtElg8MaLeTtGNluuY8kEFsdvevHllm1C/lu7mQSySHOU4B9Px96uEbsynKxvStHFBGBD5a4LMSchccYJ9+vFZejoupaqn7xZIzzuXoAO5pt5e+Ra4O52YhV6k80ixTado+5NqSTNhlzgBe9dWxzblfWdUXUdWlMvm7oSEjBHyADuKm3C2YMQTjjIHB+lV4CJmWTCggkBW4JrR0XT3uLwIWIOdxIbIAHakyjfsImsNNFwriO5uBhSp+6p6k+lVkuT5iSrlguVBzwT3z9faotRvEFyTbkYfjBIIwPocflUVmHeY7ySn8K9cVm9TRGwb2WeMRxqY7cEljuBwfYZzg+1WtPgkdfMcBIS5Uknk8cdzx9ay41aWZiykREcFDyB3zXQaUVZxGEKxJ/CeAaxkdEI3N7TrQ3EaFJEVlbBYEZA9hXoHh1IoUKy7jLJjYpIJY+4z+lcx4Y0uIBlkbfLM+UUckDtzXqvhfwmdCaW/uXCybeA3JAI7Vw1WehFWRLpHh241GdJ7kQ24hf5YyeSOxxiuov7eLQ9PknbMtxK22PjJP+T61d0yyTcsuwyI4zuPBIqt4he2nvIWYqkFsfMdQclsAkY/+vXN1Kucxrdu7PZWZUM0Y812ZhkOewPsAc59qy73yhfyBiP7P0tQ8oBwZJCMg59BmmeINXaOOWa3w1xdSYjDcjJ6fpXPfEGW70rw9aaQiGa/uyomO75iT1OBk4BrpirmU5FPwrcSa7rOo+JblXMVuGjtQcAe/GfwzXnmvy3vxG+I8On2TFrS1ZHcE/IDxkHH4iuv8Z6mfB3hO008SMgt4/wB+2MByehB6+v51Q+APhd8zaxcAwzzAtHvOBs+nvn9a6o7HM3c9R8Q3kOh+HBHujihs4w8yrwMY4A+teB/D3VprnxVfahclhY3jsJATu+T+H8ua7X48+JI7W0t/D5fyru/2tIyNxsz3PqcYxXF6NZtoegNApxKWG1W4IXt/Oml3JNjxZ4fuNR8W2izsJraZxEJUH3IyQQAOufWvfxY2fhqxtkyUhs41yVUAbzyOPU1yPwe0ptd0uK7vDFcTocwMmflAxwScc1L8XNfW3zpCRM884JknV8KoHpznj6VMncrY80+K3i6fUbuBIYXKnMjLIoYBug5zRYKfDHh2W7upgoG2aVVjBw5HAB69eea5+AvqmuG4ilke1slyYFIAkboMn61N4p1JiIbbzXEgAkmQEFcn+E/QVaViTJ0iSTU9UllkYN5khbng4Pv6e9Wr27AvCCAMEhEU8YHXvRa74LN5n2KZV2rxkgDoRUdhbyXLxvMhByQGzn8fxqwLGl6c1ztdc73Ylt3QH/CvQvBPhGTXNXt7aZSbX7zOvAOOcEdeaxdL0+4IWSOF2KsCEQ43Y6Z9q9i8L6bc+GtCtppVUaveMw2SNkjJ4wPQVnN2RpBX1O+t5LcyxxxxmMQqFUjoFxWJ8QfEsv2WMRxhPKAKxSn7wH59fete0HkLGmNyxJ+8cEEv6g9OfavD/FfiK68b+IZ9O08lJDIYPMJwI+2OuMY9K4U7s7LWNTwPZnxr4nl1m8iK2Fi2QijId+mPwr2nRn+xW8mp6lKskKk+XHkdj8qgevSsDwbpi21hb6RYRpFaQpi4uDwrMPvEH86n8VX8dzJFaohFrBjy8cZ9z9etNlGhrV/Lc2wnZpI3nBY7ufLU9s5x09K4LX9Tg0KyWG1G65uGIVcgEAkZbr61a1XxDPqlxbQrN5NlaDNwAch/TH19KyLiLT7cSeJNRWQC3JFujEgt6AL7+9StQ2TbLMaweAfDokuAsuoXZzy3JOcjP0rl9D024u76TVdUkDgsWTzTkIewA96oy3d74p1galeSAAqwSBvuouOMdsjFakt8thp8rsBI4X5UHPPqRW6Rg3cp6rfLa34DlVuZXIRVORjr+eK1PCmnXE+tWlsP3xP7ySTHCjuM/wBK5XQLQ+JNanuJ4kURMCpBOIyQOSc9fxr0/wALXC5vZIRuhsrfcZx/Gx9KG7CSINcvvtWpyxRxsMHA28kge1QRqkMQRcpM44JIOMe3r9ao27F90sxxK+TlTnr0qbazukaKZD1BHX8alO5pY1bd9ixgtuLthWPQ1dWMRgIm1AGJbbzuNV7eEKsYkXJODheQP/r1ppAHUnABPY8VDKRo6WFxlVBGOVzzitTz44Y+AwXH3RwRWbAY7dFwSCeme9XrWJrk5kAK56etSOw9Ld7nEjDhhkE5yRWnaxybEj4KjgZpUYMqKTkdQoNWI88etQDRZjXoADmrAi8yQKOD396qwFlJyMkdCOBWlbBkGTyWHOKBE0aBEHr6mprdMqOoPX361GGyAN2SeAOhzV2BQqnPUU9iCRASe5JFToWwOGB4GOtNi6jqM1YTgjpSAVFDEZzipVt1PrzzQpHPGD605kyoOSD6UEDlhHPP408KO1IikD1zTyoBGKtaEsTYc8nNSZbjvimjH/66evX3/SrExwfjnP1NSptJHOM9qZtBBJ6HvR5QwOSAOetCZJLk7hjn1qRAecnioUXHIPJqUMwPTIqkwHlsdsihZCf4cU3f0yOtPVxzxj8KAJFYnHGPpT/zzTFYEDr+NSKAaBNkijI9KepI9yKYqAAYzinr1qkSSIc9eCKkz+VQ56+9SIc49aYEytwegHvT88HtjtUakHPWndPcUAKOQPel79uaKQjkUAPx+FLnFCjNB4oACev8qPWigHj1+lAMaf1oJzQ1JQANnB9qiUYQEYNSHoaao+UY5FAEb8qR39KhKZB7mp2wT6ZqJzjI7nvSbsBCV3DB5qu4MZI5x61aPOew9aheM7SByOtSBUkZWHy9aoSpuUkcmrkiFM/KRVKXeVGFJx375pNFmZPC2TjAPP41l36b1IPWtuQvy5jIJ7HmsjUYpJzwAq88Z5pFnK6nhFYMPl9ua5PVoTJEd7bGBAVV5JGe9dtqFoy4BzgcY65rmdStNqHGHIB4PBFNaAcNrNsRDIsQIJGQByffFeca7aCctt3wseCVODj0x6+9eq6tDtjdnUtlc4z0rg9YiM8DnAjK9GOcmt4asiWqOVs7pHuGhmgJKqQsm4llHTp6U25hMtltt7gzvEfLIcFdw5PBx2zUGrW8tldxThlzNGNuWweOuB6+tWrO4S5gjs22xXEv3CTzn3NdPQ5XozMjhWcNBdIUZSD87ce2O/WtvT521K1kMwEc0ZJVS4wOeMHP0OK5zUftFtdAtIYzGTkL1P1Of1q3pepw3k5QB4nQ7ZGIyGGOP8iqcdBJ6na2VxNqWniAziWRN3zAg78c9fb3pltcxXM8GoBXintSUlgCjnI4Nc8kg09EhjKkRsTvQ4OD1/HrW3p19BPqE0NujvEIwzO2BkdsHueK5pRNjvdEv7IzPBNIDaX6GOVBnk9Bmqb6JcxXCaXKwc2lwslvIWIDRnt06jrzXJjUxDchShJXlM9M9s13kNyPESWtzBIYr6xZFuY+ilT6e4rI0iznPGmlR6p4gjKEJIjguuOH7DPoPesq0mWCO8tEt3Id95GcjI9P/rVpeMIpofGMpZxEDsaM9Qw9+/b9aj1OEtZRXoUiWPIcpwpBP16incuxi291PKIpVfybm3l81GxyOeR9COK7a9vJfFehJdxXDpPaSYlIGQQR6V58blINTa4TOyRdh9x7V2Pw31eKPUdZiKyNEu0vE67ecY4/xqGrisiXT57i5ikG4uIlxkdMe4pukiOa/M0jMDMu1h0yR0BqbUbN9K10vaSyLaToWKA5Qf1/KsLT9VuV1KKEvbyTxMSsbHB69cdai1wbOpu9MWQEybcqMFW4B9BXivjwPZS3STcQC8ztC5ZlIHH1r1nxvqclvNYsiSSozrJLIANuPTrnOa5jxfog/tBrq7083cEkyygK4BwPb69RW1KfK9Tz6yscfoXgTUNS1W1lg0syWyMjMwkCqq47HPJ9RX2B8LrQLq9sQoNu8YVweDu4xj9a8ng1C2h04NbTJHKqqVhJBC+pOK9A8AeMtJt5Vm1FblEjYMyWzDOO2Pm6V0upzM47n2bpsMNhBYw2F0iIp2CGZ+emSB3yau+J5XFiIkmMEpBfepwcDkivGdVurLxw1jP4dvAhIAdXYqVz0OKh8fWOv6Fpb3f9tPPcwJgRGTK4xzknFdEZWWpSPUrP4qeGm0lLltSBCJlgwO7jrkD3rA8efGPwnpum6dJLcLqNpcyAlYjzt55IPvXx14z8QXeiCKXTZVnEjl5irMc5znI9u2KwdM1K+1JZFupGuImyE25PB6Z9x61i8SkK9j64+Lvxa0a/8AX76azMLm32RvEVDZIIGRnPBPavhjxFpX9hQXl7JdJJdAefNOxIA6ngnrjqa7NpLTRnNvLcyOjYJjXLsD2B7fia4zx/oh8UaC6f2nDZ20uS4dsEqDzn6YrmlW53ZA5Hz9Lqs2pXTyQwJIk9w6mQD5epO4D3xjJrW0XTtNt1iF/AzgTZZkAJx1BA474FaM3g+28P3AtIPPuoywVJFDMisMluOfUdBXo/hj4W6ZaWyajq8jF408wxKxwvpuXjqfavRTUUjCUjipdOhtPC1zf2Uc9xcSXTK7TYAEe44xz0Ax+lJ4I13wzp18W1/TnuWmk2xyptcOB0IGelblt8PL6XUr24WeZ7CVgIY1OQp5JBUdsevvW3dfDSHT9Nl1VnWWW3QIihMlCT6Y/lUOaMmzv7Lwx4I8SWCBLA2fmLuRpE2Z4+tYXgj4fWmm6je2hjS9tnZmaSQ4KDtge9N8OadrGr6KLjVFV4mIWIplSiAdSOvNd3ovhb+zdJJMzxNnHzvk4xx71x1KkujBHkuqfCK90S8nudHKzs8m6GOOXaiKeoPPT6Vl6n4au4rhoL+2mUHlZo2BUnGeD1x+Fem3ESRabc2s80lvPM2FeIbufr71d0+20yz0wwwxG8vVXJNwcjPbj39ayVeS3GmeTaT4e1XWC4stKlCqvzNOMLjtzyc/hWtrXwJ1OGzF80iT6rdR+WYAMoi9sHrx6kV7P4aupbbSZDcRiCVhhVU5APvTr7UNSvMLHPHGu3AbaScfSrWJKZ8+ab8Pk8L2KDUbB7m+VTG3ky5YLn+Lt09K6aLwlH/bEFzaxi2gVFKtuw2MY249q7TX/Ddtumlj1ZJr9l8xUY7SR7jj9a53ULi90nTRdJHHJMv3EwSHB4wO9P27kZB4h8BrHbQSw+RPIpJTa3zAt3rHj8B61bwD/TIp3HWMrlIxnoT1ro4vE8YiaWWAnCBmAOSp9qmtvFkMls7x3AAPVH4B+tQ6r7D1O88BeN/wDhAdMFsLOKeLySMxRgOrducgV4R4qg1PVdbv7+eSMzT3JcM5y23nAz7ZFd9oesS5v55JbeNVUHLDORzn2rza+8XtqepziNVSJ2GVUYAUEj174zQpsLmRYWMVhm61dZHjeUkxqMttHHT0561f1nVPD1zFFZ6SJLG/OWBaYGJmz3GfqOK0p9Q0+7tbndBKspDRRtKASB14P1rz640Tz1VlTzCpLg/dPXgj35rWDvuxHqPgJbzQEvry7eNP8ARmSGeJtyZb1X8vWu0sfE+rWXh62t7XUxLYNBukjRcr8xyeP0rwi1XUCkFnLm2WRiziV+NoJ6D3xxXR6D4ku7KUQRzKBjygmAFHUgfQY71q3bY0uehab4zL3Vw1rLIRbspV1yGLgc4PT2q7pOoXN1eztZjfdTOJJo5eQDjueeSK4i41VLIPBHbqJIhufa3IJ6fn161mt42uIp7SS3W6tJTKDKy7QjD35zz9KwbbDmselWdveWN1dPLCkS7tzCJ8sM+orY0rVwltcSRxeahHls55I9q5Sx8VxalpUqPIkVzK5+bOSeO3+FS2lvcadpXlzzmSFskyRnAPoSKy6ivcg1XU0vLiS2sruE3LANIHb+EdvSuSvNcvtD1nCOGS5G1Y1UNnGT1qvNqMGkAxiFHkkLlpQACTnqawp71rxLZ9zu4BKRtwUHv9a3pwux3EuNSeWSQ3kckTSM22Ipzgn09/Sl07w/e6vDLsiZCv3Y2Xk+hA9frUrS3VzHBHMpDrkLMgJMfpnj9a6O78ZWKxWkVzNNbSgAbljyuR3JHP8A+utm+XoK+upF4f8ADEOjyGS7jeeRh8qlACT3Bq/YeH9Mtb2W4u4RCxBZS685PTB/xrS0bxrp2oefFIu+VVJV3U5b0xxTZ9L8U6vaxa7YSWh020QzfZbgHfKQTkEY9uMmkpOb2NdOhxuoadrHh7UbjUXMJsZ1KnYxYOvY4I7ZOcVveBDHruqWcEssdzbRnCRshKkn1+nbNbPiZ9S+Jo06/WKDSLa1tP31mzAB5D7emAMZrnPCAPhzUrtpnhV5JACrNuGwDgAgdfp7Vcqd9RM+gvDF7YpPFo8Q8p0Y5/dlQg68EjpXqEd+I9Q0ixEZYbQxbHA9z6Zr5t0rxZcz6zNa3ET2T+W2x8ggKB1POffmvonRXaPX7JflkEdnGdwOSx75H4frWcU07MIs2fiNcmD4a67KBgmMjI9AOor5a0Lxzf2l1NFAyyWXETIxO8DB5+pJFfSXxhvP7N+EurysxYu20Lj16D9a+OrjxXcmzS8+xwQNI5RCZCpI6cjHXr+lbVIc8LDkei2PiY65Isc0j2yxkxgzfdIDfeB96m1HXdMtYy1oHuZFxH8ybct1yPzrzJNZvr/IEqwwBBmPoV7YB/z3rmLzV9RvNQuLeGY2TWqJlg+WLHPzKM8jA4I9/SuNYc55M89Piqe+vFAdksTITDG4Ibb3BPsfWuxj+Ki6e9sklusZhIWL5stJxwwAPr6152yj96LeMSxWjhdx+8MqDkj15PFe9/C/4OyReD7nWL3Sn1KSSZJ7aa4jICE4CYJHTOK09insWoWOEGjeJ/EVnOl3d36K7qqq6Pgq/I/A4qW48MfFPwBcRXulC9v7K3UBWtX3ADHIKjpzX2Z8O/hjrl/qpm8T2CxaasYVREAQHGOcjjjkV0HxQ07w78I/hVfXWk6nAZtQRriOOcgNnA4C9elaRpuJqkj8vNc8VX95r0k2vy3J1J8xuspZiW/hA6jI4qaw1uFYJ47iJzIvZ2OVJHQdvfivSv7V8H64sFjLC1zqVzO0r3DxkLA3XA9gTjiuR1LRNFsLS7smunn1WOQuihhlvU/QCrdtmS+xiWniSe2svLLgRqdxLNnH1/xoi8RXel2st0L2QJM2GLSEqwJ4z7c1Z8Ly2Jv3OowtPbJEw8vbgSMfu8+1SXUEBkRoYGKociP+HHuKa5RFXQrTU9T8QWtvBdeXbXkyrLsfau1jjG7oSOTX6R/s+fAXwafDg0XU7dNV1KaMh7sx7oz3GT0BGcc18L/Cz4W6/wCM9t5Z6dcSWdvJvmg8zadw6GMnA9+K+p/hLq/jqx1YaNpaXSSxH5LS4TazAY6tn9auPL2KTMj43fBK/wDgz4kvZbC+itNHvD5byRyBSowTtx+leNDxBHHEsULh7c4AC5GW65/A9693+MHhj4oa1qUv9vaRLf2jRMwtklTBK9Mc/nXyVqEusC8kDZ0cwEj7NKmFDexrjrqS0iS1rc1Ndu7fWNWgMckr3MDAeYxJOQQcE9cmvUZpNO8U+EtXtZ7sL9qhUMCp3IVHTGOvHWvLdN06OGB7291e3gbZlYlwW3Y4yetaf/CRvYJH9glW5eePBIXIDHuT/jXDdr1GmzL1vRf7OYz21mWMCpGkpUFZh0Ix14Ge1Ylv4QvU8x7HTkvIZ2ICysF8s4z1PNael+I9ZkvmF9dxxWgyPK27ifcda63w98QNN0BytywaQoS6txzntW6qySsUlcq+DbaP4XeFWutSt4hrFwWPlK4LkZ4H0Apdb1I6xoMeoWsRtJ53Uuh6Ad8fWtBL3T/HmtaNeFIpbGZ3jeMAFgR0LDr0rY8aeHrQ2FvaabNHAgIUSxjPHfK9f0qJS5lqOx5nc6xd6rNI2pagJQi7IUkXlV9zWHH4uiQtiFrtIwVJhTgnsT3rsdd+FWsT20UOmyxPcAfKigvvHqW5UE+hNRaH4MMSnT4pYrnVFUCe3jIBT1OD3FVZNGbZl6F4glXUYl8tiJFPGMrj3PrVDUfFeoteNDp8xhTeQWOcg9+DVXxdrsmjTT6TEGgu4yDvkUqWweMD/Cs7QNJbU9RjeUO7lizEZOSepJ/WpUL6rYcdTWudda9BCuzyplipJG459enWtW6u47fSjNbos0qKGuFz5Yjx3HHPXrWbHYww6k8SOZFI2GP7vU+pr2DWfgzp/h/wbaa7Pqn2BLmACRRIA8gI4Q+3bNdKV1ZFWseWeYs8ELxPtimyJfm5PB4BqzpVtpFxK9nZtJcTlgWjVWUpjknPp3qvLZF9FkktpmlZctD5vGQM5z7duK6z9mX4h6X4R+JqXXjCGGGynhMSyffjPBwT378k+9ZKGoJnovw48Oax4wzBa6ab4qu+GMrkRkMepPQnqM1NqXwPj8J+IY9baM3sayEXVsIiViBByT7D3r26y/aW8AeF9RuYfCqxvc3bbRth2oW6bgeOD0yaz28a6pp+kXsVxGJnvXacvJH+7VW7A9COuKzryVPS+o2vM840i78NPqsEmm28jy277ykUJQcjBBOAD61qa94lszewWkMjG6lJB2ZBAxxkdPas+6XmWSONbZyS+Yxj8RVqWcXHhcahc2sEU8jMoeThtucBia8StV592ZMy/FqjSLW0uJbvEMpBWLbkSEA557Ee9cZB8RxYanNc2Kyw28irHJOG3BcEjbt69c8j1HpW1428baFdWmmaW+Z7uEE74ssik/KcsMjnPb2rkdR0/QbTSrm1mW5065ZgUR42BU9eO3ODgmuanTUndmaep0n/AAlAggnvbm4aV5HH7vqJCOQMe/rW5BrmteJrGM/ZIYLPzAT5jcsB1X88CvKZNNu9KiNzJOZ7Qt5iuV+ZRjoR7fSn6V4im8Q38Ol/bHdvMJjeNGABHXnuQfSuj2XVD5mev/DnR9OTUp0mcF4JDNIh+ZdrMflz9RXYeJPEMV5dRPZgRRD90zqcbcHAOPrXl+h6Brmi6re/anSY3KxhDE2GPBByPp61pyRXsOqppsbmOGJDNNI3zjudv6Gs7OLHds9it9f0mawSOKZDJGF82NlIJPfn39a831fxZb32tJ9pjMIjcxojLuAH1GeOlNs/EsEnhPVrkQmJlwQ4GWZRjkDr2PFePf8ACQHxQVsYbtjqNwzNBMCUKkdiPfpzWqhKegyX4k+H9c8Ra/JDBPLLpcXzKtqdzAYycjP14rT8N+BLOWKyVtNurqa4VlkZ0ZOB0ODjpXYeAPCtz4ZRJry7N9O4BcM2Qj45A59zXd6zqV5YW8N1FA0safKyRKCVyBjjriuqEIwVupUXY8F8a/CaXR9KEtlI0kkbbmdZArE56ZPp71yl/ZIsDTTo6OigApyQff2r1TW9E8UeItXhghtnSyLYCvMqhsnlsE84rhPGvgLV/h9roOpzCa3uYTungjJUHtuAz9M10xdtC0zzK88O2Fpq0d1ZTnz8ElSSFDHnIFbV/cWsXhy2urm/+13xzhYgM5zg8e3rUN5ZJoenC8nX5gxVxI2Rjtg9efSueuGfyXlWNo4nwQEbIGe2K7Iq4XsNuNfuLO2H2eRndGz5Ui5Un/Cus8L2dhrtxpl3q6gTq6ySxqMkYPQH0+lctc6XqZhEtptKAEZZhkA9ARTkTWzqsTW8Ej2qIF+0Q4wWxzxW+2wXueu+PNf0fxdr8cOlWA09w22S4KBdwC4H1rltPuX8MXzzNLtnXIWROS34dazdImu9huZQxdWJDSKVI7VqtdRyyQOIlllLAAL8zAd8CmptC2G6druvwLqM8N67S3xAaZmIlU+n0rlLeC+OoTrLdzXLyNkiRuN456161b+CtY12yMllp6w3MI3JFKwUyjvxnqPeuIfRJ7jxJJYS2M6XzIQkR+Q7vUc4/E0+a4mzf07U7uGe2OtTWem6X/HEr/My46Z/WtXV54fEdpbReFdsUK5P2gsFOM+/NeV+IPDWraTqUaata3sURIVY3fepHrxkfWuls9KvruRw1ss2nrGF/cybWz7jrWMoX1Y0j1PwFpqWF209yiG7t1LXLxNuV/T6njpW74jupL8QROS6XeLjEh5C/wAOfp6VH4B8LWsXhlL63EiiUdJMjcM9/pyKyvE+oql9eNIyJDChCkHAVdozg/nXK1rY9jDxtG7Od1G7+26/bWUc4mMmS8q8BQuMLnpzWnYvFZy3L4IMMZKqXwd3TjkDpzXE+DxHdauLmMSMZXDK5PAjUY3E5/nXR6pLGEEX2gm5nYYVVLYJPHPr3qkrHdc6fwYx1SK+WQmF9St2Vi3JHGBmuXCztEsM6i3k3Egg4yqnjH1x+tXrSS5h8U6SINxSCQCQ/dUjux6dOak8WaebTxpqO/cyyqrwYOVKEdR+NOwXtIo32orp/hu4urhmESMTyMlTjgD6560fCXQjZ6WdYuVBed/OyCCChPBPuPSuf8Wma6stI0JGD3V5KZJkQ8qg6ce4yea67xDfQaD4AW0si4dsRQqMg5BGf5GhlXuZp1dNQ1jWdZlV0MS+XBubGe2euK5ia9kl1WNkYgKhkZhwpJ6c+vWtnWrWX+x7C3mkSOQjzJV/vegrn7+8isbVwDsJUk8ZAx71UFcznKxy+tX4vbibLg/Z/mZQ2Pmx9ev0rKQJDZrcXLRRxcuxaQZz249aiuES8ZnOfNuWDEHhjjocfhVTXiSfJYBGHDIegrvpx6nm1Jcxn3cizzhgSVY/KT0waseU091BBHkEYXCDcCT79Kq20RdEkABZOMFgB+Wa6Pw83lq98xKPEu0I3HJ6EfhW7MkrmvBfLptkLTykSKPJLAZ3MRzx61Q05mvNTiRIGlllkVI0GATk8kD261HqKLI0BimcyMNz7h3zXS/C3TpLnx1pzspdbV90jbsAccf/AKqykzdI1/ibBJfeKNMsvOSK1sLYNcbmGUOOp5z7ZFeca1qg8RX8NpatKulxNtXPyiRh1OOv0rovi94nhvtd1ODTtolFwVupn4OOyjPauZ8ORBSbiUqIoRlOCxz2wKiKB9jsNGW1jV3jnZUiO1nKk4bHI/D1rO0xl1HxM7mUT28X7wMQQSR0OPwra1FodG0DbFFEskpLFUU4LN1J+gqn4J0WS2gLKoVnbcrOMEgc8d+eabY1uexfDNJNPhvbl1V1CtJJz3zlR+ArzbW7668UeMCxCPCjssKRncNxx+ox3rtbrxdaeEtFtrORdl/fTBZEUEkK3qencVxGj2v/AAi39tXDMbaYEi3Mrbvn9cZyRyOfrWNrml7IwfiTq6PHb6TZyLLDEwFwyHBEmOQR14rkUmjgU7snAwvUVC26W7uLiaRnldmZ2brJIeppl5cebbpD/Cp3dOQa6oKyOSTuwsmll1IM0imEHaQw4575q9qsijKbiEX7pXmqukIVjmmY5BG1FYdT60y5WQ3yB0KIBlsnB9uOtWSSLKjZKlkXuvXFbGnp9h0trwmQSyZjjHJAJ6kj6Vjw2T3t/FFFuDyHJIzyB6np+dbOr3P2u4hEMuy1t1MZjBx83Gc96TL3G2qG3QM0QePkdOhq3bymA7lwxPUD37VXjLMx2jaOMDPBrR06zBZ5SwZDy2SBk+1Ytm8Y3LllEZmSRlKRdM4Bz9K6bR9PfULwQW8exGI3O3yn69qzdP0q4uJY0tQqH0mPyn0xzXqHh2xWJ9kgBlZQXG307g1z1Z8qO6nTNnwj4Z/sp98GJ7h8ffbC8dgTXpkNvLIkAkcMGYB1bnA74rm9Aj2SKxKlSMKpxgHH+ea6eyY3MxbepiVcEjkZ9K82Urs6nGx0cQAjcR4Eca8L2xXE6nK1w0rBShkkPC9CozXRarey6dprHzliMq7Vxgn64H9a4XUro2KI8kyiRziMM33hj0oirsl6Fa1ggm1Sa8ugrW1sAyd8NyOn41zOiQp4l8Z3+quoeGy/dpNvI+bHIx+PWpNe8QPonhW5uX2fa3LRxorZOScLgd+pz9K5zVdWHw6+FiQ3LNFeXcbyM44YO3OPqMgfhXdGJw1Ja2POfiVrD+L/ABTbaTal3CXPl+QZMqyggE7s4OOuAfWvoPw9BZ+HPD6Tzv5UMEPmSSgErhf/AK4rwP4M+GP7Y1GTU7pZI7GTAjyfmjcEE4HvzXonx98eJpPhW30SxkAvL/5SU4ZY++fr/jW1rGV9DyaXXW8efEO/1e4t0lsvRpM4VSNoH1wDiuh0fSrrxley3aoY0vWSFRHIpKgEDgZ4/Guc0fTpNPtEtxBFFLfjeY42AZQB94816z8ANCufEOpm5bA06zkKpJgAsRjHv9aHoOOp7LFFY/DjwiktwUikSMRoOhY47D1NeD+PLnEN7rkcxuRqMawWvljLI568V3X7Qvig3EtroNs+fN+Zl25AA7g/1rhNEWDW7eLSYowLeyUOjE4Pm85B9iKz6mj1MPRoBpsHlS5EVlD500pB2luwJ7kHsM1y8TR3PmXk1xsedyzOELZOeABW/wCKb2O1K+H0aTEY826Jb7pJ4TNUdNKSRxvHkLGpKDHK+nFbIkLqJrmWGJW3RIoJYjafpiuk0XTVubgxSQuISAUZWxzWJpdqzSBnLu7nLK/QV2mkWYuJ7e2gheSeZ9u1G2hffNDdhpXOq8H6bGl7PczPILO1RXYlgBu7jr3Fem+EbWfXrl9eukQJt2WsbYxjPGB71wFnbxtdRaFp0hMQOZ5ANwZ+4J65HSvSzd2ngXw0Li7ugsMKkqueM44AHrXHN3OmEbHDfGT4hDQdPfR7Av8AbpGBmZFOVBPPPT8q5Dw/4ZFrHEgAk1DU1CRqww0a55Y/n3qrodl/wkOp3+u6hMWsUlNwkpbJznhSOv8A+qvRvBei3QuZdbv22SzALbRJ/AmeDj3HasVob2Z3NhCnhrRvsYzKmBGX3ZY8dCPrzXH+JtT8mylYhkdxshcKWG7twK2/EVw0k1vFHMiow3SMxAPvXBXjS674jgWGRhADsgC9Nv8AExH4UrtlJdWaOn6eyW9kzyJHaWwM9xI/G5u4I6461xms63P461x440I0uz5WRSVjY+vNbPjXVpNSvD4b0pgHIVbu4TBAX39/xrmbS3XVZING0iYm3U5uLgNheDz7djWqjYwnK+h0ulIkdtNeMALKNTtOcgsPTvXJX0k3ibUTaQZEbtumbayYX9P0rV8T3CX1tFY6dMba1stwY8quARk+/Q/nUGk3ZkceUPNtlUCNyQHY9eR1wa1SuZo39J0630y1W2tc7MfOvqe9dPpU76R4P1mRbgRiWQRRHAIX1A965fSxMgM0xAkzwi84reMch8BWqNFh570uykgcA8GpZrFWMxLECFBEQsq/NtLYBPf8607G2dWLpKmTwQuTt9QDUMUMR3bk3k43c8ECtrT4lghUKqxoTuKDoDUXLCNXjbD5x3I4rSEqwIwY4wAeuTVdHXzCoOC345rR0zTGkO6fgbsjIyCOxqGNIs6fpsrETSnejAbQOi/hW5HCWxgZIAHFOtrfbGWUcE9uRVqBMA84JqUMZEpRlIySP0q8dqkEcgdRUSRBpAc4B7Cp4Ww4GMg/gfrQwJrVVkZ2ywHZduMVpQYUBeTVa3U9Oe3NXYxkDGSQB0qSdiVIxvViMFeauIu4k4IPv2qBJclcr04z61ZRxxwTj07UEvccsZyCelWNo3DnIPpUY+mM09T+HvViJBnPUkVIuDjr+NNQDjoafsAwRzSsQSA4HNPVhz2PvTOuewoyBjuD3FMT3JBj6mnKNw4yCfWohg+uPapAQhwTkVVxEm0jPOaVSc4JGKaDwfWlBHBIwRTIHnIxjBHsak3kAZHHrUIdRjJFSFlYDBzVASEsQc4xQq5PoKcpUAjk/ShWH0pbATLHtA5BFO5+oPcVCCGyc4HtUoPynnJpieo4FgR2NSKckE8GmBjkHgj0NOIye/4UDJQfyFPC9OuKhBwBzyO9ODkY7irTE0WRkeuDTgQMZ61EknrmpM5wRjFBJJnPTkUtM3bQOMk0u7OOo+tADgaXJ69aSgHJoAXdRnjFH6UlACk59iKMcUlFACN37ikX7oxx9aVuh/pTSCyjGR7UrgNccZqM4OfWpT0xzUTRgkHkEUmwI2GM9wfSkznPYelPPzEjj61GRg+lOwEMkYkByOTVGaPYSOorSf7hx1qlOhxzzUjuUJhlSOoNZVzFjO4YxW0ykLjqfWqVyM5PcdjUlJnJ6hEjKx3Aoe681zWoQh1O05GfQjj8a7PUIcEkKSBzjpXNX6MDlFBDHByeQKSRZw2r2fllmbkEEHiuA1eLcGKjMRBUMeAv4da9T1eNrmN0JCYONy44rhNe0hobOX5g0Q5Yk8/WtouxL2PMdZtYrmSMY3Y+6xGNp781i4FvcqzXS28SsGy5yWPoD9K6y+VXi2JkwuTwOVYj3+tctqtpHJu3DKBgzJnhSPSuyMrnO0TeJtHMySyRysXK7mUvntx3qhpt3LbeRbFCPOVlBBAAfHWtv7TBdWcV5GhdnTDgjGQPSsy9haa0l2xO8DSCSNVOGXsfT8q0IYqolrtF0xKhsNsBY4P5020lktLiS3jmLJGweKTpuBPQiq0N5DBKYJ3kIU4yqljn3P8AjVyAxTM4ngWOVVykyNktjoCP61LVxJm5q1+YliuIU83H+sReSPTiu58FajJZ+ItNYKhS8cpJGrZHTrj2xXn1jcOwyxUgLuZepwT3NdP4NCzeKYnityCAGV1yVHqa5pqx0ROr+JmmPDMl7CwJjlKu+cDYR0/A/wAq4u28RENFYzbTFKdrAgj65P8AWvQriaPUbXV9MmbznkV2to24LAA55rxuUypGDNFJNKMrxxt9j9Kyirmr0L+q6cY/tMaBXVW3KS+eO3el8JzSrrxJkaMyQMqkZ6n2/lVOG6SdUW4O9UXbgnGMnqaq2G/T/ENs0ErPavLgK3QD29qqxFz0bS9TW8R7VpHluoQd26JgMfXH8qz7vT2guTP5alwQQ24Aj1rPt9Qks/Eg+y3CbxJnYGxlf4hzxW94jI1eO7ijUlHUSecvG0dxisWrDJdHY6lbKZMqUkxtc5z7H2q34ltr2+txcWlnvlRCGBbITjggd6xfDmoxxxvbSK/2kgZO0lT756ZrWvtbWxsbhGlaJ9nDLyR7fSpvqc1aOh5Na6fqXhvSrnXJnWSIswdXkx8oPIAPce1dF4E+KWlrqFoJhxI52xA8P6fh9az9A1Kfx7b3ml6zIj2QlAhITZyCcjoO3rWqnw40fS1dbd5HltwXhTJUAkdz+NdsFFrU8xrU+oNE+O2m6ZoE+pR2CRSxQKrOkgYq3QA4Pp6V5lr3xU1Dxhq1/K2qJFbXCBI7d2OG9OPbmvJg0GkyS/agRBIu2RBJlWH09a6Bn0y4m0qTTrNbZI2KuJDy7bSP69abdlZE3sXLXVzdahLZbiXjPlnbwr8dQPSl1vWH8PhIbOdzHEwZiBgnnJ/wrJ1W8Giws0ACTs+5c8nNchqMy6zBLcCSWKSKckuFZg3Q8j0B/DiuaxLkbWs+I9b1CC7ew0xUe8jKxv5gD7uQeM/Qiqtp8K/FQ8B32pa8rxQKMwxNLlh1zk5zgnHWsldC1a1t0ukvPKYSAxuG7nuRnPbpXcaV8WNSOhnw/wCJZ4r23nlCxEr8xU9QcevvVwjFasi5y/h/w/4hkFreiZIDCrO21g6qnqByef61p6jr+rz3V095DHMGiRSzLs3+hPpj0ruNOvNOSGQWzRwxIoVlLYA9q57xVcGS3gS3MbmOQHDjIIx0/ma357ibIPDvir+xSvmzhVckBiue/of5122i63Y+XNJJcRTxyna0Q6qfy614f4qtl1kRb82skQKq8W7k85GB6kA1r+ANN+ztIWvlldipkhZgDwPSs2ubUlntZ1yxiuilvdRiA7SFGcg+h7VT1vX/ALVdHdITFwAcEZ98Viafb2kEp8y2DEZkjZskL2496kvrW5E8UBRVST5lkeTBx6DmsHEfQkYxXUzFXaRxjcNpAHHHPSt3SIGkdYoIC7MRy+M8eprNvY/7K02FmeKF5gQsjHKnB7kHrUdn4qt9CZzeXipJIoCKrbt30x3qHEWqOx1h7i4hgRbPyYVyWKMCTjseayZrV5bKXy7kWkykYduSPwrm9W8bXFvDLKbom3HzbX/gFZWnePNM1m88ueSTz2Tc5wTkdsUA2WvFvhm31TXI9Qm1AyziNV2KuFYgcGm6PfXmlxpY30SmRiTH/EGHt747U+91Syl1aF1jYQInDscLnHQjPf6Vl6teNeXcUsUvliPlSoyRz2pJ9gSuYcngK4OrXEsFxPaNJIXDHJQKTyNv/wBb0p914D1C0+2EXrm1EYctt2HPcjiur1LxJdyfZ5PKeJ1GFdRwf/11f17U5ZtNhkjciWQYZH+6au/kaJI4q3tJJtHuVupGTT0i3SSoQGcjqPzrJbR9KvrWFLK6kjvVO4B1IYLjuP8AGu0vpRLamzupYIbKRfmJI5PfNNisfDOkQzST6nE9+6g784OAOB+VVZsnluc9qeh3OsWlsio4Me4q8fAVsfePr1NV28ERXtvaxysYp4VJecvtLkjrXTw+KLeCzk+zyyyK3GEiYg/Q4qnFr9lqyfZVs7uS5bIYiNgAPXOMVok1sOx5y3hu61bUlCXUkcNqm4ZQ5ADd+Oc+ld3rnhJbiaD7NGsZUq27GAw285/E1sm6kSJ7i10YPaRJgzFuR7Fe/pXLXnxQki34sJ2MiqsUhjbr/EMY7AcECtHzPQqxnaiRpVvK0nmm9lJTAj3BcdCf8a5G0j1jV3EESzyQo/zO8e1Wyeg/CuiuPFGqeTOfsUdsSMqqYZsY45J69M1ctbm+bQ7WfUy9hKzfMp5IAPBpqNtzN6DvCWmWmlfaftTF7uFT5fm/KOucD3rrtX1y7u7CYweUYDEFQHgIR149a5WDw0niK78mW9M0UzYRV+VjjuT/AEq7ZaH4N0fxMLHVZrqC6ThCxLKx7Zx/WrUYMgxLfTNO3x3Op6hG92/ARuDn/ZFaFt4o8JeHZCbxkluJAQgVSRu6cnGPzrHttZtPC2o3Ooy2321JLhlXKZYoDgEDqMelcbBps15qmqTxW0kttJKzojkYUHn8+a6IwitmVY7Gbx7pflyRG7EMTnJABPHoD7+1U7O5t9ZMS2ECTeYxKtIdmT6YNcpY6LBbXLzPuQPwwbkAegH+FdFpVpo+qtayXN9NYtDLmNljIBx0yPetLILHQahqV/4XRWuLCJLYOI/PjIbyyR1Pfgkc1XTxnrdvYtp9nfxW9lMcl2ySw74Hvmuf1nUP7Y1No/tTSWkbMAEclWye4/WvYPAfw/0nWPD8dmSp1NBviMjA5B5GB1wMEYqbItOx5toWpXF7b37T3EjkS7Gkj4DoOAAPxNe8fBDw9c6PfDU9R0m3e3u5gQZ5FLLGFwSBzyK8Fu9C1KwNzNYadMLaG5McksJBw27GCvfPsK9Q0bXHn+HsJuPEKRXtm7NCnlEN0wUb3xmnJ2Ez0jTfD+kXXjXX7qxKQRNHtitJYzlyT1HbkivSNPnM2sSspKSxSLGxUHHT16d68B+GPi6TVtYhjMpvJftSxF4+AFxkEn8COPSvefCC/ar69cPvHnuoHTkdf5Y/CsXq7lxLvxq1S10v4ZyzXlv9sgebJi4Ab/6wxXyrf6Dp3iSWO4t4RY6dBC088bMGVDjIY/UAjA9a+jv2g7Fr7wTpVl5hiWe5+fYedvzZ4+h6VwXhP4NeGotCufI1uZ2uFyy3ERUhR1UAgA5zWn2Qkeep4ftYdBbVH3m12hlaFCzMpOAABz1PTFcTdWYjuDKLbzQVU4Iw5AJwv61oeKdRg8OeLBp8F7K9q5JjjgfKpGOMkA4568+9Z93q8p1F5kygxsRc4yAvBH1xmsmcktDxvQtOvfEGrWFpakrHeyxxypH97cSFBPfnP6V+oWnXGi/Dv4W6b4W1PUrWW8niihUllJKAdcZ6cdfzr8y/gdqttofjjTtQ1OeF9OupIhGzPgDEinJGeNuD19a+xP2kPBEGteHLPX/CN9LNqiQiVEspS7OD0wq5OME8jimnbRHeezaJ+1J4O8CeH9VsbnWrK5ltmcxKLhWDDHygDPrx+dcTq3jz4W+JPhGNY1640691O58wGN3DEsTnaF7YHGPpXwTbfD7xRrOuRWMumalDOiiR0EbEEADcwHucfnWlpvw91OPSpby7vJdMis58Lb3wZQpyMcH14qryW5F9TM1aHw/5xubaG7tA0siQiOQ/Omc5P44/Su30X9n3XvFmlnU4d2lpHB+7luASZMjJBzzxwKy9Nj8RJrGkagmjvetCXRYooGIZSQCencDg16Z4w8T+LLbQ49ObxDZ6ebkbvsoUK0eemDnOfes9eoHgUmk3ejS3UM4Mhtco0kSkrIo4yD6VBDK8WVjIy3ChuMZ7D/Cr93C+kW9xZSb5xMpErs2cnuc1zjxzxRRRy7wsXK7m5+v41NwPYPg/8erv4YXU9pKDJYqmD5svIPGACe3Xivsv4XftI+DNM0a01OK6t31GYq0paRS6Z65GeMDtX5jEG6uAxi85VILbjxnPGfp616t4I0w3t7e24jhWUNGEnuGBUZHUdOa1Sa1Ern358W/2idJu9mo2I+1mO3dSqkFSSBivh3xtBF4o165u5XaDzyrhYmIG7HUjpVv4g6V4k+FumtdXFxJd2cgAtiyZVyRyAemBXDeGfFU97aG8ukR9uSwJwvTiuerKTtoDJH8IgXDvdTi5cEA4wTjtnH9a0bSztYYEtUmXzIuNowCvpn/CuRXxdeXeuxXkPkwpMu2SMLwwzxj6etbt4whnS9hxHLJ87OuACf61zST3sJoztcsrrSF86WJgjDKlAS27NN8P2VteoZy9zDeBwRI43DZ3UA/yqFfE+qTRok18k5djtCcEAdRjOOK2dP1WNb1HNs7ncpKqOvvmps0gTa6Hrngjw5a6FbJqdxepHLccrbSgI4x6fhWR421LUNP1eK4s5ILuJsCOANucDucf41yPibXLm41CG/aG9S2jIBaNWaPHuava5q1gtrHLaozX7xr5kgOMLnqfwqHqDZt3Hxrm8C2NtZ6WpuQ4Yz74sheMkA+tea6Drutaj4i1LWtEilSZ2MpcRnYy91z7/Wul8VeMfBNnZQWNtCrSlQZGtm3AZ65PTNbFl8VPD/hTwu9ppVt58zRhfswh5X1z/jWsYolniur6rf65qlzfX7BrmSY7grbgijooPt611egeWjW4bzEDso3KTknOBgVxurN9te/uNsVqCzSApwoJ6AGvTvDfkah4U0a/a2KsrBV2Alzt7k1rP3Y6FxLniT4X6jp+ojWrNHuLaRdrK7YbeM9F9+mazL2PUNZS1S++2TwR/KY5ZiRCo5OB9RjFdbbHWPiH4uj0W2meybYxQBirHA4wOK5Xxp4U8QeE5/smsWt/bW4kCC8dCA5zk/N05GayjKTWg/JHTW/h681yG7l0qwa9a1hSRY4ASwGeSB3z6/WuSntFithAUhivFdhPBcqVaME9GHWvTPDfx2uvDfgI6ToOlPLLCjK93s3lATwS3oPQ15T4w1e/1XSpJ75vMlPLShNrP1OR6gCqjGUXdszZ6T8P/AVjqkYlgnhQq2VwuHLdwh7jg+tfTq+L4tSsNP0C8VTF5OJbp1wqAL90H14Ar4iu/jN4htNOt7WwW2hhCCMFuG6dQR/SrXwf8ZSQa/I+uanPcx2zebDAJDtlk7hh175rjnSqzk2loJSex9Rz6DGdWbRbZp0J+YsF+9Ge4PofWsb456xD4TlstF02WG7iiQSMh+d1PTGOvOe9ej6/4msJtAsbvzYtMnLqrE8u8OG4H14ryDxL4d0TU547qztXlS4YnfcOd2RnOCeuc1xPCRguabBs8tGoqbkR3EIRVxIgI2srdcY69v512mlfFvU9V0/UbubQDqMDRLDDthyVQFtzMeueg/E+tY6+Gpv7RS3+yqszNtBjO88525P0FbEFtceFjJp8d09yzAARMoRR9e3NHNTpxsK1zKi8epJJ5et6EbKCUhDIMgDI4GPoDW3oHhzS59Zt9fsJkeSAtGNjArjHGB+JzVu/0O61y3gsr6KF1kdT5THDKcHBHqMZGBXT6L4Q03RLBvskqkeWFWNzgb89QM9eorldSy0FYk8QXIj0aa8tZlFymdjls7M54B+przi1v9asZotQe+edpJFMjKMrIA33fqenHpXL/Fvxe11dW/hu3sZrUQymacu+1XBJAOehBzx/9as3TvGEmjS21vJEZ4HQKhySqkE4Gc/iK2p05SXM0Jo9O8R+Kmlnu47aCa1MsQALxlVGeuD3PWo/B82nQefc3aQRXMOBCzD5sYBJI9c5/KuA13xrLrAgSa6S2kUM3kK4w2Dxj6DFVfC2vLLKxvZFZpG+cs2FHYY+mK6Y02tkO56da+PIXvZRcI8QRhJGD0K9mNdbB4zvbyY75YhZkKGiCnLgAcg/hzXiV7fxWKI5YvcPkhhyAnbP1rVsvEV9FpDXcdq2oRIPleEE+Unck/nT5WNM9dk8cQNq6XAhmWJcMWVM7duMAD1PWt/XfHFnd6DLdw20l7cycRwOmSBjuK8rsNbhi06e6mwqMoaOQsACCOnXrWtp/i+xj06e4kby7aNQY1kwpZj0x+J6VabuVcwtY8HWnivQJ5tVsobOafJ279h9u9eXax4BSzlTyNQeSyiRg0Kctx0P0rc+JPiK/wDE+oWy6bOZLCFM+WEBR2xnk9Pb86yB4lvbiF4GjWAFVUjb8y8fMCfet4uS6g9TkbmyeOJwm9ByWKE8mqth4h1CwtSQZIQCAkfJ7963NZ0aXS3lurWV7q1cgybDkR5HYdaxlW3vLIs12bZ93ys+Bu9hnua6k77lbHQz65p+qWxt9QkFsJ02mRTjn2wfzrt/AXhXSF02JkuWkuLV2cGTndnoB/hXlss/klFjhBkPyq7ct9AOmK9S+D9jqGt6pc6NLewWFoI90sowDyM8Z9DTcew0b9j8UtRuNSu7PTrBdK1MwlVlK5ZwPb9a4rXtR1Tw5dma9Eqyy/vRezfMcnrz2xXtfwl8KeFIPG011q/iOyuraMiNHdkBb1U5rjv2rfA3hqLWpIfCV7JNOwDyWULho8d9v19M1cVoNLqecR+NZ7mWCyjUNGzEmaSUs7Z9ATn8RVL4ZaqG8Zy3E8e/zGa3RY2Od/YsM9u1ZOl6VeQrFetZhDEjBzKpDxHtgf1r279n+Lw5N4Surh0jOq58yZwAQCDwc9M05aRNYxuzttUu2062gtInKt5Y/dpyfrj614t481GZdJlEmy3eYGItNzubcAcn6E4r0K+1NJJb2781TJICISfvEjoBXiHim8TU9ZgtZtzm2kLzRnlZHYjGR6gnpXFFXZ7MFaKR3XhLTGTTp5RGDFGFCsOSVwOg9O1UtQV7zWLZ4EdJIwzK6tjLHtj1rZS8/sHwBAnEExg8sIOSrFuQPXjrWNoM7fbTOxBkALBWGOCMZ/OtrG51Fo7289zLKoklgtw5G7Lbjxt/x/CrHikR3WgadqUc+yWAraTEnOB1GT+mT6im2kkNhYWkkkqO2GmvJWbO4DOM/p+Vcf4a1m31S81HRZw5t9XQmJC3IdSSoI7ZGPypJXM2yj4SmPiPxrfa0r4tbaMRo0vBJIwB+HP51vatHJfanaRecxigO9SpGCe9UdBsv+ET0+LTZ4VguZJGluBnLBcnaCPpU2mSefbX19K6on3Io2OG9AcfSpcS4O5R8VXbX14SqvOhZQoAzjA6/wBa4zWrjE6Wqs0qMGLMFORW/qN39j8/zCYUiU7WDYGfb61wt7fz28H2htimd9gH8W09c81tTic9WW5Cbo3V+HdGQxJhZMcKvYZrDu70TTs3mB92c56jnitSKb7NYzyNgSuNuBnbj2HrWFCpMhfIITAxkfyr0ErHnt3LaRfdG3e/oOTXRW08EdrBbPG2xMlmByVPoaoadG4cy7o1SNSWDdatJMPsfmbg7uctgAjFDYJWHqwMokClyo4UnOfYV6h8NNAWzi1bUrhxE5tgQm/lMA5zz1rzTSrZXilu2lBgt23yF+Bx0APvXotnqr2fwk1i/R9krRO2WXordAPwrGTOmHU8L8yS81Ge5MhfzJnwOu/k4JNdxoIxPZRDzMEEyOOSmO49q5Pw7p/2qdCm2JFQOSTkHHUYruNPmNvpd3qrAI837qOF+hHQn+tO2hmtWQ6pIb/UBAJS67zgE5LY7/SvTfh7oiTKlxKcwPldoPKgc5Psa8v0OwOp6hABDm7I2IyAkc9cfQZ5r2mOWDSdEuyw8yK0g++g4JI4FZtmiR5T46uJtf8AEmpfZJJbhYXVUgCnOFI5B9OOtXfi1qJGnWFrbBg0sYRT1OcDJ/CmW18LK2vNelhEUroI7bPDOSOQaw9L1BNT0y6muU3TafudS2WA3dRj2oS1FI5e+kktmhtyrO4AyDnOe5rPK+bclVY5YkHJyTSSTTefJJvKsWJBU9s9BU+j4W6kuN5LoPl7DJ966lsc7NB5ERorfBiTbjd6Ef4mqSsZ4g0pJnLFXJOB9QafdbbuYopZzjcWXlevQ+9RiI+amACEPQHjnvQCN7QJ2sraWdF2HYVG48/WqtpCoby9zM7sWO7kfjVq9llAgsnbcIlDYHQE9vwqS3RUIETgs2d4C5Oe3NZN2NYokhDyzmBSSkZBYhc59hXRWVsN8WRvQfdVulVdJslUss24M+AApwD9a73w5pMciq5QpsX5QOCw9q55TO6lC5Z8FaGWkmdg7jtHIMBR7V6XYWIYIURS7AAtngcd65fw0iZlZ5MOCQo7EV6BpbW8eYog07lcgAcg/SuCpK53xVkJo+nyW6kzbckHhc4z2Aro9PaDTNOFw20nfhYj2+o+tU7eGa5uVgijdpp8KZFXcE/+vWhr2jp4f0OZiHkuXOFaQ8E1zrUp2MKO7m1/VbmaWUS2kTAAKuFGOtctfXEd/euyxsCZDGgPBCjqQPpVjUtVXSbdbBHzPdjLJuwVGOpPpUOnXkWg2SQTSKIo0JLF9oA6kk5rpgjCbMDxVZQ6l4l0jRoxvigzezvnBXH3R+JNeOfF/WW8ZeJDaWbTzQ2hCtCSfLZh0wOme2K7u18U/wBn6N4l8R3Lq8t/MUtULctGmRx9civL/CFnL4p8VwXMqS23kyLKZtuFz1Cn1x+ldsVY8+e57X8P9KXSPC0C7PKd8TMxGCgxluPcivGtd1i88d/EJrtJFSzUtEEK4YopOM+/evW/iR4gTwv4JlH7p5b9hCpV9pKnqa8h8J2UFt4cnu5omt5riXAQg7gO+PY1SJSvoa1lA8UlxJaxM93JiGEgbiB3x7V9P/DrRF8C+BoYCoiuDF5ruvALHk5+leIfC3w6mreKrGUxsLezzLI27CqOgBHvXo3xX1+HTfD15DHcYeY/KBkgr9PT3rOTubqPY8q8W+Jm8X+JNR1hkfyIwILfHXC9cfjTbWEaKftEgeAoy3TsCcMx4APuRVHTrJSsFvH5QSMec53jJY9OKpeKbiS8u4NPjm+WJhLIyNjLen4Cqirg1Yv+JbWK8I1qBQxuMeazttCn0J7fjVO0SVrQXJLFG6rnPFXfCMjTXx06V9lpOGJDMch+xz0qzdWUttqZtvLlhCMV5Xg47g+nvV3sSlcm0iwkeeLygyPKMhZOfl7ZruLK5i8OWrvHIJbl1Ia5UZ256AfjWZoWmSwPHcENJKxwkUhx5g7n8B3ro9DsXvPEQh2I8NpiQMoBGTz+lYSdzopx7nR+EPC40vRobmVpFu7pvMLvwwzyTj3rmfi34ifW72DSbJi8QYeaicjGerV3HivWLfS7BGuJSl46nZbb8Ee+K8s8OWsMtxc3LbHSOQyTyM+ST2Wufc6UrHU29nEY9P0K3hkAkkWS5MKk7E7AjpzXf3F59nVkbYMABAnBC+4rmvD0kuiQyXsqg3V0WcIgxgH7uPoKW4lea2lnuHY+WMttPzE9uah7jQ3UNWkaW5ICsiphR1bP+JrNvnn0S3NwFiGrXCCNIycGNMdSM1p6Tp8FlbDVtVAjijPmqC3LN2/SvNfE/isz6zeTW7xPeyLjAO5gnbAz68cVUFcmUrEE2qHSgdPtZv8ASrolri5TkE+gPtW4v2Xwr4QDSxiOe6bbIgbYxHcdepFZ3hvSba0tBfajaiS6WMsUTJZSe3WuS128n1fWHlUyShCGSHoucd/w4rdI5Gy1LfTa3IsUEJS23eUsUbElR/tfXvmvQvD+mNpiGRgIpWADKwySMYrH8I6U9rp8QeFYp2UNLsOcd8H3rp1853WVpWMfQKRx/jQ2aRjfUsRRF7gBSI19Txiuj1e2caJokT7SSHdh0J+grnQ7CN3kcswUkOf4eP611HiK6ht20UyEELZ7gpOBz1NZSZslYw44DHIgUEt1APpWjFdo8xiLhpcZ2Z5/KqcB8y3SS3VtzdMnjGeua3rW0WMsy8u6gM+OT7ZqLjSuSWVsm9XckSngADiuisI2lVWOQVJHPSs+BOFA5Jz+FbFuhVFUMSBxwcjNQ2MvxpiMgFsDspxipU5BYAk9CO9RwJ5aj59xIycdauQxAgnJANO4EkMe7DEA+xq1AGVnIXBPAwKbbRAADOc9jVlrfDHBJHoDzSvcCWJMoPlwT3PBq1C2xfUntUcYJUZBBOPerEcfoCCKRI7cCRxz61MhPPY+ooCnjvjv1o2kY5xnuKTJ3JVcDA6+5p4mA9zjFVwQQetHf0FVewWNBGU4HBPtUoK54GT6ms+I478mraMPrVEtE+f1oOQBjFNU7lB5FP2kg4NBIDoetPXjrzTBkYB604ZbHagkkByoGMH2qRc4FQqMA5z9akSRQCSwAHcniqRArAcdCamRMZ6YP51GCGwQQR7U9Y+QcnA96aYEqAds04qBknBz600Hb360/OCckY9qoBuV4xUitjPOc9qbgHHr604LnsBigB3XoeKcO3J+lNzjt+VOXt6HvQBIBkYPSnjjGO1NGCMZz9KcFAx0HsKpAP3ZBH6Cno35VGpAzzn6U9WA5zTAkWTBHPFSA5HtUPUf4Ugz649qCbFjPAwTmlJxjv71Asm3v+FPEob2NCYtiWimK/4j1FODAjg8igAJIB70wueOoB74p+4cA9TTSmTkYyKAAlgnqaIyWUdqcOnOBjvSgYqAIiM59qb1B/pUnr/WkIHPUUAREZPoKjZAO5/Cpmxg9sUzbnPXJoAiYdOwqvOMr6EVbb5c9/51BIuc96AMyQEZxyfSqkq5yD1PrWhKnJyMGqs0fUjkikykzEvoQSWK5XB61zl7AoLZXC+p71112pKEEYJyOa5u+TGUPK0loUjitWthG5YJkHOcdPriuW1VDHmNFyCmcsMgD0xXZaspV5Qykpj5T2x71x+pW4jg2AkKc4I4AFCZXSx51rVo1jEWGBGvXPAH1rkNaiVf3wQnd8rKvWvQdQkELzRSZMRHy5BbP+fWuW1jT4PKaJHLo6n5l4Kk+9dUGYy0OUjuIbSzO2YqFbJiPXOavWd409xEIyQCudynjp0NZM0RtoJYi+4px5jdT7Grlhcb1SSIKXxl0Q5APT8q679TnbMi/u47XVrm6gSQoYzvZG3K56EfXrVsRbJ4pVPmMmAQhzwe+KuatbJMsDwJuAGZsHAH0H86z9MvUuGkiCgAEjB4YHPBB9e9CZOxsXdxJa3lspuBbwN8kmVxkHp+RxXV/Dr7ZYanJbTXEhdG3QsybQUJwfy/wrz7VIhqVlcW08kryrx5g4b8fwFdV8Mr+e8mZbhWeO32rHLJkMwz0wfbvWM1pc1hI6i81eW08QCWJTciK53Fs8he/wCfPFQ+PdJiic39jGUt74bmkQYEbccH6mqciumt6jEzYRLjdGQ/JVuqn6EjFaeguL+31DRrqbBuMyQ7zkKR2H161y7HTc86Nz5OFkYvKDgn1HvTL2+ltWtXjh5Mqg5JAAzyasa3YSxtJbywuJUyjuVwM9uay7AWstqVknMoiYbkDbiB9a0WqMzqbm7e18RI8ce1W6kn+E4ziuytrr7VaXLbdrq2MJyCp9a891O4iTW4JFXYHjVjJt+UL2yfWuwa+gs9Mn8lwyHaWfv/AJNYz0NIofp960GqzlZCttIBGoz/ABe/f8KTxlqYs7a0jMTSXErMu7ZkYxxmqFjdTTyRusTShyWJQYCjHU0vie4mlwYk3nYCj9WBB5wKlK7M6q90563u3isw1zbiC6QEEocAn1I9cVInjq6ujNFZXbNKqbcMpKHjqD3x0qp4mvcX0sUzrEWUY8w4IGOpPrUWgWbRwKkn7xskow649c+9dUVc8OTszR1K1aDT4Lm4ZnmuMF1BLKuPQ/jReXDWqwxRxosi4Knfj/OKuTJLNaSxhWVI8jawyGNYt/oU32SC4hUS3O8L5ZyQgPUjntTauD2NaW6e/wAeZMqseNzNkn2q/o8cdjYCRLtmczEOqkEAd81m6Z4cu3aPzoQqLkEhvlP1Oa0GtUsVkhjuo50+8Y1YYU5PHXNRymTdyt4g1sX2smFFkW1jiBUryPy/D+VRabZi+PnqgLqcKW4IPb37ZrRtjo0lmjXl9DFIq5I8zG3n1yOnSqt7f2cAks9MuEZ5FDo6ncw4xkHv/wDqquRk63OsuZb2XwwhmskSJiTJGo4c54z79M1ltbW95bFTMkRUdmA2dv8A61EXjnT00dLe9E1xLFGY7cSKVLSe/wCXWuPdF8Q3q262l40iHgxowGOMn8PWrVNvcqwy+jWC4leSVRAy4AL8Kff3P9K2fBHhBY9QutRN4LdyvEcvyhhjjBql4fsZ9e1OWy0zT31N4Tv3H5w3PXPPAJrurjwR4ns4xufZMcEDYx2+iAetbKk7BYhTxbJaaVcW7W1xOHwGTgFueCD6cVBrt0/iG1tplWWKWBQAyOQY8+prU/4V1rEFmGvpZBcv80eYsLn34/nWXL8IPE2sBLPT7e9vDNu3TMrCIA+rDjjtms/ZK+omm9CXWJtOu/DFtb3jxG6Rzt2Scj6/WsOFLWWe0cTRs0Y+XB3EjvXV6Z+zHrUcYn1DUVItY+Ylbcwb39h1pItAt/C6mG1ms9RKIVMoXD7+nBz+dN04rVspR7nNaxJBfuYYrj7ZBLGQqIhbB77j6/Wubs/7P0W8LOv2meKIhJEOGUd/w7V1V/Z63os8NyII1tYlJZUOTISOwrltVEc8pvYGKXjAlrdl2lvbNTyx7CcbGtZeNZFUvBoc08RAxLIcbvQgVC3iLX9Td1h0SaJFzuGzaB6c+9ZVnrN3IotjKxkADruOD/kdK7KLV7w272yXxJmQAEADBx6+1ZtRj0EYkOpa5dOEnaS267U3bt3oQfY1Pp8Nzqayxw6tc3Fyp27ZDna3fH1/wq3BFqiQSxsYrgrtWNtwLerYNaMPiPQPB0MVx9lBnZg28khmY9cD25xWfOuiHc5nUvDGq6T5U+vCU2w3ZEbZVh2z2zXb2fhy1laDUU0yGSwEatv8oklsdzz7cVuTTaX4veC28yCSMqJBbzNtcA9c85yfetXSLDU/CwMNqCunCTd9lK5UH0B9/aodRrYpM53TrJbm/W2SSPTJg+5FyCWXvx6YrofEfkadoFzFF5MF0wwHAA5Hc/X1qK8CXZnmkKQPgkupAIyemfaqOseFVWxZPtclykkYDq2WI455/H9KlVG9x3MjRrg6fpS6dNLGJbt2Bctgcknj86k0bwza6jqcGNRt3nt3EjxEAttGQQPocHNX9L8PabFaQST2RaaDLRMzY246DH61rrpsWnwRXJggF27mQvvA+XGT/WhzfQZwF1osCSmG9sUljuZ3aScNhtu87R/Kuc8e6pp099NBbXG5I08sQKwLD6DrXTyXfna7Kk5SBBJkRqcqQxz/AFqW28CR3Pi1Lvy2ntFbOVQMCCOmfT6UuZvcVjkPBFlrkctre2+lTrawMC0ssZBK9scd+vFd7D8NZ7qe71XUoHupWB27uSoPQfhXSP4kutF1Z9Njh8q1lH7tjwF45GKuaRrH9lqZriZbhJ2I8tFyAB3z60KTQkjwjxr4Jk01miisbuFAg2yKSc56gHpxV/SPC2nRaLMI3d3MZL/NyzAevqDXW+J/EDavrAeGULAgO2EjI6+tNtNKgt7K5uLcBEfg7RwGbgk1tCq1uS7XPDpreIrIsZdpNxCpK2Tnv+tQ3OmvK8PnAiYINqhsD8un416fZ+CtLmuS0/2a6SJjvDtlz9Pepdf8BRMBcWMqfZBzIEPI44APXPrXdGpG2oWPJZ7SfS2gN7b+QC+1GBx5nHP/AOutjwrr2pQa6ksF3NBDag7V3nk47j0AJr0CLRY4dEhWeWaadBmNbldx/wA9qqtJd3Vnc2yxKEMeNoj2uB04PtVe0i9hJnY/CvxdHZeH9ba8ntb2FWe4a3RcS7sHOOepwOteLandzLrF1cW/m2tpNIZUEzYRlPIx780mlS3PhHW5bGSYwC+Ux4kOSQckH8c4FdHqWo20GjyR3cS3LwLiOMjBJ9j06VTlce6Ou/ZrFxNr7xSxiFIbrzV2ZIY7W6n2BFfUfgW0jSNmRSZZLmWRmweSWzzXzT+ztcy3/iAXTWU1pBCkj4YEbzsA/kTX1v4ARBpguHAAeHcp6cE9frUtGkVY4b9pTZHo2g24uGtpM+apUZbjk49+a+cdY8S3dlq11G2tSzTuhYxscKwwO3rgV7P+2FezW8nhyK3D+eEypDYGCMEE9eeelfL+pwJBIrXNzE8sn8LSZdj16VT+EHuZaXIj1tVtold3QLuBJGAef5n860JbmTVC5t7aZ0jJDPtJKDkDP17E1Bodxpthfl7j/j5lcLEinkAAngfmTXXa14mt9G0eW5017ZbpDmSEOGEq5GcdegzismYzieAfCzS7DVNfUayv7iJ18sRnOCTwMe565r9Ffgd8NJdI0g6tdatJaWuxlgs5H3rsIABOfpnFfnX4O8WW3g7WzNGN9u0qyPIRnbxgke+P6V9VeFPDkvxY8PHUPD+v3D278mwkJIAHABA75Hv2rTZm9zt38VWek/EXXILLVre8v54d0Klf3cZUc557jHSvF9C8J6z8U/G+q2+r3gexhczyQQPiJm424H93GDV7xd4Qv/gxYx39zp0iXeqrIAjZLDH3f/Qh+dVfgf4suvC3jW21DXoyItWQwqZGIK7RgZB9MACpbu7WJejPVvHPjODwn4Nig0BRLd20ccM7pGGEWehz68EY96ln8N+EPiv4BikmuYU8TPbqTNENjpKB39MEYrB8YaaniG5a20C7tbOG4YzzxwsRuAPAwD0Pek/ZC8Anx78Q7y3u1ZIgGkYrkqfm5B+melNLm0Enc+Xtd0zUPDN7cWUs0UrRF4plX59xyNpJ9evNUf7La+tJZRLsEUfmeUBw4P8Ahjivrb9sv9n5vhpqkWqaZbRS2VyNpTktn+9+v615H8O/BMNp8cfCfh7VbeB9NRhKwTIyCMjd7giiMNS+p454V0m6tHOoX9rdnRQDvm8vKgj1Hr05NfZv7J2m+CPHPgy5bW7WC61GF2UM6BWEYORz16EVe/bB8TeHNO0y28M6fLFZLcITIsce1Rhc5b8R0+leJwa/4d8AfCiS5sJ7qHVZrd1WaNijyE+4I6U2+URD+1z8ULPXtXg8IaFIsVhpSlQ+MjPQgH2rxhLFtM0aBgd4YY2jgk/Ssyztv7TukPmtJcTtudpmyxHUqa3tZaF4SkmViC4ymQfp61Ldykr6jvCPw41XxhfWV7D5gsJgVaVQD5ag+nqa7jXvA1voluY7N1DqxVlmUhiB1wa0PhT8RYIpNM0mxsvs0EpVWmwdgPcAZ/HNR/ErxNKfipDYy3ZkijXFuAQVUng9P61w1pNy5UhWPJLlxbamLRDul3E7ecgH0rbtNVj0zTjDJIk84+bdHwVx/Ce9dRr9hoOix3epTTMNQ3BYpYoxlT3GfevPfFUYvluNQWJHnmCBBGgU/j9OvNXFXRNj0bSdc1Gy8Hy/atMnTS5idsqMScnk5/8Ar1G2s6NcaEIbJ3MiRhXMvLYz2OfWtHwr8TpLLwhfaLZWpOoLAHkkuR8jH2Ncbpv2fxFrkVtNdRwIx3yzAbVjOeMdsUpUm9UM6XQvBMetCK4WJ44ByqXG4DA6nr+NZ0GixjxxFYyiK3tJjjz9xJc88deh4rv/AA/42t9U8U6dpeoyQ3mmIfssUjgKJyeCT9K+sV/Yo8AeOrJdTiumt0CKdsJACtjnA61pCEnoLlPjC8+Hs2o6sNJt9LSa5lO2LCkIQTwR249K5nx74T8a/AnVLez1C3mg0rzFkQEExnnnFfauvtN8BfFtitzANcsbZfLs5lUCaMAckjuQB1Fcd8Tf2hND+NrWnhzU9GZNJnLLLdTAqQw6YPQHpXQ6N42kgasfMvgr4kRa38SrIog06V5CXumOSiLzkHpzj9a9n8V/E67+JHiew0uexS40ZJPkMfLSYHUn39q+XfHHg1fBXiTUtMRfNt2Yy253Y3xnoM/pmu88NeNLnwT8PpLy3xdX8j4SIvzGOgXHoOfSs1TVNWgRc7/WvF0Pww1bU7SDRjEl2gDKACu3n5j7gUlhe6XqOn6ZDKsTadqkwtWhl6qpByV/wrgfAnhO4+Ncmp2dxfMNR4uyxfCqTkYPbj/PSua8S+F5fB/iCy0yS/N2I5VVnTJ8gZ5I/SsfZN7g2afxj8C6P8J9cii0TVl1K3nYtJZMwZoTyePboOa9P+AHhXSp2t7u6trc3eoLutnlXc+cZP04AwK858YaT4W1zxqtr4fkN3dypsmjB3Rkgck+2cit3Q9ITwrqEMpSaG5t7ZhFBEcDOcnb7nJzSrvlp2i7MlH03YeFri71eC31GMSW1s4d3U8bfSqnifxvp3/CSXujadpkd5LHCojKgfKwzkn6cVxC+ItR8T6ClxqbXOnEnES28hRmQcAsfQ5JrB8OeLE8P3F1Y+YrznJimeTMpc53Z/TA+teBNOW7GXfC3iA3PiWWa+Q2mnRMYmmZtqhxkED8f5UDXLW68QPDbSPqDmQ5dsAIm4qGzXDeKtdOvLL/AGnO6XRDLBEpJUPzlv8Aexk1nalq8YaC4inMU5XybiIKdsiYyv8AMfrURpXE9D3LxlY2+gaZZakLpTewMPMLMduzPzMB0yBjkV514h+IVxNdW2mWKwukkgc3PmAkptPUdh0OfpXBNqWs3UM9jf38l6krrIqSc4XkgZ6Y9hSXELPHOzwo00i8EYBCjjn8q6o0IvoFyTXLi0vbh7j7S1zclGRnDbgf7uPoc1z99rkckqllCJHwdgOcAf5/OpTfR2lxbwyIY4iwQMvVm5yD9Kw3lN0HK7XljYxsSACSGPBrvhBJWQzTg1H7VsuLZRZnaWJJJIz/AFq5dRSwFLoOpLqCSG+U/X6msWzt5pLSYKiE8Kqk8kep+mKuQT3dn+6jk8o7lzsb5eOn8qvl6CsbFjcNNcKrbwWXJJbgYPA616L4Z8UPpFhcWsAVhcKRIjYx07CuCsL6yZ1WSGQTKn3w2VZu+ar3WtWbaqY5ovKTdsKldyk4/lzUuCJOgs9RuLixls7uAEbiSVYbV9MfTGazr3xNpVrcwxaneARIFdUiJYDB6tz61RK2+k3FzNcFTHcEFUPBIxgYH0rhdVs7a4ufI8giKMEI44BJ9/aiMLmijfU91j8WeFZYft9q4ZlhLKTkLx7Z61xo16LW/OkjtYrcs+QY85Oe5964mPw+hjSVbhrlJV2ywYBXP/1q1tBE97a3babYvePa8eVjaSPX9DV+x6plJG/9rhsFlS4cAMMKScZ9aQHRrmHYs8SuEBUEbQSe5+lcbdXlvqV4La6gLQrh5V/iVumMZ6jmtS6s9J8x5lhlitwqqHWQ5Hpx160+RrqNm5oWj2zG8m1S1i1GMBhC+duxexBr6V8L/s32njL4aaZ4h0u/Gnao8YBiTADdsZ65NfIiX81xBFHbyyJbEMoV1+ZwT3PWvQ/hv40vfBN7pjXWsXC2MEh2RuxKxE91H04xWsX3GvMi+LvhLxT8LfFEU0lnIkTSqY7iIkqcd85/nXJx+Nb2bVp3upH1OcMH3TscgnsDXr/x7+NY+IdjZ6VY20lxGrZklfK5I9R+orwfW9KsLRoXtbY29yW+Z2POW6gH61orA7dDodK1641a81JL1gEZMoyrkqf8+tekfDqxj8N/Di7uXbM2oSlECdCpOBgfrXjWi6XdtLeGGRi88QjKIck4Iwc9frXttssX2nRNGTYkNiolZEB3b8c5Nc9V9Ed1CHM7j9VZYrezhDtDJBgynGQwrzKwCah4wubhh5v226KqOqoqtgMffjOPpXTeJvEJMl9qBZGLM0UatwGIz1+lcr8P1F54osoNkReJWkwpOckDJznsM1lBdT0npZHb/EbUoZ5tPsbcGV7fazRrgAZwNx+gzVLTYES1m3J5sko2o4GScHoPwzWTfTxah4lnvPNGxZNnkScDcOMZ6966bT7eWxjgUcR2kRcgcgEjBIP0NUWN1wxx6NFZQs3+lELMQcNgc8H68Vx/hlZLvxTHcKZU2ShluFJITbgYPPAIHNXNQ1SSy8OyXUkPm3ZdmXc20qD0wPpUXg60eDR7uaNUSS+YEjPJ7/r/AFrRENHWePPJv0TxLbEvBeBbdtvA80Eg1nXbm1t7Wxd3BLbgpYnOf6Vr+HpYJLi58OalGJLe/QSKWb/Uy8YI54z7VymoI0erXto/7uWzYqS/B46Y+tS9QS5TJ8TTpdvBtO+TO0r1Hua4jUn/ALR1a8iAK20JVYvmyMjkn8619Z1B7YXl9Id0jBY4Iw5A9CT61zsMZhRY+QW+ZgeD+ddVKJx1ZXDU5wYY4l4AbJI7061SJLU+dCrlsEZ4xVbVZVn1Ish3ERqrOM4OBWrpEZ1WaBDJiKMA7OvHfNdFzmRNPGbO0tILYCUXL5kyoBC47e1TC1k1C8gsgHbChQUOAmD2qG3dn1SW8LM4B2R7jxt9auaXKtnbS3oIFw7kDJJIPtWe5orIm8QbfLh0izBkR3VSV6u2ec/Su7+IrDTPh1qdpCnWCGMoANq1514eilutVa6eZ8RnaoBxlj1OfWu68aQPqmgarbB2kMU1uhQHIwF5Hpz3qDeNraHnmk6Q82mRhQsU02F3LyAO+BWl4ru5bi9s9LsYBbiEAO5PJ5HBHvWnZyR2wmiKNFEqiOLdxt9cVj6OBf67dMym5t0wFDjBRuxB9/ene4lE9A8BaP8AY9VaSVFjtolJZy3AOPrVzWpZrrwNAkJMTajcszHuIwcHnP0rM1iI6B4PmKOElnIj2ZBLZOTW/wCOCugaJ4ctUIEsOnkkYwWLYH58Go6miR5/42vHS1tLOA+bDAoyx43MBXPWV81hqVlEEEsFyDHcKePvDg/gRT72RrmOKSUBZRzKoP3T6VgXcj3IOwguOM9wfWtImUhmpWhsdQnhdSEjkKqOcEZ4NXrCEQgKqhS3JI61Peo2qCyvIpCyIphk3HhmUAHP+Nammxx2kTXjQmQRcEHgg+341oYWM28tbbRrFUM7zXcw3M7Dnk8CotHtQLoPJloowWbI4xVW9u5DevcTkyKxyvr7CtMmVdPKhl+0zjJcKMKP/rikgSFZxJKdjgyHoCuQR9a14bNY8gEMH2ksmQQR1zWbZRx2axiQ5YjlcHj6VtaRbG+vCuA9swyARjnPesps6qcbnRafZsGMoGQuCpzz+Vd9YH90HKsSF++3IP0Nc5p2nLCoIwjthSO1dImbeOKEy4aQ42AVwVJHpwjY6TQdNzGJJHCBhlUHPFd74UtWkDPFGxLHGD1I/wADWH4K8M3WqsFidcIu0blwNx7n8Owr3Xwt4fi0bSowNks20lgq5we/Nccnc2eiKGm2MNleBlUOzR7RGvQE/wCFedfFjVVvvEFlpsUjCG1QySKnA3e/+Feq/ak0jStS1e7xAgDbVAyw9PxNeEapPMY7m/nYyCRy3P3iDyPyoirsxcrmLexedePM+0uVCqO+K4v4k6gy6cmnwgfaL6ZYFZ+cAjkgfpXVXGoRPpT3ckZiMpEcfmHJ3Hpjt7155/aT6h4vu72dEe00u2MaydgwznHueK7YIwlIxPiRdwW1hYaKieZFaW5LsPu7uOv0wTVr4OaWNL0QtIZZLmVgF8zkbfQGuI1i4uNSvLaVsB76YIkbHPlg9T+Ar1R5R4a0Bnk2q0UeFQNgsWH+f0rrSsjkerOE+JNyfEvi+yskZ9jSKmVO4FYxyTUSX32vVVSBmFlZ/KQuDvPUZP45rI0KYWlrq+uQu0jSfu4ICcAc849ySa1PBujS6hPY2NmnlT3dwsjoDg7R1P4U9kVDc95+FemxWmi3N+yeVLOSGlHHy44zXmXiTXpvEfiC4uTMJbWAmJV/hbHU16F8WtcPhTwVJp1u/l3MqrEjbuWzgH8ea8ttIXstGs7EtFFcyjLZXOSOuT71juzpLkZi07SJWUBHkcFWxyMehrlX/wBLmZwcKWzkfeJ/wqTVdRW6uJ4Ii22AhcjoeOcVHYoRhYxvbIBGckD1NWtDOWprabGkEZOSZD8oJ5PPevRtP0h/FGh291JIkJs/lmRDuMgHTn9a5DRtKMpj+dS/JcvwAPb3rqvDF6yarbRWi7Id5jkCDAbd1LD19zUSdhwRvaVL5tncXJfcqjyrcbQcN6gY7V1emmHQ7dJZI1Rn2+Y4GS7dqit9FI19F2LHYIoMaryS3qar65qkV5fSKDst7GMt5h4DP3z9OlYSlbQ7Yqyucf8AFXxTJG0rAFr+UiOFRyST6fQV0Xg7wxa6No0Uk8RSeRPNl8w5O8+v0rhfhvp8/jLxrd69fgf2daOTFGeVDc4I969XJXUdTZVJMEY5DdD35qHoD1J5tkukhwzMAMBlbGB/hWVLdpHpLMxJhhcMqjq7e/1rWuJF1S5MUeFRVwcDCqtcLqWp2VzqEssREtvZttVVYlS3fn1zUJX2C9hvjDWNQu7RGVFQbtqq7YRFPfFcrp4W3vzEmJ7qYkfaH5Kd+PasubUZ9e1C5n1LCNuKxqSSuwZwAOmcd66Twskel2VxqU26WNMeSOhZumAPauiKsYzdyLxRqZ8OaNb2sczmWVirvnDM/Ukn0/8ArVheEbU6hEbpMkyPkMeScHrVe+vDqOrPI2JHVs5fkgHr36dsV6D4TsImginEawwsoK7BkH6CqbMkrs14IY7K2MUS7ZGALvnknuPpVyIbotpI4qJVVFO8kuzZ3dMCkaUu4CqEAPJHWoZ0xVixIyspQMXQL90Vu+Ni8lzo9qqB4zaAkN1HQetYDRC4tCEQiVhksT1Gegrr9diguLvTI/LG+O1TAPJI+tZlWIrOKOCCKNDkHrxjpWrAEkBXGOO3BrJjhj+1IBFgrkhuo/CtyGPfjccHPOelZsEWbOIyxptIYnt0P1rWtYiQoAwQTk1mxMrOBwAoA55/Cte1cKgU8Enr3qGwLtvCSx4BwBk9hWhbheOADVSAGJAuSQffJq3HkdOp7dKE7gTxxKTjGO/NWokGB2I71DEu4HPT1q1FHtx6ehNMm5JGBnPUdOKsovzH19aiTGDnk1YXHTrxnIoTuS9RQoAGeCfSkO0Ajkkn8qASWAK8DvTtoGexNAiMfMSBwB3708D8aFAyfT1pV25HWjUslQcDjipYlAbPQHtUI5I64pwOMnNBLLKEgHsM1IHO7296ijJIFSH5Rk5GO1WmQ9CTdyOoNOyfXGajDBlB5AoB5FBLViQ8g96b6DGRRSlRwe4p3ETIwHA4H6VKHIA56VVRtpHf61LgkZxwaFoKxYL5HIJpCxCj19OtNi6HnJPY058kDtjvVJisWEbIHBzSbiOmRmoIXIPU596lByfWncLD9x9jTueMY/GmAdeCKWNsEg8+9NAkSZIwRwfWpFYtjnBpn8qKd7AybPTuQad29vSoA2OmRUgY4Hc+lO4WJQzDHpTgc+4qLdgDqKXPT0obuIlBB6inDGDjj6VEDgjI/GnB/wAaSYEir0PUU/7o44qEOcDuB2p6vnrSIH5BwOuacCVz7UzHPp9KVW9f1oAcHBp26m7emOnpS44zQAe9NfgH196eO/XNNIyPc9jQBHjPPX2zTTwDjrUmNvqfpTcbjnpQOxDjHrn61HJ0PJFWGAXPHPpUDZ/E96BFR19RketV5ouCc5FXXG7HYe9QPHyMcj86TAzbiIMOeQPSuc1C2G5iOBk11VxFtBI78ViX0YdWBwDU2NEcJq8Bi3mRSU9BzmuQljaVp4zkoeFZv6V6JeQ/M8bKVTrx0rhtQs2W6nbhVDfIo54x3ovco8613MMhjU75ASQDwa4y6eaCWY3LLtPICDGAfX3r0LxYGEZuRbh51GAEGCR/+quB1Ei4dirbyY9zA8VvAymjnNTs0S5dRJkkZ2gYH1rBtGbR768cK8jSqBsU/L0rop1SZXDDMrgBT6c1z0ltJBq0tkXE+1uD0IGMgfWuxPQ5HqbgM8dmk4VUDoVYAggE/rketc1Nay6dOXDKwYgjYTkH0rVsL9p7aaB2UyKSOVyOO1UrqcyRtHNF87NhSvIHf9ataiasjUtUZZYrh5QYpPlkJHIre0d2t2gaFsq99DbsOhVSRXKaFKblns2YIikKuBkKTnqPXNdf4csSk2mRzW6vJ9vBeRT8rEKdpx06YrOe1i4EtxfxatrjXSSH7Ra3TwY6AjOM/pird3PJY6szRMpOQUJ5I9cVwEGuwnxlqunt/ojyTyAqQSkh3HbjngniuqUNeRQXRTa8eYpT/dbPb6iuVrqbReti/wCMpBcaedSRQSp2zAHB3HoQPevPtKuWtbicbY2gkcYRAARxyfxNd5p2rR22qSwzS7hOvlOo5Iz901wmq6TLo+u3VrEFBhG5UVuXB5JPanF2Lep0+sq7R2aNHmJ4gGwSCK09NhXVdCeGPCiRDiUsQeD/APWrm4tbkH2SQgMBGCAzZAHfj1rq/DENrMY7tJA8UikqycBT/dNRJFRE8KSTu72pZ1QRkFg3ORW/fxR2MNvLxLuBHzDH4Vz+nbbLxC88QMSzZPcnIHP4Gte7vGXRbm4DEtD93PPNZp2sFSN4sx9blhjlW4nsBKki/MgbJzjisWXxXciMKunQ28EbjLuwLKO+B7HitWS5N3pgE7ALI+DIea5jxFbNbB2jkjeKJfvsODnofWuuDujw5q52OlT31xCPtTxlmUsqRfd2noTz6VkeJTq1jdwwQXI2SriMq2Sp7HmuM0fVJNP8WQW8iSKQhaNlJAyRyCOlbV9I95fO6yLtXGA3XPfj61oZPTQpQRXPmztc3EhuwcSMshxn27fgKu3WhahCkN7GskouGEe4N9wc8n+WatnS7zV7IQ2MDXlzJ8oVRznI5+gr0vQP2ffGsHh6K9vIjFbFGLW7tkqq9zxnkgd6takWueMaV4Jv9b1MGCzNxFNMse9gSq+pP1Naq28/hvXYtNhtHvEX55ljBbYvX5e4HXipPtfiPRL+Ceze4tCzFxFGSq7V/rwRX1Z+zZaeI/Hct3cavp1vbWEqYllEe12JHynJ57ZOa0SfYpI+dYYm1WG61KO1kt7GBsspXAHTofX6dK+jfhH4UXXPD4ezsomaaJo45BwwfHy5Pvnmuh/aQi0rS/hzNY6bp8USQ3SqskQAXqSxIx7GqHwqnj1nStHez1FLcC8ijaGFisakDnH6flRbY1UT1/4W/sr6P4N0QLeKp1Gb5ppIvX0H0rtLr4UeHNMgFzdkOIhlWnwcHsfrXodpv8hPMkErkcuowDVfWtJg1rTJrO5XfFIMEdK2LSSPmXQPhpc+MfFWq3135o0+OTZbokn7sD0xWnpPgLxn4Z8SRxxKsumTZLxMBtiXoMHrnHpXuHh7wNpnhfTnhtI3/eHdIWcksfzryL4pfFrV/htcSPNNGIplYW9vIuWOM4OfTtUtdQstz51+K1jLZ/EeWwhv7gQSZku0icKeemR0/KuW8S+JvCUC2+nWullYoUMv2scFWHUk9SawPiV8Rb3UdSvtZvzBJJewBE8qPBjI6YPrzXk+o+Jb2ws7iyFyrGflIySpJ/2j71zyVzKUrPQ6nVfGd3qwMcNz5UEDeYuDksp6Y9vasG4P/CRXCxSXAjmyMTM2Cv0Oa5drlIrYgGDfNhp2ByQ3oKlC3OoWEsQ2pHL8pYrtb8DSUbGfU6W9kn0zUYomU3RhXCTYGHz1x71s6DZT+Ir9bd4RFAVPCMwc8cYrkHtf7O0aKeXU/tDs5hjCjO1sdz6+9dd4M8RF7WFJZYmv4VJU7sblqJIDWvS3haaCGzsXmuZJAHD5AY9iT/Ws7UzdeJtWtIHsY8LJ8rxNkRnufzFeoxQWmtym48xgzQhdyHOD359K81+IWgx6I8T2MRSUyeaUDY81u/HtWFrMk6jRtIOgrL510lw69CFwQM8ZrZv/ABbeahCu3UkjhjXmNQCxYdP6cV5XceMrlJzZ3SSeaYQGAHDL1GT1o1jRpLvR4ri0d7Qp88kQG1ueCQe/WsJphex3et67czabLcz22FhZSCTkyDuSPQccVtaT8UptctrS1e2dDMwjZ1UFSOmSe2K4DQfFGpaTYpDFeJeRqNkaTIAzH0z3PvXa2F81pZNcXETW91cKSqKQBn1rNItal6TVZHnuUUgGEZO8ZBHTg/rVe1lm1izurEXECX0kbGNhknAPcevNcnNr0gnmjMLmRH2gRqcN06H8atatrUmmrLfWkIa/ih2jcu0ZPcn2oSuNkep3NhFZxreAi4gJAk4GW6c+9dLaamiW0EENzG7TLlU6847H1ryDR7fW/it4p1C20+za9WNlUsg4ycZOPY5r0+98DX3ht47K500XLwqN844VG7D610RpNq7BO5y/iNmg1xbrUZpxLG2VB6Njp+Q9K2dO8RIyOHLtAfmjUZzk9vpVNit/MbaGR5HU/e3byp+vtWHrGh3FpqSvLqbW4QB2RyAW+v8AhTcUhvUua/plpd6jAvmSRWrgu4A+6e/NdD4Se3lgSCO8kNn1+8SMeh+tZl3qVs3h6WOBkeaRCjZfrx168VleE/Buta+sBgvPIEZPmCLC5HbB9OxFK3RGaR6RqOgwXtq0OlJhD9541y3PvWamlNo3h2S2uN87q+9wg5b/AOvXfeCNHbwh5P8ApMks7cSCXDA/Q9axfEOp6hpniyG8meSxCuQixxgoyZzyffpTUTW1jzjXJGsXSXAEZX5UkOTjsB75qlaXFzFbXdzarE+1SCjjJzjjFU/iI2reIfEt7JaSLMs0gMbA7SAOoxVDTrbUfCdvKbhYZ0eQOWG53PuTnr2xitYxaM2iTULvQ73TLqTU7K2N7FFhkMeJVA6HPp6Yrkk1y/0aCaVLOK5h2DCOc7eDkj8B0rufD2naZ4+n1OeW8lsL1YcxwmDMbAHnjHU4xkmuU1O3Et5cEFpFztCBdoUDjj+ddSVxI9r+A3jmDxHb3/2bT47IRWbswB6t0BP4A19LeFty6HaQMDExtFAIOccZ/rXyD8A7R9OuNdkzvI047QR1Ge/bPAz9a+x/CjM0KxvhD5EaAduAOlW+hrE8O/bM1SCx8S6UJJQgitiq5P3WPA/PBFfKl1evJKr3W2SM8xq2Sytnls+4NfR/7Yhjk+KmnxvvIS2BIQ4zy/FfNN1ZrLeJcRqyQBmH7yTceScLnPb07U+iJnoNuNTi8xJIYQTCGYSMvLYPQn04qxFNZXSpJbiGABszCKPhj7D61at7C0urOZHDRCZSrp0BH/6xVi20mwtY2UXPkOgGVBy2SR834DtWZk3c8GsrfZahJF3RuCq5IIx6EZr2X9mv4/3nwK8eG+unmn0O4IM4TB244AH0wMdOteKwyNI7uRtJ4wwwatWzmNycgA4BcjPB610Gtj9V7Dx14Q/a48OSXaZMlo4CRmQbwwUAE89D/Q1j+Kf2fl+IGoR2+qXsaaZDARAYFCv5h46+2O/rX5peEPF/iLwLdXcmgalLaxSRv5m1uSe4H1r6Z+En7TsR8NxJ4lu3gu9Hizayqz7n46N2ycDFS1cbZ3XiH4CeKPhvPBJNcPLp8SsqSxLukCcYQn3GOa+gf2ItX0PSdO1SxaF7fUXnLIZRl3XjH5dK80+Gv7b9jrst2PEUEYFpa/uexc9+vrxXrfw8+MnhjxLoh1a3skS7jm8vMWAyFiOM8djk/SpSSYR7jP2zfiHpXggaTe31t9vYQzRrGSNpLBcZHp1r5N+HHirw74f8PXPjnVbN5tYuJHFusRJKqvAwM8AYHb0qp+2J8SoPFvxMGmTTk6ZYhRI0JDOSeTge3AwfSu9+Emgad/wqm81DwzpezV5YxGxuhlHGOGJ/HtTT10Bo+dPi18UD8SfEUF79lkt7e2jGx5Fw5J6DP51wWva7c6np6WsVwFgjONmMjHfP+NejeN9b1HTby5tNW0sWZmj/AHbQ8ZI6sDn+Qryl3DXDuGDRqSNh7nHX8Oaylqw6ljwTo0cmqI8q4RQf3YXkk981Q8ZXU8uoy28QMMCMMFT8w9voa0vDmrOdftYG+RHVgM8DNV/F6xWmuuELfv0DsMZ59zSRaVkVdK1a9sraO2guDFCh3FlPzfnS2MR1ecrC8qXUr7hKzkuDnqTnP4VmQWLzuGJKQjGc8/SvRvh4JLPWBfLpP9p26wnIUgEEHggYx1qZRV7hoUtY8q302DT77zjqW0ytJuyGA6cZ/SsK5uo5NPREjYTKxbe55Ixxx0rtPizcax4gjW41OzEFtGiyw+So8wY6qx9fYV5nest9HFDEzIZOeeo+tSo66ENkh1WeSMkM5YjBDGqtpf3gMhbKv03E8Eewq1PoV/ZQyyTslkgUGFnIPm8c++RWbFOTCp3vdfMVLRrnHH8q6FDuJmlG8khDSyyOVUmNA2MN/ezXr3gn4veKvCHh+Q2HiiaFm2qtvO5Ys3oD6fhXiS3EihfMtp4y5wp24DDsc46V2ng7wfrfi/W4NFs9Okiu59og3KQNx75x096pJ9ECPcfgr8Z5fEPxYs7jxhfLd3DKyiWVvliwOmPevVtY+Lfw/wDBmg+JzNPb61JdXL4tkAYOCp+THTg9TivlL4jfC3xb8OtTiTVPDn2aUkB7qFdyOezD/IrAiupIIJLl4zA7MQQ64Eh6c89DTblEp3Kfi7UG1vxDcX0dtNZ2UxJihkkLEL1wB2A7Vj/aHimCrI6q42nac4/Cuglla4SV5ASVG5iRjaM9vYVz8y/ZrsLkZmPyMOtZXbM+U3rDQDGpvdE1OaGSFS8kIcgsCMNjkYz7Uy58T6hPdrazWbwwRL5b3DZDOO2G6/jWfZpqMc6m0ARkIJfbuyf/AK9Lreuarrcqpf3A2RjbwvAJ9R7UrXFY0fDmrxad4vstYhheW3TzIpXVeQSOg9xnrX0l8Kvh9Hr2nXeq6mpktvM82AXKZGw/MWHua8g+A2v+FdHOvDxhAmpRMF+wOUyDIvUIOeDnnmvpnU/FOieH/h4k8FhLp1pcR+YsYbBKYzkDp36CuPFR925LjY4D4neMrC2hisZipQpgCAkNzwFHPpx2rz3XLvw8lpCy27PdlQxuIDl0bnBPPqME+9cz4h8Tzanq9+bOWSO0ILLJNzuJ9/b0o8P+FLttMGrz73tVOZZEw7MgySB+P868qFNtXYr2Or8NeLNJAvBqdgsuEEkSP1dnyCD35CjJ965KbVluJpxAfs8aEssL9UTJwB64x+lVb9dO1DUBc2KyW7wAoSTjnGB+QJresLMaykUIbLlNiuOCg9c/nk1qo2KM+18QzC2lLIhbaojkZcjA7VUm1hsF5FjjWdyxZOFyOw9hin+JdMXw3q8tlbtmylGFBcsxkIyz5yT3Hf1rB8iBSluZmReWVAeMn075PU10RS6Csa9nO91cB2kSMqQYzt3AnPOe3pWjc2aXfmS7mnQMB568YOeg+npTdK0tLzMhUKqKZGAGSpzjgZ/GtWCylntJXtAsiWxy4Y4yCMYA9qd7C3KUWn2EYklfejRABmJJI6Y4981cbTJJYiIn8xGyGJUYXoQR3yRxWv4dhtbwCeZ9yAFS0ZyM+ma5XW2v7GO6ka1IgEoSNkYqzHg9eo9c0cwhb7RzpVvBcNayRFyx+0KcKemdwzjrWfPeWc8cqTzPFGVzI8YJwOwzXq2jeJdJ8Z+D4INQVS8UUkbR7CVVgB82enb+dec2dpHHaxQ2ZXypHMWH5z6Ej/GqTuNFjQ9R0bWktvtZilaDckMrdScdvy61bvvClv4kmtXurh1t4XyUi4VhxgHBHHFYlh4f1YeJBYx2UcZdGEci4Jcd9o9a7nSfhlrh8FSazNILQ2z7fs0wKbgOuPU98VST3RsjLsNEi0nxFa6pFbC+sLdiskBbAfPTI6YFdfc+B9e8dW934g8IaENKtWYW1xHDJhzjvx79xXPX0Wt2VkYoIobxGjM6tHgkDHTGc5r1D9kjxzeeDvEGrw+IkaK0lX7QImAyx29jXVSbluNO+h84+I/CfiDwlrz2uu201o5B3SOuQeflGe+fU1jaZG99cSmbiKKTawx94f419MftCfEyb4j60iaLpjjTYJcySyKA/pyOw+leUa3pl1Po0q2hYXBYbiTuB9gM4/E05aDaMCz0yXXMfZI0CWzZds4OO341P4x0+O5sUguG+zSeUVDrySe351zdzrPiLwxay2aXKwTSOS4ChvTpz1A9K1YtSjn8LmzuhJNfnkXszZZmPI5znj0rJpvUlqxLCtu3haN0v0GowLtdASBntz1/KtHQdEuLLRJtRv4g1sqZNzcMWWQ9se4qn8I4NKuPFxsfEZhTTVhMkgkOQSBwQc16drfxW8NaJoR0O3trfUdKX93b5+bhjyPbH0rSKuNKyucl8JdMS68QXMkcrNEkYlweABnoPrXRRaybWw1/V5C0MkspEapwSF4GO/NaEuhaLoXgzUtV0VRZTXUO1SpIYH2P+Fc54nkm0/wroNiqiS4uCokcryR159zXHUd3Y9Wg2oo5fxddmTR9M89SLlpjI0SnPUEnNdd8MtM/s/QF1C52wT3kjC3ATlV7Z+vSvNfG1r5evywRu0cyqFjEXABPt716drV82meG9Ns42ZLmO1SJWJ43lQB/+v601ojrSvqczbWi6jrTzspFs9w6qsbEDCN/9au+/tm2SwvIBF5cACRxrnjIOf8AOa41Y08O6fI0uxVgwqRnOXY8EZz71bsY/K1OK1dw0QTzJWYcKOuCevekykZPjfUprq80yxgjZ90rBgFwc9Tj6A/pW2tpBYLbNGpeO35Jk+9yOQaytDiOteLLm9Cobe1z5bMxKg4GSPy/nW5PqC3ct3eRcQRRH5B0JPGc0XHYx3mS61DU7t4GV58KuGIG0Dgjmpb+ZfGXhE6nDE76zpqlZItxBeMdWA/nn3qtNLFbRoRGAZsEMvU/XtWONWuPC2pJqlu0kotm3Pbu3ysp4I/Efyqomc9rnJ+JxFd2unJE2ZeZGK9Pp9ayrQxW8V1dSxbCE25bhie3f610nxDsYrq6t/Euku8mlahgPE3SGU9UPPHOcelc9ri+Ta21usaABt0jZySccV2wWhwS3KVoA48x0ZVbnJPNdJpl6lrpdz5Y3TSRmNXxgr/9asOEIsaIu5nY4x1Naq7UVIOjLyS3B+laMhKwumRbIY45huK4+XJA/oadqAZQWOQCCQCcD8/Sorq4LXdnb2qrKhyZX68jpird/bHW9VsLJQ0ScLvUcjHXP1qS7dCSxtJNL07R4JQhuL28DiMcnbkV3TM5tPGLjdIUu1Ea9ew/lXDXepjVvilo1jbuHit5EgIHIJU55/wr0W9i+xWnjdwyBBLuVGHGRispM2ijg9d1AWFi7GMqoj5YHkmrXwy0t3s5tTkiKJM4EaEYLepNYMn2m8sINsplmdx8g4Aya9HSb+ybW2QqCYVUtu5JbuPSgoyvGV21xqNnYDdFDblGuGVuGycA/UZxXRfHi9ii1/R7NF82KOwR8t1U9vyxXJwzrca8bq4OYRKZHO3JwORx7EA4q78XNQ/tnxXpc8BCJdabG29hkHDf4UPUbZwWobfJmcOZZZpNx3nJOQOKxWuGtlIKAAHkHrWjqKql1821gD1Hb3rKlt1umaJgSM5z361tFWOeTOs8I2/2u1utO2g+agnQEZCsDxj3qbxHfrZRG0t5XVgB5gYnBbvxml0Jl0ORL2MlghBO7pjpyapeIoETV3vBJuiugJQWbocc49u1S2JIzIlNzcRRD94Ack9c1t3MiTSq0g2vwoAXAwBVXSI3jWa7VyiIQsfqc1ZghaSQbhlD1Y8nOaG7GsVcs2VoHnBLZB5wxJrsdGt47dTGg4kOT3/CsfS7Uxb3BLAc/MOAK6ayV5Co4CNjJPb8a5ps7acTe0+1WYOpO9kIIUDAHsa7TwloMmv3ytHJmKLAkBBIJ9h61neENDWS9DzmYAAMix5wx/2j7DmvdvAPh9wzbdscb859fUmvPnLodq902fC/hxrLTlWSYkbgUhUdK6aaK7SFLWE+QG+8vfB/xq5Yw/YrKQ/Kc8YI5PvUVwRpCC8nlyMGWQscnA6Ac1i2ZSdzjvjFfpYaXp+mQlg4w8yIeSo9/rXg/je4kmgtNHt+XuZMllbGF7g10PjXxPPqeozX8rbHlb5kccrGM7ea8+0PzL/xJLq8m2S2t0KQ8gjPetqa1RD2HeK5jZRAJIot7SD5VkGQJB2+lee3cK6V4dhtZZ9txdSNczKvViTkKevA/pW94zkTVNfttLkUGEt9rmkR8gKM8EZxnp1rhNZ1Y3moXskQaJI5CI2xgDjGRXoRjY4Zy6G14HsIvEOvXd5cDCaaqRqWGQWPJP48flWf8VtYmv8AxRYaSjiaCEecxIyNzcbfwx39a3fA8M2ieGXuGkaGWV3nkVmI3YGME+/GB7VwWiJJfa5qep3LB2imLREZO1sevr7VpclFq+sI4Hgs87YrZN7Rg5G4nIP4CvVfgNoM8lxea1cxqBGDFAjLhl9Tn346V5no1oy2D6lcuQS+JJSuSST6e2a9su76DwR8LzJNNI4MX3gdpYt0GPx/nUtmsI9Tz34jatd+KvHkkHzyW1lgeUACu7gk5rIvZXgtJrtiIwzBd56/QVT8H2jPYXN6zEh8Fgx+Yk+vNLdsLu5MZiWSCEAxs2T25x7jmku5q2R6Sy30m6Q+UjkDfJ1x6kda6HSNDiW/FvZETpnLSjgepI79ayNOtCkcpCeazc7icAD0Fbel3ksFrKu3yg/GQTkrj+VDdhWNTZErEIwdU43IchvpXYaBbSizjjw0RmYDCj7vv/8AXrl/DFpJql7bI0aGGJgSx+UYzzXf6YtxqGuS+Syi0VdkTFeFweTj9K55M2irnUW14LXQ57GIg3rIwtnfPzMBzj6V4549mkttP07w/aO0tzeN+/ZjkkZ5/Wu48QavHaatHesMRWhBjDsQpPQkCo5hp1zqj+IoAlzG+AXY7gz9gB7Vla71N720Nfw5o8ejeGbTTLd8gAFseveppnaACCL53c4Zh2Pv9KjcNaFJ5ZWbz8LHAh5DHua5zxFrh8P6ZcCAL9omyAXfLFvQDNJq7BuxHr2vq8Vxo9mWDsMTzI2CCegXvXHaqjaZDHbQhmjjXLqDxu/xqcJBpejT37oZL+5YBHJJIfHXGe30rDtPOMMaF2aVcgkZI9Sa2hEynK2he022OoX1oCGIZsbV4yehJ+lXfFur7oXhtJojZWJEO1m+YyVZi1IeH7FVBU3lwAqI7YIHrXDamFvLoWxiEpV9xLdAT1Na2MHI1PC1nJqmoPLtIELDcRwCOK9RsdloiKNwU8BF7elc94T0dxZoxVowCBubgHiulEsUN7FbW7OZWOAFGQGxySazk9TeEepY8smcLIWRm4APrVwQOMoVIYH7pHJqZLFVYv8AaBNIfvdyKswwLaqSoyDnJxz9azbuajbceTbtvQqTngkE49q63W7ZXGlSBVJNqo3kEt+B6VhQxrNE0iqS0QIBxzz6V0epKfsGksJGaNrfbhsg5qGwKdrZLtAUYReCo6YrRSJPkZVUADHqTUVqqqjr1J6kdMVfgiAUnBJH3QelQ2PoSW0Ss/XafQ1r2yK0a7iS/riqtgqecSYwTxjPStZI1wOB1NJoRKo2AcZBwMmricHHUj0qKKNmB2kg+pq3FHjO4knFSmA+E59j15q5Gu7H86qqAHHBFW15APQ+lNEsm8vZgh8j0pwYtxkj6cUxY85+YjHY0+OMbyTyO4FMTVyQdhkkdKdjpzkD1pERQoPIPpTlUHNAthAo55OPSlWMAk8/0p2wDIByacpxnOAaBt2BFOR70/YQD/OnoUwCcA+1PBUrjk/Sna5LY2IMR/WpApPXoaaoCkkEnP6VJGxJPc1WxNwClcDjAp4x1NJn1OAe1O4Cc4P07UCA4bGDx6mnKvTnimgKMdgDTuOe1AmwCDOT0FTr2x09Krg888ipUAZe49qqwiUDkY4+tS7Rjrmq+z3OB6cVImCTnpimA5NgJ9fXtTwF5IYke1NCqRgcD0HWnhMDtQAA4PUkehoDHJ7H2pD1p24cd8UCsLHIckdqmzwOcGoAVPGMGnr0AJBp3CxJkU7JGMfrTMc4pRzjBJFILEoJOM8n1Jp6kZwTjNQ57UhBB9aoVixn8RS/19KiVgB3z7U/PvmgRIpAPoKcGA9hUOc4xyKcD+VAbE6k/h60pb2JqJW6VIG6Dv60CsPXp704sR1GR7VHuwf6U4MOlArDgcjjp7Uo6dPxpMgYpQc59PSgQjdT/SmHqOopxP50w9ewoGhr9+v1qJ1xz1FS9cgZNRk9e9AdCFgOe5qNk4PtUzAH2AqJ+M4OR1oEVLmMuvHA9Kw76Ln1I5roZpAVPY1jXAxIW7+/Sky1ocvfoWDcYbmuF11WtrtVYAqwyD2Br0PVYikjnkHrXIa5EBgt1bpjk/WpsWjh9ctDIiEOrJ029xXlviKymsryV41zHjlgfu/h6V6rqKbA46sMnPfFcXqdvHcrKG3EMpIKtgk/WtouxEkeb3kZSKOZHGSxDKe4rK1SIG8t7mEFjGpWRc7VHow469qvX0RF3JGxxKeSg9O1UrlTGskMuC5UAEHAz712JnG9GUNNR/tpMfMTA5UADn1qaeHzHZ1ILk4IzzWK88l3sjlCkxP8xIySO2K0LyV4miMQEYI3AL1Hrn3rRIltMpF00nWJw8CojNhRnJJ/xr1jwRulFo8e1FKs7Aghs46ema8k1xjiO5t4Q6AgyiRsEepFen+Grp4VsbkzzSQRWnAVsksxG3P4EioqK6LieU6+4g8eX8qgwSyXAIIwTwSf19q9J0jVIHaC1mk2G4UtGH4Vm74964nxzYyweKHkaVJDLdDzHbghO4Hfjnj1pfC2pRXWozWTK++GbzY3kyBx0AOahRvAd+WR0uoxLZagsc4KMOfNB6+mDU/iFW1fRkvo5JpbrTo9ksQxh1PO7OOopNfkeeNGVenJ35wPpWVpmsXGmR3kW4TRTR7Gh5Jz6k9ce1YpWN07kd/Mr6bp0qkhDECoJGRzW34cb7J5dzguhYEr0HHBOOlc5c+Qun20YG0RAhUHUd8CtrSrhjaldxKYJB6c0pK5pE7KO2m1a4vbr7UyW9vgQxumCSakjVLDRr2T/VmQ7pNq5DDufWuf0m7ni123t1KlHhLFH5DY6969KltD4gsLiZNongABhXpjHAH4VzbFtXi0eZ3mpPDpN1HHE08IjyemAPpXC29+wRjbsrFcNmVdwAJr06Gx06W3njtv38pyZQ5Iy3PHpwfavLZPtLSTxuoVFlYq27IOCcV10tTxaq5S++rfab6F3WBLlZARKq7TjpjIp3+jt4lu7eeONXkAKzO2Ax5OAPashWkFwCGCncCxxwR6UniAeZdPFja7bVG1skHvg1020OdK56/4B8Ja9GTq1nO8Vpaj7T5xBRnHQjPoPcc19Z6b8Y7az8H2dtq1u0D3ASEtLKGLKVzuzj8xivjb4YfEvWTPqHhu41UwaRPAYf8ASYww/ujB68Gve9C0PR/Clve2MNnG7x6aSuoM5BmY9QB0zznI5qoxb3Fayuj0zVo9PHiDQhHpB1Ow8vf5kK5TAHGfbIFe2+E9f0f4keE7rTbRTp7lCu1FAb6jt2r5B8JfH3UPhP4fOhXempJeKpdGiO4YOSNw56e1djpX7YtlqehFbPSJF1wgqqImBkjjn6f/AK60sVdHaP4C1/4raZf6FcFU060u2j81xh3Ab8vTtXi19dSeAPiuvhu11BNMj03aWldQwLYz0+h7+lX/AAp8aPHXg/WrrUdQCx2NwWmbccmP2C59+lfO3jL4hXXjf4j6trt6jiKSQTvbDI8wAEAHnqSAaTTHzdj9T/hrra3GklbnWob6U4ZVGF2DH8uRXbrPE8RcSKyDqytkV+W/hPxbr+r61DDo5urGO4thGkGCGK55OfQYH+TX2T8GPhRqjaS0uu3UyRSAfu45CC3PGf8A69WmOLue9XmoW2nwrJPKscbEAMema+X/AI23el+P/ijDpzotzFZQAKwfCk5yc+/pX01dQ2+m6NInlD7PBEcIB2A9K/Nz42/Ei70/4gX97pbtbS3S5jUclSpxgj3pvYpnRah+zv8A8Jj48n3+bHpFkA6qrfLk84P41yHjL4TX/gSfVNamjS5sWCpDtwSSDgE/QVDoPxh8Y6PrRvFMx3oqyRSplceuPevSjqvi3xlcaNqWo6TJZaTbSecQEbBHris0mzNpMwvAHw18MWvhZNSmRLeW9my5nTBLZ6KMYyT6VwXjDw7NY6xfSgmE38/2e3DrhUwODjFfVPiO90Hx1b6PJp+oJvtAWe2jjBO8jGfqK8X+KGt6pDq6aO1xEqwIxE7BS7rg44xniploQ1Y+f7rQX0qa7sLSYXjxthVkjAAZuv8Aj0otvAsn2gRahEFwqkzFcFm7jI/pVrR7mSR5ZllmkUMUZplwSw9D7da7S0uYr/IvJVkGMHzDjiuWUuhB0XhfT7HTPDzpbzeU6Dcy5zu5zgD0+lcxci01d5bx5HhubaYiVich024Az6Dqa0INC0m9mkjjvZktkTzJZ2kLIoPt7Gs3xRosX9m6daaVcprkt25ZpAu0LGAce3bnNYtN7A1ZBZ61b2ejztZ2Czz7C2Opf0/WuYufEX9mWYvtStfLR13GNWyB646flVZL1LV3az3o6ZUqz5O4ZB/UHArnvFF3fa1qUNxdmMwwx4kiUYJ9D+J7UuRvck39GvJ9Q16LUXjSeBZtzBiMkYwMD6GvQPEOr2bRRz/Z2ilk2hlVsjA6flXgVnqFwmoSS6U0b3O3IDoWIIPH5Zzg12x1K+8QwNJfq0TR4ikKrjHH3gPc1TpN7DR6DZ+ILl544bWNTCrEszMAVUjjI+tVNT1RNVgNjcp5qybkkBbkr2I9s815vqrXtoZjHHIkcqkBpODhTxxnHP1qjbeIzK4eYM0rAnzlYrsJz90duuKhUpLULnv3wO8J2GiePYLyy1YaTcSSKghIysoCgYA9+a9++Od5cWnhjUYbuCM2s0YjhuoOHLHrkV8xfDrWbLW9NijubPZdW4BEu8ghv7wP61u+KfGOrXmhRaVPqyTxxHEboWLZzxuOefSuyM7RSe4I4NfDt1D4kgMVy0UcahlZBgbu+4+pr1fTPh6sGlzXRENy84DSmRckH647154PGE2nwyWF3AJZZMFZEUhQB3I5Oa1tA8d30dw1pah5VdcypITtHpXNJybvY2S6m/Z/CPTNZ1P7V5P2Ro+WSJsK/HGV6UacJrbV57O2tRBbwLtaTbkdcYBq0mttbXggd9+oqnmmJeoHbB9K5/w9dGG+niQG3lmlyrStlXcmoV76jujvE0cXEkzwajlooCyxx4Db88Y/+vVWG01/xV4Zn0qQTRSvKyq1xFztPoRjjrX0l8HfgbojadHrOrW0N5eyOJFKMdoOB1Gele2X+h2l5p81qIo4ldCoZVGV969CFJNJsD82tE+CWv6Rq6SW7pPZqSjiRgSw759MHsK81+IBlnmvbCCcJcQylnKYDbQece1fdnj/AMd+FfDOgavpV3eQLrNnbMqSTKqs5IIBXn2xivzYszJqDz6rLIHnnmcrITyVzzn2rRwS2JaOl0T4q6ho0NzaJakXJChJ8EBh33duBWZFdQp4h+1X9zmyvZf3qQqQVJHUc9RjFLf3mpSaQNNfygJTvDR/eZM5OT/KraXlnoWiBreDbqhkAad13Bx14BPWgyt2PoPSLbwh4e8DiTw+yPqFzGiu54cRluQR/ntX0F4WhC/Zstz5yRj1Pb8q+OPA2rN4w8VbkKuVeJZAnTAyTketfZnhOBg1gj5ciXcG9RkY/lUs1g7nyX+1p4i+xfE3UQIvPkS2A2hcnrn9OteDWtx/alpCq7RbFiygLgkk5z+Zr1z9qK+jn+MGooJ5CrDZsTIBb0PsM5ryIWYilcv8ruwOcAE461b6Iie5E9ld2EREjs8SsSPMbdwTng9e9Ubm5+yJHKzfI7AFQvA44wR/WtDWNXS2lltlcyxRoG8xSCFyeSB7c13GieDtF1LTLeV74MszCQhHwGOMHA9R/OpemrMeh8t4dVJZsvkggDinBnKAH5UbjPT9KjTzHkG85GeQf6VYdEV2VfnPJG4ECtEzpQLMEjCK4VSwAd+Cfr9an8wxzRpO4eLgqnUMfUmmf2bcXsSrGUQgd1B56j+ddhZeHrOGzhjvHWWUgHeo4XJ546dqiTS3JZnR+IrSPVrCNkN8QxjVCSE3Nj7309D/AErrZ/iPf6DYS2+m31xaTwyLI0FvKUBYdMn3965PT9CtV1Q3TSNOVLBbYLhQf7xI9Mdz606/sEvL4Jk7JMCRu+MevXisXJPYEXNOMvie9B1SWU6heXCj7Szlizsep9hnGK+1Php40l+DdtonhXXdQsr3Rrl8b5VwyADlcfX618Y6ZaxrhYQ7xAgRuzYYYPUnrkUeKr/Vtc11LuW5uJorYKsIeQtuG3uM9utVGaRSPS/2qvipoPjHxQlj4ctl+xWhcSXVuu0EnAwPoR/OvE1t5leKQq2zBIY4ORVia1isLwRqTFKqiRscgEnvz1pwmlnkkuCiJGq/MQwCA+w/wpt3ET2FxDHq1pHJtV5SVXK859queIoUivEZW83dwC4HA781iw69ujhkaFBGGyZAgLAexxmtjxT5L6TC0EgcPzvRirDuKlMtbMpqIXUQbGIfgbOVH41uWl1qem+H7a9sRciKFioMK4BGeQ361h6LfWj/AC3DOiADD5wN2Oxz61peJvGvia3tIrGxLG0WMlmgjGCnfPrQ9SNj3T4MTeEfiHqdjD4jiELTExNbTSsRgjg4z1PtV39oT4YfDzT9a0nQPAsSnxFcSBGW3k+VV/2+1fMeiC8uUS6ju5oJYWEnnI5VsHqFPUfhWsLrVdE1RNZsmkF5H8wmkLuffJz/ADNaQajuDduh+g3wT/Yo8Fah4GWbxwUvdRkwCkjgmM9gp4OO+KNB/Yq8G/C/x4+vbrefR1VybS4UOvPTrn+VfEFh8dfiPdTRWqa5fILmYGExXMqpk9MHOOK7vxd8efih4P0Madrl09xFLjMjOztg9s571q6jI5/I9x1PxT4MPxGv9Lv/AAvpr6XNIsVvOlopVR2zx3r334b/AAw8M/Dq3u/EMiw6jM482MOqlogBkKh7cdAK+J9B+K2neO/B15FLPDp9/GgKiJMOWXo3U9x2qx4L8R63rvh43934s1EmJmjltHdgAn8JAz+mKzU7bgpPsdf+0D8YLn4jXsv2YPYWT3Ag8vC7gAcEj615pqHwMu4NeS5mZb7SEIlkDZB2YyQfcelefa5c6touuXcsks87M6rHLIMKy7uWA7H3r2XU/Gxn0FNUkvpUuY1WKC1ikLJIem517985qXNsOZ9TRtvgX4a8ReHbG70u083VJAWX52Knn7rDOOPcVR+K37E91o/hJ9cs7+WCVEEwhm4AYjlQeMda+gf2T/Df9p3GmRpuvNNuWM8khj2iNupH5ivqr41eEJPE/wAOtS0+xW2hlaMgNMgIA74rVLQtK6Pw/wDDusHwul8Gt2vXmBjdZG4DjIO0ZIwD3q3pK2UWpWE+pxpc2NwzLNEfvDI+6P8AEVvfFfRYND8Q6pZnT4dNurWYRzFSSrHJyR9eD+Vcf/aj6fsni8ozwnfG0oyqtg4PUdM1m0JnSSfDTU74xa9oun3KeH9PkINtdyfOFzksq9cYznk/Wvqtdb8B/E34fym/drO3smVIQTtJYDkA9PXivDP2a/E2p+K/FmqaHrt0Lm2lhEuGYqpAPb8/X8K7DxL4f1Dw144udP8ACtjbXVrcRhmsWAMIYZ+YDPB6dP61M4Kas2S9TjPiRcWVwtpZeHNJMOmRuVaZo1544K5J68nNWfhX4wh0iz1HTNWtUSFlIKvgs5B4VR6EZOapT2fiHVvFNlp17YnTHlJMkSDCRjplefSrWv6LZ+Frmyjw13q+4s1wMAsucgben6etebNRjoiGjG+J+t2d7qkq2VmljaQssjPGu0ytggYPfPpXPaH44j0uUCO3BttyRSK+QSTnIHcV09tqVprglbxLbQ2lxbyFoYWYoQpHX39q2JPhXpsPgB9ZWzVxPm4E8zksvPy9c547ms7LqUlc4nxFeWF3cyXq2U0Zu4wsUbA5Z9xw2AeM5/lWQmnxabdLJKEDxKJAzrkgdAB+dOluby2niuYpg4RcqqkEFueB2q/d6K+o2bXF9dutxcRF0U43oey5Hp0FXHQbR1XgvWdN1OC5f5IZ0YgocqQPbp16/SuFuPEN0dW1PBa0tXYjy1bIYdB+Y5/GqlrO8bSW8rJbMJoo/M6swxknHTsQPxrauLPS7m4nMd0rlgSFKYPHYmnbXUVjO0XVZNHmhjhuMQRxhjE2QMZGT1AzjPBr0TW/G+nQ6NJHKoM7xBo0nTgbhySc446c15o+kXN+UgsbY3JkBDSE5UDvk9MY7VW8Qw/ZoobW5d1SIBTFK2VJ7YH9KpU09SVG51On+IpRpIsTJBBA4wBbR7QwyOCevJ61JoXhgpqhnsbsSh1MjpISQHyOvPbrXN+CtMufFmoDTdNia4ud20QjgMOmAfbPX2r3PQfgkbO6utL0vV3vddkXc0DnKoBjJ5zyM4/Kq5LD5Ti/DfiDUPCPxJ0W8vbUvDBKQuV3BwRyFNfaOqfFPwlrPhKB73RTLcPF+8jjtwQpPTI4GTXyd8WfDWpeHILLS2nNzqavuWdPlXAHH459PSvY/hz8YE0r4dDTL7TZb3XYzs8zCyM2McsSMc9sg1tB3RrFB4QfwfoGoP4intFtLiTdEulTDahUn0x6c/nXvXwom+FnjTXl0WzsbOS7MRbesQDIPQHAPBOK5vwJpvhn4n+GNKv/ABXPaQanDcHy4kCKJOeA3HPQZArjPjX4XtfB3jiw1bwfZppCWxDTT2cvlCROCRhcehNdEIpO5oj1fxD+yZpml/EW1lsCZNLv1ZLi3c5GMcY/wPvXmXxb/Yai0yW5u9M1qaytHw2wklQByQenArjtV/aKge/uks9Y8QnV2TMYF25SEgdFBbv9K9l0C+n+LXwzsjq3jS7S+kiG+2hkwMej9ySOua25U9WF76Hy98b/AIEaLY/DnTNb02+gTUooytzNGxXzsenft1rwez1RNJuba3NrDd28SczXDbmkJHXHtX1Z4r/Zv8U6vbajpuj3M1/pkO2W3Z5SqN6gD1FeZeIfgnrWjaIN2lRyCEE3GFw4Pf5sfh1qHBWCx4t4q+walepdxQAFlC/usofcECqMdtbz3PlPGsRkZQu0DC+hre8S20WnyI01vLZSKm1bdlIBJ757itX4c6PZ6jr0czyRmOAeZJG6ZLj/AOtWDTii1G7PTp4UTTtO0fyw8ChTIWyARjrn61leILlJNcKABorJcRhmyMgcn61q6RejUtSecN5kCvhGI4AB7VwPiu7aLVNRKhkdScDOEk9MmuB6y1PWpq0bHN+Hpo/E3j6DKmdnk3NIckLtPIP4V2Hi26+3arHbqRKpuioBONiqcjHfsPzrn/hNapHFe6gi+QQcF4+Sx7456Ctqz2ah4geUDAiPm/NwWUk5J/KrT6Gxn6k82pa/p2nB95YtI6vyRjof5mtpibDw9fXzgrdyEoCSCAo6YHTOOea57RZ5dQ1jXtTQlGQrHE7jlQP7vt1FXNclS4tLO0YMWmmRdhJIJyNzfz60NE3Lelj/AIR3wNeN5ZkeYgowOGJJxwfx6U9oWGhwIsYdp5FyCc7gD0IpNblhPkWqJI0VuQERGwuSQCSP6GoluMXQyDJHFk5BwQ2OMD096SKIr4RIgU5QxqTsHIB+nSuN8a3f7qCzh++WDytGcceh9q07lzIs772QsSzAkn8j6Vx7M9/qjlUcALjjofcVrFXMZvSxueB9ZWyutSsdTJPh2aMRyu/zCCQ9HUc8jPJHtXNeKdNn8P8AiIWsm+5gkXdbz5JjmTHDD6+lSa7eFbMWMPyIxxJjkN7mtjwzew+J9LHhnUgDdRAtpd6SMqw6RE+hPr+VdiRwyKGiwK8jzynyxEm7OcY9BVi0MhtJZ32PdSKQCBkD36nmkisbvSbOQ6nCkdysoilhxhsdz1/liq11OojKxhYkc8BOAKGybWGaHEIi7s+5lI56HOa6PQLlw+oalIVMVtH+7crk5PfNc6kjfZ0j24CksNoGT9T/AI1reI5m07waLSNGiN6QWcZUkHHGM96ls0iL8KdEe78f6XdTAyztdGeR8YCjnFehXThvEvjOywsqSxtLnqowOmP6VheAWXw9f6WqKDK8irjGSP8APrT7W8mT4v6zaqQY5lkDJwAMj+lZM6ErHM+HYhqmoW0rjZAEDEK2AD6DFb93dv5si7maLcQoOePpz6Vn+GNNktUuQ2UCTsh3EZ69APSpbhiL4rGS6g4BHHOaaYMkuWZdJuWiAUygIJD1Azkj155FL4jvF1Pwb4f1U7EdIza85LH5goweBng9ayPFNzILOWJV8skBVGSDk8df1qxqcFuPhbHbqCz6ZcK7Pzlc9fwJODVJEN3ORvI1YlizA4yCORkU7TbYyuXOC/QZHFQR7pYgxG0EZ45A9hW/Kkei6JHN5pDXAEmTzsHbH1rQhxILy+Zrd7IEgL97A4fI5FS2ludU0Ke3AQy2n7yFepIz0IrIlf7UwcyF2bGWBJIrR8N/aLLWIXiw8DHbOG4BB9fpSaJRavZWf7LZxhoYgivIFXHzd8HritK2SOWZGUvFEgJK/eyff/EUazZz2WsO2Ee1m+aJlPJH+FaOl2hihEaRlw7FiW6g9sH+hqG7HTTiWrGKW4glVHZt/wAqqOASenNej+E/C8lyLS4uwRGIxH5CHgketZPhzTWjKSOql87ggAAB9q9S8M6exMYk+QE5AHQVwVJnowjZHW+H9MSJ7eMqEE7KqlOR/kV63pVklmdkbZVRjJ4HvXC+FdIDxibGVjyFPTn2rtbeeSERxxqXduFxziuFu5pI2IZnubtEwRAv8Q5JNcT8QPEMekpqazjMXyxxyE5JJ7Ae1duC1nYyHcEfGd3Q5r51+LGrSXGv21gJzMI1M7KGwCxPGc+gpLUytc818a6xNcXErRyuElZUigU/eI6g/XrWgY4vD/h1YwghZA11MW7kjhT/AIVk6XPJe+I5ZJ1iNna/PvjXe+enXpj9awfihq5uLKDSYXkM17KBhHIZQeRn8K76UepE3oYul6o0+m6r4llgLTzFoIUIK7ecDj8etc4lvc3KxRQKJZcgsg6N3J9a6TxFIun6VZWFvIVjgGxgSSHPuO5zS+HrdbW6km8sSCZVRQBhlPfBrtR58tyP4i66mneGLe0i3NPcPEBETk4B5z7c9KwbQNFpsFtFGUlebzHCnGTx1qLV7s694snDSEQWYIYnGOORj8jVnTSL2+nmjfZHZx+dM5GAOMgCmEXc6jQtEOs6rpekuWSONmnIAwGIxkHt+Fa3xp1A3t1pGgQSCOAsTIEwDwBj8K1PhvE9loV1rt1EQRDujd+pXrn8a4W9uW1fxHdXrQlMKAs7MCVJ6ke/b8KybOlbBfWx0zSQbeQBycKh4G73/wAaz4VzhduwnlsHjNXNTmD7FPzRgAiRupPfioIZVkkV33MMgcdSOwpAaENuGUfMUHcitJWWRkAUlegUcDHvWbGXKEgYPox4z/Ot/QdMN5PFHvCOTyT0A75pN2LirnVaHY29jahmdnmuMHywAdox2rcutQNnpotbMLBJLgPjgqM54Oe/es2CI6dMzKI1UHYmSGIx1/A1z914ujjm1G9nckRfLGoGF3YxwPrXO9TpirFjUYJfE19PpsTsZYyrMjnj6E9MGux0CwtdNs1s5YyIWbbsA4RvUen4VxHgO1k02ynvr64kN5e5cFhyB2ANdTK72+mrI8m8yc5PJz7+9K9kJ6sk1u8h0qJ2nlIeBhiQ8n2Irz7UJE8U6wDM4Y4AY9Aq5yPoTWn4g1F9W0d2uZFe7tj80CL8zr/CRz/PNcpeXL+H7YqkGL3UNoyTkhRzj2qox6kydiTUdUh1TV3eGSR7eH9yoH3QRwTj+taNkropkK/6PH8zjo34VlWFvtXbHGA0rYGBgg9SSKk8RXhtY4rWKTzBIpDEnBHrW6OZu5Qm1uTUNYnnLCe2t/kgjdR6daseF7WS61APLhpS5cuOd3+elVZIltjFCWwqkHac+ldt4f0/ybVJBGCjjJcDn9eabdhwV2dXp8MjWSSM2EflVJwR26VZs4y1wXRnQoScg4DfWqVnKoAQkgDHPp0962bDIUFxvBfIIGOPTFc0tWdiWhp6dFFLnbkl/wCIDBzVtLUs4JJwuRgnioUYxgfOQFOQOwFaMe1jgDIz94Hg0gJbdfK43Yzxj3rfuVEmhWAZ98quwDvgkAVjDYrKFBweveugtgH8Ov8AdJhmwpPIIPY/yqAKETRvGCGwDxkVq2yqyL8+D796okxoAvkhCRjCjIB9a0LSJNq5AyO9JlWNC2CcDOCD17Voxjp6HrVK3UIT8oI9cVeUl8HoahiasXrZ+GBwCO1XYSQDnkEdTwKoRxnnDHPAyauRE45OcetIRMAMjOTiplHTnBqFGLE9c+tSAZx1JxTSAtRONx7+9G/bkjrnoKiRck/MQR6UoUhjzkU0xJFoElRxgDnNIW2Z7e9RByvuKmxkHPP86AasNSbDHgk+1P3bmJxjIxg9aYg25ycn1NOwT9aCWSIw3DdyBVjKn7vAqoqgEE8Z7Gp1wF/WglomB25HUipEYnOeB7VCM+ufpUgDnByAPTvV9CBwIyOpNPOOOMCkGeOmPWlIz3OeoFAmLuA9vrS59QDTRjjNO47ZH1oWghO5PP0qSIncM5x70zoacDyOop3AnJ9sinAgDgDNRg4PJ4pw475PvTTAdkcE5BPpxT8DAwTn0NROSADnmpEk3qMDJHemA4bjnuPTvRk56HNIw4J44qPO5upBFAE+Tx0qRQfYnNRKM47Y96eMj2z2NAEuM55I9qApB65pACM+9OAPU5xQAZxjqT609WHemE4A4yKUHIoFYeoBJ9KcSARjvTAfwp4bpxketO4MXcAe+acOe2KTqD2NGcD3oWrFoP3fhSq4PXtTKcMHAp3DQduHB6U8HOe/uajAzx0pyjA5oESZyTngU7P5fWk4OMUcUAKD+VNPUd6U849B1pDxjp+FBNhu0gHPFRt3xnntUhLY6UxuM/yoERMCc9AKhkX8T2FTtzmoiMA9CKAKkrKg54NZV8AxQgHHseK0rkbwRgHtzWReFkIUHIzmg0Rn6hDvJfqDxg1xutR4YqwwR3ruZ/mQ44OO9czr0AMTcAgA8+lSVseb6vEdjADBPp1xXm2vwz6a7ygMyHkLuyAPXFeq6lCXEQLFCc9BwfrXCeJ7FrlgVwhXhgOQaqOhLPM/EDLcSCQxpFfDC+Ygx8o55rlr+5iNtM7RsAAQ0jjAU+v+FdD4ltmsp1aXe7u2FERJy3bPP51i3zSt5qoArr8skZGVPsa7YanJJGRdRSpHbXATchARnVgAfQn3xSvO1zC8aHG1sbhzg+1Qun2eNY40Voiw2qvAX1OOlSadi2uikiM4DFyA2AR/KuhGGxAIPOsnjuPIlfaVxLkKfTNdr4VYQya7aLII4YRaR43chvQf4Vyy6NFrF5axltsTTLwOScHv+VdgtzZJpUt5nYl1ds28oMkr8oyOvY1E9rG0NTK8WXPla/cMyKApB2EAjnOPzriFluYpPtGmuDNBIZGRxnfg8gHNdrrLR6lqV7EsbBwwKySLgtnkAew6c1wLlrbzSkhSVGwVI75qY6KwSWp6rZ6pF4l0KG+iUZ27ZVxgq47Ef1rndTWVZnnXy4TGAWZADgVB4M1hApWQFLef7wVsFfU49Kv61DDsZIJUkjHG1O6+9ZSVmbQehBcyxTWMbeUolXnzFGC/1NaenKLrT5VXIyANp4Kn0zWRYQOdBdmXaVmIVm5+XsK2/DkiTxElyIiOGVQR/MVD0NE7mil9HaeIdMuZMPGilGwACvHYcV2ttLMGml0+ZoHZuZFGC3oCDxiuA1y2Gniz818mR87kXJx+tegaeq3VrFNvZXkAJXoAO1cj3NehJBImtm5+yxRQX8ShblBGAJTg8j6V5fb+FJptPvppI5oIIJ8Mzrt5yTtB6c98V0niJG0J5LxZXFyLhWjKuc/Qj0r1PW76w+KPw4TQ7eFrDVdyu0kMWEZ+p5B6nHU12UUebWim9T5T1BfIZxEXlXJC7nwTj39vStI6PPrMum/YpWi+1bFDSjaSxOCM+1T+J/C83hnWn0+8snM0cYkY7iyg+oB/pXWaB4dN/ceFIru5McJbYWVgMEH71dr0sckY20PrT4A/sKaXDpUOseJr7+0ZZxvjiXlUP1P+favU/ij8GB4f0i2l0WCGe1iIQx3C7tmeOD6V658KtGt9C8CaXZ2rySRJHw8jZY10Wo6bb6paPa3EYlhfBK5xnnNbbMLI+Ifi98LLj4e+FUvbi3huNX1iTySVG4xrg42n2rz+C10v4e28ccUS2ermBZczR+YMZ5bPucjH+Fex/tpeLdW8CT6LMQtzpsNwjwl8Fgw5Kk+44r5p8U/tFaf40sdRhfQ/s2tLavbpcqVbHc54AAH+NQ/IhxRwmq/G/W9T1m9jZI3tobzKGXogyRtBz34/OsHVdRuVuJL2KNIZpcszbshRknpn3PWur0v4XJeaRfa49xFdW9taCUW8DdWxk5GPvZzzVXwB8KdV+IXictYW8sFqSqNazuxBUjlgceopWuTZ2Ppz9nSwfxNc6NrdtKuoLawGBwyAckjJx7bf1r1LxZ+1vbWPmaNpUezUYbkQEKm4YBGe/wCFfLXh/wCI2rfAD4mXGi6ejSW0YUXas2d5K9eemN2MCvavhfb+FZE13WzBBd6rn7SRNGrOgI52nHf2pXsykrHc6t+0nf61qQ02xsjJNgI7bto5HIIHf615yfAun+HNSutf1/TbbW5pGaTy3IZYh14BHUeuK9a+FvhnRr/SNU1PTvD7HWZcBmufnIY9ME+xzXOeO/AeuXE93bWmntLehAwZ0bysY+YAdPaqeuxe5V+Gfi7wn4711ooPDNkLgbVdLhVCso7DjBx9K9v+KUDeGPDd1qdq0cOmQW2HtEjXHTqD9PSvlGPwx4z0jULK9svD0FnLasxkkEe0McfxDPbFafxL+NN14o8OXNoLi4tNaW1ETafMpMUrk84HTnsTRawm7HBahp+o6l4rkl8Jagbe0ZELOpZSCTyCehJPHNc3rfgrWvEHj+Iag91Mm4K3mcAYHQH86+g/g03iG/8ADs8mp6Ra2D2u1kRbYIJgB0J/XNc78ZPEN+NNsLqHSjaajJI0cUkcgIDdM4/QZpWTJaucl8Q/BFhpPgyKbSbWIRWGZZlhADSsPX8a8TtdYeZ1l+zPEgBYh48qfUA9K+0/hX+zFe+JtFgv/Fup3Esc4EqWyPgEN13cc/jWD8WPgu/h7Vbm7tmtrPRbKMEQxxqWKg/3TkZ4zmsnSvuTyHx9Z2+qo91N9luFgusxtGodV2+49h3qOw1C50V7eO0kkWJGb5gzFVz1BHT86+ifHnxb8IL8EL+60q5ik1cq0Ch0VZVfnGAPWvjn7fe2t5BeXlw0sxXIhRsZLdyOnHris3StsZyVj1CPy0mlvnit2cgkqVGSe5AHHvXK6lrkeqSXJtojKy4URkZDD2P51peBfDet+JfOuIbOUaUjMZJjkBQR1FJI6+E1gWQRXTMSFJUbmXPU/ShUpLdE2Pdfg94J8J+K/B2p3EOk/wBm62tqsbTXUWVGe6dvbP0rzDV/CGteCdWEd7YStanoXDNjg+/cDPHtWL8PfjVrXgzUp00q4W5tZJcPb3DF0UZyu0HOOCRwfSvpzwv+0V4S+IVvJpniSxhtr6NCqvKisu49dp656VtGL7DXZnzh4zkgvbSXUYv3VnDb5EcfQHucdfavJbq/+xwqY1ackbiAMHk8fzr1H9ouKO21zTovC4gOnDcskcRAUH0YZyeue/6V5fp2nJfXRtrjEEhA8q4I3Anp06ZBI6jvVKHcLdGb3hBb7VL+K3h1J9MjcghgxVSc9CevrxmvpLSPhdcXcttaNLDrdxK4Lsw2+UvqvPWuU+HH7LWo31it5czG5tY1UZLMiFwfTpntmtL/AIRbxPpXi6507RZJlnXZ8y3DAxe+c5x9alwiVY9In/ZeOoeIIZDqTW5Xjy1bcWXHTt9Oa4zxZ4BvfB986icW6SNsSQrygz3HH6iu2i1Xxz4EuJNdutS+3m2VTJbsuVkXoQPf3Fcv8TvGNl8QdTOrXCyWULW4DQNIc7geQRxS5UlsaPY5K68NxS+J0lvdYubB5kEKXEb4Eg7cc9av+OrTTPBkEMXmC9iRQVJYhy5HXOc5zWBonj/S/tl3Z38Cm3t4vMtDOoYoec7T615F4n1/VPF16WiaeLTlUqI5JGdmOeDk/pzWKgpPQzZ7v8G/2ovFfgKLUI3v5rqJlLQQXMpkUYPHBPp6Guq1/wD4KLeKI9CmthpkUepSt8j+XtVU6etfID2upIhjgSZZQuFJbAbnpnNaFv8ADvXNZiYvcxxpFhma4Yu5PoCe2PSuuKcVYd2VPFfjLUfFeq3esavqNzNeTzMxaOQkJyeBz0qLRbp55DDayBV3EIJZCDnqfX1q5deBrKF7hDfRPIGAaNWyAw6/nVy10CyuL61w+VEnzjbgFSMDn2POKbM229y/ZvdCZ4lkF9HGoJlDAkHpj6ZyOfSq+t621tMLOeIGSSISRk4IQZ7/AFwa6HTdJtfD9oUWPZPyzEcFznPJ9AOaoXehafruof2g2ZLmMgPGW5x2AHtzisG9Qvod5+zbHLNrBvJg0JedVCR/xAZ6+nXtX294VuhMLJo9oILlu/Y8V8jfBZ7Gz1W3EUBgg8xhlV6PjPP5V9VeCdqWpZGJULI2ehzir32NI2sfBf7QN3fzfGXWXtAxPmMVTbuLY64+pFTeD/hxr/xTt4y+oRWSREtJshCyoD0Ukdsj9a7Dxr8JvGXizVr/AF7Ri97HJPMqxI/zAbscc9Tkn8Kk+DXjfWPgH4njbxNo3mWVyYhKtxHmQqOODnHqcY/KtnG9gauVvDf7LrPqD2Yurku37uS6eFjjOTx9Tgfn3rpdP/Zh8Rafqo02ym3uFO15UGMjk44yM9K+6/h58RPh/wCL9MTUtHurRCw8ySB9u+M+45xisLxv4y0C+0qTULdoHmtbhpMxfK0hTOBkc9h/k09NmCiup+MH/CtvEFlrzw3MaiyWQRtcqp+XcOGA7joKu6z8KtfsZke1FvOfubXJDsB0bHTkDPSuz0j4iXfi6K6VbB7ea0PyoeQ3TaCPXPfFdToupz63ZibUIkg1OKQGQFig4xjbzjHGDn1NeU8TJbozUrHlOj+F9evdMuR9j+y3aOG8h1xuOMkg9efQ+1JcefbzW0TQss8ziMx5BZCfXntXtsGg3+p6sLqKdAWbzCuQAvygbR9cZBqPVdDsn1gSfZ4Yp2OXZ1PUDj6gdeMVl9YUtg5jx+WF9Iu3dJFOCcuOB71W+WQJcrnDgEL0wPUiuv1zSJRezw3UaO4xIJYztQ+pxzx7A1x91byQ7AHkYI2CcDJ9/p9KpSvqTzGpDbyi3VgypEGGTnOPoKsXl9c3dgmn6fBE1wcmSdhgKPUDr+dW/CugPrrygIDEiEkhsHPb/GraaRJ4e0uS9nkQSYaNi64bqcAjp+VS52KUjlrzQp4Eja8SK7lPBMT4zx1Pfj0plja2+oXL6bcxywW4j3q4XKn8ajs9YuxqrWryq0MhBQqgIOeuf/rVqTvNaTGHdmIcNt5BHXGa3jJ9R7HN3umQWFwIE3yIqnex5BPoO1bmiaJa6npSx6gQsMkZwGJUk9h69ajgns7q/wDOWLMUe5dgY4J9x7e1a1lJb6iskxKxRQMCIywAznoarnsNS6HWfCbwL4d8PJqr+OtPE+mxxebZAhjknqBg9+Bya5ywu49d8aW+nWcD6X4Yu7oRRs6hmjXPIz7+me9dTqvxSaSyitru3juNORD50RQAMMDA3deMdqwdc8T2/iO1sriwQ6Zb2xDwqFBIYdCR/SqVWw9D0L9oH4J+HfhmdLvNEmnj+0lVeMPuiYdScdifrXld14hFtpE9rFIQjsqrJGgcI3pj396j1jVdf8R6rZ3OsajJqNuigLI3AAB+bC5xz6V2NrZeHpdIt5dE0VTdszbpp5OEAHBK5xnPbFNzuHQxppJdO0LT7Bo4V8h1kaQKA3JzwfUema6X4cXt/wCNfH9voM8516wuZSrx3CqRzwMHqMfWsvxF4l0nVvDVtatYm0uFkxOEUldw4yT15PpWn4ItYPh3aWXiLSdb+yazNJuMDx7kx2wTz9aIyC56J8S/2bbL4bXhvYpIog+RHaoTkcdFGefxzXkHh/wD4y1fxJc22kxvcWbsAoZmCBhzg45yPQ19A69LqHxe0VPFNtqiHUdMIMkTfMjv0IHOPyFemfCTwNe6V4atIrRUfUtUl82SXIZYm6nBrdJSEvI+O/HXwi8e6NerJ4ggkvIiN263JJVc9Onb2qverY2sSRaZDfwRo4Mn2iMuN2OQeen41+pPiZPB/g/TdPvPFFxBDcyAKY5RlS2MHHHevnX4p/Ef4Yr4risI7WCWwlULOY4tqknpznt6inyLoU42KP7L3xEk8NyWGnajqltFpBtSwjjUI0fUkk9cn69ulaP7Rf7XF94S0ObTPDOoyXkk6+WJZAkgUHpg+v1rklX4W+GoZ9Sjsby+so5NqyxeYY17nJyBtHvmvNPiZN4S1u4n1zwyYpRHCBLaIcgKD94A85pN8qsJux4LrDS6+k2p6ncy3Wo3zNLMkg+YMDxj2PFcr5OYVaTJYqN6t0HqMe3Suj8UatDqV7KttPsvAQ20cA/7JH9KzYobh3DSW5ic4wkpwGPvWPNbUVrlSxn17SJPtukNNEt1H5cVxEuMkHlScV6p8OrzVbBri/uL65h1gphpLgFwuR27eh79BW94cthbeFLGG8t4YAoJKu4Cryeo+nvU15f2Wk3UTXEAu4ZDiIhjtb/eYdMe9ebWxbfuxGkdk+g6nNoVt4lj1IX95LiOYMgAMfPC+hBNcX4O8AM3ix9c8RXYl0xmJhNw+CzdTnkYxg16TqHiPw9qWhCbR5p7AWnzTeUpMTkDsORwfTFeRaoNW8QW8Gp6qzT6CkjKEi+UqOVDADHU46571xwm76s0UVuxPGOlWeveIzqEgFxpNqWMC25BaYBshSeuOMZqzq/xCk8SW40dYY7W0jQCS2Lc7T0BA47GuL8Q+LbfSIZrPTLaW1aJ9rSwJuDg89DkAe9V/h7BJr3im9AuNqOu/IjBB4w2TjOPoe1dUXzajsuhtavpunKtpHZALGsJEoH8Bznj3OTzVHQYW1nT5bp3CW0cjJIrckYYgY9jiunh0eDRJ0BhTyEU5uJWLZPJ3YyM5P8A+quR8K+NNPbxLcaUImTTnJVlJzGZC2SScd8ngmqTtsZtXL3jTTbXStKtpPs6Si8HlqysSQ6nIIPpj0rnfC+hyeJNf/siDMMoiaUyt/DwMfXOadqcWow3ggu5TNp0cxFiiEEBmzwBj09Sa1tHup9AWWW5jMEsqsqu3DIvqT6HH8q0i7rUpRLdkkPgfRLmzmmaXUJSAxC8Dtt/nXD69bTalbzyh0LRsAquMgnHXPXAzirOo6s+q3iRRxJcDdtG2Tk+hJ961tL8N6wYZYb3T/sq3GF3ZDMAOmOcZrWLsVY7X4EeLtC+EEcOrtZC8nlOJ5N2Tj/Zz/8AW7c16r43+OXha41Sy13w1eRab4gu4/LcrECRuxjcOmeMV89aRoF3pF5e6bIwubZ5d0Uko4QgfdzWAMx6vJczQxK8EgEe7IK9ABjpyenHetk7kM+sPDujL8R7k2niuRLi7iYSW1wuFZ+hP3Tj/wDVXiHxK1zV9C8b6nptnfz6fcK/DKgUPGAAM/TFaXgvTvGlxejxhpUYujYyBDaPNneo4PGR0rlfiNqHiHxNrtzqev2cVjdttCeQoB25yc8n6daz5HF3EmdFD8ZNUTwvY+H9PgCywqTJeyDLMxOcg8H8qm0zxfrGttfWd1f3dzO6ja3m5CtgH5R06eua8t0i+llfYAyKuQw6lPTitfTPEd1bazFdRyKWjjZSQvBPABxWnM1oirnaWei6lqkq3ZsLq+ubebLzLHtZQOmQO3vX6Bfs2fAy1Xw3aeIL4C6+2xCQwyMUVD3AA/LBr5k/Yo+IcM/iLVNK1K3/ALS1W/yVSXaE2AAA+3X+VeufEfxR8T/hrrEmnaOHs9AZhtS3QMqKeThjyMe1dUNkmF9D3jXNXvtPubu00/QGSyg+WOSORQVx1wP8a7XwLo+haj4PWfUIrWZ7gEz+YoAB9Pwr4E8R/FPWb0XJ0DxRftLFl57VYzIzt359Pas/Wf2udbh8Dpo8FswuypQPjBXHU5yOc9iKtyS6jTfY+pP2kP2Z/CfiLwRd6hHIllcwoZEktkUk46ZGOn0xXwBaeBtQ8G6fqupXCiaKc+RHMq7WwDxxXc6B+0F4216ODT5dT1A3BXlCoaLb2BBByceprqvEGqXfiaHR9K1KKNLmUFpFiQAMMcbh2I9q5atWPLZbnRT1aPONK+06f4VR5FRHJZmYkbh9BXkmsX3l28wuZZPnnYx5OSwP9K9m+ICjTZ30+2hCkDa0rcjgdh714nqaz6xrFrHAkayBgPLJ4z3HPtzXmx1bbPWS0O68PWtvongkXIyi3WW4GDjnr9aw7G7/ALM0w37u0olyVmx8wBIAUD059O1dJ4uu4LLRbW2dwiL+7KgZG7jGK5RLdI4dOshJKFbe8xABGA3HX69BWqQti7bhLG0lKnYCM57HvzSaBdIt/I9yocxRFY3JzliATxVtjFHpF26MJRIcfvVGFXjkD14rNsQViI+VSW3NkHnjGfrxTYF+O53xGVogYnUsGyQQewH41Stb9pbQygeW7ghgRwaW+uzFbCJHMS8ADHvz+dZz6h5NuUkyRvDFV6EetJIbdjP1md7a2ZS+53BDAcDA7Vy/26SygmuoYm8yT92rseFUdcDpmtXUJzctK7EE5JAOcAVz+q3rTSA4WONAAEXkZ9a6qaOOrKxQM7NEC53Ec7u9WrGNi0ckUhhlRxIjg4Kt2NUWcvIirxuPJHJ/Ktu2QoihckjrnrXRscqZ3t9KvxF0URDZF4hsCDMcYNxF3YY4ye9cE+HnY8AcjaOeelWba7n0/Ukv7aRormJflZTx9CPf3rU1nS7bX9Ol8T6TGsd1GmLyyXu5PL4zwPYCpLuUbYfbZoLQqzBuNoOOO+DUevQG/wBbsrJXYxQNgLIc7QMcmrPhT93JLeuN6Iu5WY42Z6n/APXTvDdrFdazf6nKvmlVMalumT3FQ2bQRtJfz2mo2jxtylxH+8C5LDIFWWBsPjXPcStshklVXxyzFh6VgeJ75bBbVw20+YGJVc4weP8A9ZrqPG1jHH4q0rUo1Ly3UcNx5gbhQuM5+tZGqLeoRR6OdWlaN4mWZzHH1XPbJrF8P75Ynuptqu25thGdrdjnPStz4r3q6fPbBARBqARmb7y4I6n6GsO7ZNOsYEinYOVwQwwMeuapIhuxlXVx9s1FYtwlKEsxxkcDNXvC7vrvh3x3bDCJDbCUMeSSM5498cVz1m7Q2t5dxyA7iVQkc88HH61s/CWSObXNc0tnAn1LTnRomBAdgMgg56cnI+la2JTOf8LRHUVht1CiNsEyEelWfENzb3Upto0IhhwiqeRjvU2jzQ6DpUcTwu92hZfnONpBPGOOnvWPPI092+CCW5bPXNCYMdbqMKIwEQcYHXPaugsYkt7UluN4KnHX61QtbQGNWb5AvOegH1rdlQXl5bRxsfL2AMcYwfWlKQ4RubVjEdX0dBLGXu4GxEB0VO3+PNa2mW8cUUbTOI2LAYHT0zioPD0a6XdxSiQEN8rkDIIPauvsNNK3EiSwhkfBRyMkentXHOfQ9GnGxp6PbLPsRXUKOGkTB57Y7fXOa9O0K1HlRqMseADjBJ+lYXhrTI1t4h5aqBzgLjmvU/BVh5syTOkZZ2+SQD+EDnjpXDOR1WNvRrG4hjWCGI+WRuYtwK6TRtLzPHeyyeWIyQgHX3NVooGuLpbaPcCwyzqQMCuiktktBFCh3gKM455rAiTuZ3iq4ttM0uW62M+VJGWwB6nFfH/iS9uNY1O8uZZF89nb5l/ufwivbPjNr8jwvCjyCVCUUA4VVPXIrwm1WHWdbW0ikbJYGQL0wPU9q1hHUnoRG0k8MeD7aOFhBd3bmSd25bZkk8dvTivPNK1Jta1W71jYrQQnZCFGSrAkZJz+X8q6z4zeIG0ucxCPzHlUW0ADYyCOeelcx4Vs0svCSRK6QDmSR3GC7Z6GvSgtDiqS1KWovFqOrKu4sYRuODkKT3q7d6nBpWj3l1JtJgiLDORlu2KydGCyvc3K+UGaQx7ozkkD1HrWV8QL9bn7FpVrEIQzCS4ZxkEYOM8+vNbJGDZj6HqMtnp13JcRL510QxfGWC9R36811Oi6LJrMmmaVDID9ucNNyQwjHJ/MCuauRG1zaWkeJflLTSDkfKc/meletfBjTUmeXXpDE8SqViYrhkUHBH9aJuyCCuzV+LOr/wBi6Lp2g2MrWpnwpZBkhF4IPPfjn6VxNhYDTLSLz2MsR3OAxJYn3NJrmtL4q8YX85cS2qSbYFxjAB5598A0vinVYI7v7DbLK7rGrySsPlUEdB6k1h1Op7GakkWoSqrbgxbOcELgdKv/AGcR7H5KjjCj8qr2PyIrKuCRxkcfUirFzfTC2dbf5LgEHzRztHfjpz9KoRct2hlvArZ2beSSQMjr3rufDEED6c9xFCVTcUUlsD3OeteeWiyPNBawtIbq5YhJNgYL9ePSux8W+IoPD2m2tlaxl4goEjo2MP6AZ6k+lZtmsES6pq/27UrfTrYl2mcqzR4zGPUj/GsO5tUuvEcP2i3SXTkYKiozK28dzzjk9a2PDtk+h6FPrN1CEubsbmA5ZIx0/P2o8PumpXM926EJKwjgUAAL7/jWJrc25HbU7vMcqCG34Ea9FP1qvfa7IitFIUZIiTtHAP0PFXryaDQdElitVVLh8gtJzubPJrzvV5D5UVukjvI7bvlOcn0P1prXcGO0a5u7bxDcalPOHtE+aRGXKhPQc5yPrUmsxTahqR1AgG2Y+ZbkDonbv1qtqbSWlpDaRBAZl3T7gSMH+Ef1rS8IyQXS3ekyLstsAwSBiSzdwOTWyMmyk+pmBXdn3SyEZIXgj/PpWbZNLfalP5774mUMny8KB2H/ANeodXWe0M0cxEcysw8tlwMdu9aWiWhtNGjdgiy3Db2K54T2571ZjfUsWVj9q1BPNCOAcgnsMfz7V39iiraKA5D9Au3jHpmub0m2CgOwDknOV9K6NZwVULwAcgMe2Kzk7mtNXL9tCS4PIC9z0z3rasJNqjgEDjA4rKgmRlQjBIGCBxg4rWtgnmopwWKgkhsg1kzr2NiyZJot7JkHng8//qq9Eix5w2wNyFJyKq2G2FGWNGQDAySMYq/DHucZPHTHWs2xLUnhXDnc4djjhVwBW/pKgaRqVuWCqVEih+g9T61jRwmMg8MB1+lbnh1w928DgMJImC5x2pXKIoQCBgEqAME8g1oW4O4cYA64quo3JJHjLowVsDpV+GHy1C5JI/OoYFu3O7Gc5HpV+FPlGCD6k1mwttYZOB05rUhZHjHqeMDvSvcTLUQI689OlTIAe+AO/vUQAbIzgjvUiKw6Hp2oIepOPl5/lUqE55xxVYkj6j8qsIwI6kD3p3GiU8D1HrT4zz61GMH61IrAYHp60ICQfN7GpFDEjoQemKYvI44+tSA4U9TTE3cUxsGJ4A9qcDjPb600Nz607v6UEXGnJPvUiOBkHrTTjAzwaAwyOmKBFhHBA7D2qbdkDaQT71VXqTwfpU0YB56VZLJEZsjJH4dKlB5PQ/SoCBnA578U9VAGeQfQUrisPIAOen1p+4cd6Zgc9STQD174pk2H7lyOoFSgjAx0quTjBwcDtTw5IHGPrQA/I45pwlGeMfU1ECAegIFPUdSAc9aEyiTazKRnB9RSojKBk4Pt3pBnA5wKcEYgZcn24qlcl6DgxLcZIp6pk5xg0igr+PpT8EY/pTAVT05yKeSCPQ0zAB5796fle3OPSgADevJp4bOM9KjI78j6U5OvPNAbkuc4HU0mePQ0AZI7ClI59qAGq53Ac496lV+R296Z09T7Uo6HuKBMl3A47Zp3b196iXjHT8aepxTTFYdnNFJ296d6HvTEKH6dqkGD7GovX1NKuaAJRkYweTTuBjufWmA4pcg0AP3jkd6YBySc49DS7RjPGaCfzoFuITxxTDnJH86dnn0HvTGGCT1/GgkjPQ44xUT/AHT7/wAqlY8e9QycggZz7UXsBUmAU5HSsyddxPTk960pAcgHnPaqM8ffoR696k1RQlUYYHk84x0rHvIwwKsMk8H3rZdWCk9x61l3uJEORk4/M1Nxnn+rR7JDuwqoxXbnrXD6kDMhgyEJYlWIAP416BrluI5JRsIZhlTnNef6lGMv5gw6YKnqSatE6HmfiTTZruQwSxKssbYVgxBc9ia4OYPYTSiRSzJIQUc/e+teneKVa4iedV33UWCAAc/WvPtcjh1IxyPuSRfvlTgM3rj1rtpmE0c/ryIt4ksJUWzKCE/ut35qG6neaCDa4lj6HacFR78d6fMuzfE4DIcbG5JHrVFCsUqqDgscbByTXSjkkdH4fBa6kuRIES2jJETLkbsdc/jTr2H+zo9I0w/MEiM0iO3zBmY4z+f6UaPZ+VpepQxMPNmkjRnZ8lVY8kD2xUfiKWG68YXUJDKVSOJH4wBz/L3rOWrsaw0Vx2t3YsvEcyNKWVRHIpbABG3nnv0rA8YTRpL9rSDKzKGYJ0J7/pW14qE39pWOShCWp8woAQQD0J/DtWfeg6n4edkQqiSEF+uBjtUp2LeupiaRct9vdI9wi4KHIIH1/Gu2spoptJkGQ80bbWdlALcdvp0rzW1d4EkWOQNMjAAkEA4PNdloWot5iBFyJBhieF96GiYmhLKYfDiLbDAeUg5JBx3zWp4bKLp8XzOqRvtEYI59Se9c7rCGGcJ5m6LO4FeCD7itvQRFcRAo7GTozbcf5/KsZbHRE1NWuS8kccW8hSG3hckD0x0r0Hw5aXmqaekFsjSTqMrgfLj+decJ5jzSxzZiZTyxPJ98V6/8A9WuW1OwMUazssoRhjIdSev4Vztamzdlc7rwJ+zpqXxGkdb1DbwKwbKrtLficjj0xXq/ijwdp3wkm0PTra1iNtKdkjFcsWxwc16l4Bu9YtPEkOnTQxQ2r25fBHLc5z9RSeNfBWm6lqcuoaleS3NzA5MUUmAqDHAxj9a9OlFRijy6k+Zn5t/EfxppuufELXLXV7cQIZDBDcE4MI6AEjqCcdav6N4GvdQm8M2sGpQi1EhWO7zhce7fngGuK+JmjRT+Pde3RRPO1zLhGJwADxz0wetdr8I/DvirU7bSrLTrJ73T55XDQJl04IyQcAr1PQ05K0kY3P0++HNmfDngzTLS+1cX0uwASzMoz7DGM1J4o8cWmj6tp2mx3sCXdy+GibltuDgj8cV5tB8EL5fDelBJnilgAZrY3DtgY+6Dnt68V594n+Fuo6P4jttTv9YIMcgMKStuYKOcD6cmtmI8/wDjL4M8Z/Erxpqsc3n3mgaY7XSm4j6+gXjnJJxivNLL4J33hrR9VvtW8O28drbxC8llO5WdOW2Hk5zjn0r6n+GvjPUtcfUrWbVIJ7KKYqHEeZQM8ce1dL+0tqEE3wg1O3giWdJ4sSyoMcYIIx9cUriep5n8AfBnwx+LHhe2EVrBa3cQDzWkUzKxOOQwyBjjNY6fFvw78N/F/iXRLyKKO2s5Sts9tEAyjoQT14x1PvWP8D7zwH4W8KoJRJ4b1eYIWea4YSMuSAy54weew615j4+1XwTrTeMGSSOPWWklWG9klLiYZOSoz257U3ZPQWxT+Lek6V4s+ONr9iU3VlNbRSyTW7kLuy2Sx9DgDFdF8Gba51fx/cjTLiG10uSQ2xR3yCoOCBXzT4e8Za1pd8Hs7z7Md5AEmGBjHCjHPHOeK73w7qJ8A6MutQX7Xl7PKXVYSAsZOegzjOaxasTc/VLwxodp4aVJI79QjxjzUwMMQOGz7Vr6h4t0TTbY3F3qNtBCF3F3YYxX5daP8YPibLaNq41e4a3QOoSVcrtHbOMfSrGn/Erxt4+0ddBku5LuK+Zdsixhniyfu5x3qo6BzW2R9p/EL4taJ4i1uz03w/f2s0wYiWQOu3GOeO9eRfGfw1o1tox8TRywxa1NtSCRmG0Eeg/xqH4b/sU6vJFJfapqskb5zbmFsH3LD/69d1qf7Kk0um2dlqesyXcMLGQo7YwPbvVtX6j5n2PKfAvx18Vaz4ZuvD1zpdxfXcitFDc2kYA54GSBjjrXufwX+Cmov9l1PxTi8mhxtguOQp6jjGOK818B+L9H+HPj6/07Sru0htLJdos3jBZn/iIYknP4/hVy1/b2Gl+J5rTVtMVNPRnUlOW47gggfpTW9xJ9z648Qa/Y+EdCudQu5EtrS2jLEngDHavzM+Pn7TfiHxrreu22mThdFkQxMxVRgcgEHGQSD611Xxx/af1j4vJLpVqw07w6z53BMtIO3INeLN4Vi1SM2NmJbqZjt8m3UkuT0zV2SWpV77HEy6TLJpgggdpruZ8spGSzdsD8e1fWf7Mf7Csev29p4j8dLKyOA0dmGKkjtu/EVsfs/fss60upwa5f2MarG/mRpfIQN3rt5I6epr7qsIPs1rFGUWMooBVPug+1O3IrvcXKup4p8dvBXh7wR8E9ebTbGCwMVuwjaMBTkjA/pX5q/C/4bz/Fnx7Bo8l48IlcsZgSH4PKjqOM9gK/S79sLWE0j4M35cI/mypGFccHNfDX7L72+qfGSCZoRChJkC79oJJxxzW8LSjeQ2kkfTnhv/gn/wCFfC+hsYpJL/U2O8STtgjjoDj+lfLfxg+D974H8S3Z0+1QWdg3EhypZyeSD6D396/Vm3RYoY0XhVUAflXzH+2V8M73xRotlJotmZJ5HImWMHL8cZrKEteUGkz865tG1CKFEu9giBMiushYj1PrzVzwpaDwj4kg1uQNqNvbyKwtWVSpGOePfiul8X/D++8G2Ef9vTbLl23RwtwynPIA9BxXPrrZS1uF8hElZSkIJyM9m/CsZWizmejsfcWnftH+D/F3gDSdMgsHgv7tWDWUHBVsnIYdcZ7/AEriPB/wi8Q3fiWXU4oW06S5lIRZZi2yPt3P6mvj6y1G80ueCa2uZEv41wrxttZ8dc9fzxXqFj+1d47tbK3hSMC5jjWIMApDY/iORnp6VDkmXzdD70ufCul+CfAeo3Gvz29zHHCWGRuI4OcnOfevy98TeNP7R8TapfW9oZ7ZrhvKWNmBC56gZ+la3j/42ePPGkBs7/xFM9lKxM1ukaoNvpkcmuK0uCDCRfaY7YL/ABTPgfjzTTS3Bu6tYsR+JtQnuX3QxxwKcKzqGbHp7fnVKPxrPDd/ZwFYsSBIi9fbHP54rt/EfhfTNA8KNqrXS3srgA+XKCgJ44x6++a5nTdLs7aAX0Mivc9vL5EY75B7n1oXL0IN7w5F/wAJAEtTfRWNzKOGKgkkdgD/ADFU/HVxfaRe/YLC78yIgCWVsjPrj6H0rm5bmea4kKJGJYv3inJBx6k8/pW9pdpqzacuo6xCqWhBWF25Lg+gx/OqYtjD0fwTc6nqqXK3rW887ANv5TPcnnHPvmvYG+HV14O0eHUJhBeuZhtRCQhU88n2riRaRWumuXmCWTKGUFSCSTgnPWug05mvdNSwh1lrlE4Fq8nQnv7isZysrBe5taYNN8Ws8TolvLEwZjExPy+gJqPT/DiahqhGmxNEQ/lqZEyCRnmqehRxaFOeDBcynaQOQx9vpyeK67/hY1pYWiyzs0Tw5EaxoAHf/GuNy1GdT8PLF7eS1N1EILmGSVpIo1wrnoD9K+hvCrNDpV4eVItC/wCdeAfDzVrrXJ4tQuQqeZEzeWOep4P5V9C6ZD/xTuruOQLMpzx2rogy4qyPmr4X/HSD4Y+ONRtNVtLu50h7gnKnITqCQPfpnNe6eL/EHw2+OdsptmtpdXt4We2V1bIOOcDuQAOo9a+N/HOl3tpp91rNg8saPdtEsToHAUAHcCck4989TVrwT8SH8J6jM9tbxvfFd8F3EoIXAyVYdDu5Hbt3rqUrEpuLK3iPwp4s+FUb6neX11o19qF032SGFwF8vBJJHoB0yfSuPm+OfjewjgaDW2uFG8LC8YwRjncffqK6b40fFbVviRrtrLqMfk29pFiIGMYDHknI4wMY5/GvNbiygnh3JGBAirKHjcgufb/Cm5XZLfVHYeM2l0TUUvtJ0uJLzUC3mIgwQikEf8CPFcrrccWoXrS2+oXMU7DLQSnKhj1BHXHbGa07XXtQttLlu5pJX1EllZHj3AHgjAz+NZug6ctvqUTyN9tlmJkmZyQd56H/AOtxXzibfxMh+Zv+HfGeoQ6lbb5YXGBHHGEO7IwDk7sccnpXeanOskqmQxzSsuFaM8g9iOa5bT/DUF5pstwiCxnWY4kyCHx175yfatO8t49M8KtlsxRNgzI2ZVBbJPXPWuWpLlXuiDXbOy1vS7SFi41eBesWOT3BH0/pXl99ZSvdxxEGGU58yNhgjHXjnmut8NatZNLJcS3E7W7DImY5JIGDz15wK3EuNKa5nvoFL3DJ8vn4KnA5IHXP41pCq4pNgcT4X01/DN5Jdx3DSyzjLRkkLjIIOPbt9ag8eakmo6Tp9tdSuXuLgu1uowOAcknr1Peuqn8R2MM1t+6Iv5Y/NLqw2oB/C3+Fcx4hvdA8Qawi3CT21xBlg8fMbg47/wCFaqo5taFIzXtU0+zL20UZuHT5RnJ9h3qpaS3V1ZoLlEt7lVwTyRu+nHb3r0Dwr4EtIrK51uCZ7lrfaGa45VN3QD6evNYXiTWvD8sk8UMlxdX0WVKxKFUevOMYrpVVX5S7HORWcsMBSMwpNJ8u5l4B+mf61l2/hq5TVEe4uUktI2LSiNNq5z1zk9PetKwmG6UKHcJxkEHGec59aueHJrTVJL20lkkMobb5WMDI9frWyVyS5qmo2zXhS2ihdJYwiuz/ACkew/8Ar1XmVYYEhWRBIB92NQVXHqff2ptvCttuTy2RkJUrIo3fQdvyrOu7AWU0wt5WmikPVnDHp6/0p8pW5Y/tqC0lCRqZUYg7i2FB9APevVfhhDa6h4L1PxTqkwgWBykCKQVJXjhev514utr5rRrcKY4y3B6Dr61fmnnki/s61vnSxhcu0cLBQzY5z2oSKufRXwq+D2ofF/Tr/U47+2srOCTEsYjBbbjPJ6ZPXpXH/EzSofCEUFheJ9qUzNDFcW7AjHuPX6VzvgD4k+LPB3gjXNL0XUEtorz955xQ+ZjoV3ZwPyrjdQaa/wDDsur3+tXc2pxzbUhX5kbPGSeea05U1uJ2PVPChs9M0sWsuoyQWV2WaSBJcSswB2hcZ6+mK+pf2GhZ6pczwatqlymo2zFbWxuGwyrz1GOfXivkP4Q+ErTxRZHVdR1d7TUbKQNHGiqCPQknI5rsfh/4u8S+AvirZ+I3nE8txc+UoPICk4BwCO3atacuXRsEz9EfiZ8GrPxjp8TeJbqS4limItxarj5ewPHWuH8X/s8+E9W8P6jp0FhbzagYFMZmOwqcYBJwTxXoem2HjrxL5Wpxa5araMgYQyW+Av4ZP58VyHjvwD8QZPDl7qmmeIrEXU6lWjkgKgKMjg88/hXTc0SufJ1zr954Lkt/hdcWNtMl1IYI7ofMuD2IxnIz1J9K8F+JngDxD8BdVv5kngvbC+VoYwufMA69McY9s166umX+ieKRJrOqwahd21wbhio3yF8ckHPb09qg1nV/+Em1Ce81W4SbfL+6hu1+XaOMAc9a46mJgrpmbR8v6X9lvLmCdU8+d5BlyvzM+Oc1uW9/c6h4oTcFuSziNIUgKgDB5z04P9a9ok8NeHJ7iKa1tRbXFs3mZEWV3Edh3rt9L8BLL4eSc2dmzqpIyRG2Ouc5J59vevLnjoR0RSVz5m8Y2l/L4gfT2gugXHlwgZHm7hk4bgcEDBFaXh7QfEV3pNpbGDdZrMY5IrgkNEc8nPQhhxXuusf2WfD1qTZQrf2bN5TO+4Ix43Z9K47UtS1KzimtjKQ52k7lBUfQjH51xLEQadkWbXhALYyappsQQ2sUCsQVySxzkZ9BTdTmvZvDstpZpamUSBR53yqQcnIGatXT2uhWGIJvtF7JGocIwOQfQep5p+iadC2l3bXm+adGMigjhR2x71zObvcfNfQ8003w5Z2mu6noiF7vU7xSwdQAoJySBnsCOnPY16DpPgafQPDN20tpbxXEUCiPyRhs4OQT7duPXrVaO/0zTtUF5Gnm3dqNzuseScngEde3Y1seK/HNv4XsrnUtUlUpPD5ccKdDlSen5jNb+2lJJRGkeJ/E7WX8K6FLokkvn3B2+WRywUk559R2rjdM1+JrNLcxJFKzhU2JhnPHXPOf8962W0qz8W6ld3EkrXkssgfc0nyxoWJTjtgcda3tYttIsrZTaafFearaQGQBWwykYDMPyzXqQjaOu40iposa6dHJLrUbhIX8yNFbLR8df16VvtfaPDcmS80036SxljcPJgDPbHvmsLTNE8T6+JxBYpMkmwo8nOQ3XPI6d6seI/DsemSWEV5qBt7tw5ltlISMAHaDgk9cHv6U1o7IRpajY+DY3s72G1exmhXBij5DscYPvj8OtS654wudL1WCaQKdPWNGEIGXYk4yfQDr3rkdY0jWNXmspLe2TybfIWSNsjpwGwe/9Ko39rqVvc2Ed2ksaHAc7CxAxzgkgfjV2fVha50fibVHn1O3m0+6hFuF/eWrLkK2OO4OTnmqU1mfEMsEN/Lb6VcxyIiiLkscjGD6jjg1m6qY7a0cxKrSucvNIc4C4A449KsaV4M1GXS4PEGqSyixkIlhlh6Yz1Poc9+aqCtqTa56TZHX9Fs59H0jVI7GF2LySKMlicZJOe9YXiuytJ9NZJ9RnGqW6pHO4IKPnnd+RqpaahZWej3Je6kNzcS4jZ2BPH9DWJc6xpst9cxPE7POoDN0yQMEd+tU562E11Fv/CCaJZWt3ZzGaLUmzvLZMQx/I+vaqtlosdjK6zs0kx5VlOQcep6VaNzHqkdggYILRSsaM2Ao9D26CnXh1HW5I7WwtoxbWxy0ucF89uvUUJ3IZq/Cz4k/8Ky+JNjr9tb/AGiO1UrMkfXJP/1q9x+NX7bur+P9NisNM0iPTYnUpJeyqzFR3IwQBivmHV9IuNMBuFLxpwJSpwVJ/p71oaDBqGoWdzttRLbGPduJJZh/u11KpZCTZ6d8MPiOPg80mvXdidWsrpdjymUHBJPzAc9c9Ca5Pxh8T7T4oeL3n07TYtIjGfKij48xiepP9BWPoWoWup+Hp9DfLqSTEXDAKepBHHQ1zi2D2VxLEzszIQVkXAHrgVjzuV7o2vax6fobX9jJJaG4EU7MpJjOCB16/wBa9M8P+IoLm/a+u0LS2keI2UHGQOc/WvFdC1a81lzMuIzboG8wqQ3+7j9a7DwRrDjQtVmuZmE4kK4m4AXtj61wu9zsox5tTL8V6zdXt3f3k7llnkLRqMgrnsK5fwpZJfX32qT5hGxYBOu8HjJ9BXQfE65htdPtYzI6BY97FMZ/GqvgKxht/D5ljJ/eP8rk5PqapaanproVvFTubhLd1Dt/rCc42k8jjFUrW2nbTJrzYLpsfcLbSecECrHiSTzfFBQyoVEeGCjBUjueabqjJYeFbi9ikdXWRIlVQCNxYZ7+5raOpMi1qMiR6VZ2cYw7knaBkAZGAec5rPs1a5iikaMqWbChhg8Hrj+tNtJnuYZ53LIPL2qynBUnGD9cU/S3ELpH5rP5Kj5pOS3rzVMS1G6vKDNIgUFhg+gFYupSbIHbJBIwQeSKfq1xslBkYmSSQkbBk4B4/wAazdYudkoON7yAkY4Ppz9aS1G9DPmuGSB12hi+MHvxXN3kgMshx94YPP8Anmtm6d/NKn5XjG0pnGPxrmpiYkKHJfPLE5z71100ebVd2WLLDOeCDnAPU1rWamWR3VlAiA3ANg/iM1k6YAeMkEc89K1Q/lQvwAzd+xFamKFvZHigi8vZ87HcCDkCr+ja7deHd11apFKJBtnglBIdB1GM9cZxWNMGcg5AUY61pWUEd/fw22GAkO3B4HTrmpkrGkTttW0S0HhuO+01iljc/vJYSQGQkcqTnp+FY+hStLYCOGFYFJ2qMjJA9T70aprq+HvOa1T7V5wWOS0kBK7BwcDPXFWdbihg0mDUtLRjpyoTMAMtCxHC4zmsXqdKdjntUmkvhNEqgs3yhZORkcV6Zd2kM/gfQrrzSAsZtGkY8jHYivKrZVu2hbzWBJztQjOSeK9c8Hv/AGj4Y1iyuWWV7U/a4Q/GAAc/r3qehSZQ8TwrrNvoclud8Vn+4mUtkEAZ6etcT4l1wXNy8US7wpMaqFK8D8a6T4dyXWpaB4hU8l0aWAjBIcZ4Arh9Ltf7UvbYzSs86sd2zgFu+fpWi3JauT6rbGws4IFKAuu75TkA9af4EuZLb4g6FduVEcMpV36A545OfcVT1mctdSoAAV4UK3HX1qir/ZreVg5W5Z1MZz8q455+uBV7kHReM4pbTxnrtu7YjiuD5cfU4I4OffrWXZwbnJKnLnOe+K6L4hb9QuNA19IQBqlpHHcFW+VZVXqe+cDGP1rGgEuWCrlQSFZDkHFTexdjS04i4uAQqiCIkSblyMnpj+ddLpuneVbCYnIdjhSMHGePz9Kg8PQbI2QIXWTllBGT9a37S2dwvzKVI6FPywc/0rnm7G9OJd021DxIjRCIAYGOcV6H4ftlvYEUCSQoQAegArlrC3lCp5uXG4AkLkqK9B8PWiWXlMhYJsO1Aclvcj1rinI9KK0Or8NaW1yxiVCVUDdk5yP8a9Q0u1hsLSECNU2DCEe/bHrXL+ErAWtsjFXEjfNJu4+mPau50u2W7kSSQ/u4c7Qe5rlerCTsa+m26xWfnbwZHPJYYOO1WRbGVyCwVQu5yDyo96itZ1kZkHLL0XrWP8RtaTwX4H1C7VlF1OpVS5457U0jFs+dvi/rMt9reqPCoij3+QGdsrsHVsdfxrmfhtp8FtYanfkKsUrbI2JwW+nf8axfGV8JrFJpHY3V1J5aNIQykE84HX863r68/wCEI8EuFUGKKE5JPRscY/GummuopOyPLPiBqI8RePooELT2FiASvIG73NRa7qS2elPaxqHd+VTBBBPoc1W0BGTThPO2biZjJIc9/wA6rXt9Fd6rChUELgkewr0ILRHBN3JIIf7MgHlhI44V8xzHyQTyST61xslw+pareXMqPsZsKxOSw7E1veLL14rG4hhcRi4BBUHDFc9vf3rBs7aSKzjIbgnAJ5J+taGVrmxpFncXkhFjbrLchlVlYcsPY+vWvavFktt4G8EW2lWiESzIY8jlguMsex9T+VcF8I7dpNRa+bD2kJIKkcl+gx24yan8feIzrPiqXynRzDGLdEPIweW/PP8AKsKju0jograkPhGys5bc3ysXhVDIcjAbjgH3rEW5m1Np7i5QxTSEnYuCqgdMfhWjqlxJp+lW2kwKIROplZkbB2AjAH+e1ULd/sql3wQM7mYgEk+1Qkatl+JXWEF5QUABUdBVG8vC5EfBIOAE/iqvqF7LcBRE6pEOuVyf5ik0HSv7Z1CAgr9njO4seMY9qoEdn4daTQ9Ml1O9KI7nyreILzjuT7j2otLe113WklmJ+yW7CXd0HTv1qj401OSY2llbzIkESYYIQSM8D8a3r6xtPBfg6LzpHaaXEszN8zdOAR6VjLU6ErGZ4x8YT3ZS0XI+0sIIo41wzLnqRk4FdvomlWvh+2tYkYmWGPdiU5CnufrXlfgOyuPE3idtcniU2sLbYVVhgsOnHPavUdbuktw8DAu4XLbzyM9qhgndnN63rd1rU8wVUEB/1WVPTueo4rG0J/Pv7i6uVVYbY4jVGyXNOu3luVeJCVZjhfL4IFNlMOnJ5EEhIHLEnOWPXHSqihsr3rS3lyVjVnluGO4OMGIfSpIJkiLx2p2x2gz5rcHzPanEDS2L/fuplHz79x2+mayvFd6yZtLcLHbIA87o3zs3YYx0rZI5pGj4ihbxZFp+sxbHulIgvoonIVT2JH69av6dZyGGKGJS6LwBu6c1X8EmHTswXymJL9QpxwM9vxrqI9H/ALHvjb7GRU5DHkvkdqGVCPNqadhZrDAgKjOBwKufZ4m24zwf4cE4pqYWI43EgZO79KsWKL5eVjAY8kKSQG74Nc7Z1RjYmhtTG4MaFt3U9B9K2IIfNRVdNhJxgdKq2eSAWA2A4AB5z9K14cAL65FQ3YbNOGB4rNGjKOB1Rzg57c1ftUbGSQS3OBVWLPlANgZyeKvWwG07CMccnuahsLl+KMuF4O4Dgda0dJ2wapbM/wArbgo3KSKp26x4B8wJtGTk4/KrMXAD7nDgg5zkce1TcLmlPbtaahOqjl2JPUirCZbggjI4yKm1N2EtpNkMksfcYOafay+aBnOPf1pPUadiPHAGSDWhC498Dsaa8G0oSB83YEZAqREBJC5I9qSGXI2wBgZH8qsp8oPOR196rIjbAQcDpViFuSOuO5oTIH5JxxkU8AADI60mQWBHAoXnOeaYEyNwPSpFYADjJqFT70/eBjr+FAFiKTORgAU4PySOnoahSTgE5I9+DUjOrHjOfQdKokmUnB4yfanbuenAqENgY5B9elSK2fce1ADwB3yRSjBwSCB05pAcEZqXgr0zQQOUA/SnjkEcDvUWeBnA+lORhu4PHvTWgmiRGwcYz704n6kimjJzzgn0pVIUjPWkSSryMdD7VIqcA/qajAGepBx2pcbeck9Kd7AyRhtPJyPUUgOfpRnfg4yPpQeCeKolB604BuMNj2HcUbRgHJye1IMZGefpQUTxg469KkwOOarq+0cKSD61IHAGckZ9e1PYTJ8DA+YcUpfI9fpVcE5OeRTh7cU7iLBjGDnJJpyKoA7YqNHJA7n1pyg9+lMCQjkd/c0BgDnk+3ajg47inFQMds0BccDnHYGnH86aAOOhpy4IHY56UEtiE5p3p6elB5b1+lKeMdaAuA5xTgPxpPzpQD+HvTWoh+enegc0gOODx70tDAUfMfQU7vxxTCc05elO9wHZx708cnOMGowcUobgUASfwmkyDjsfWm8g+oPagnHtQLURjnOaa3SnHBHX8ajPQ+tDYIDzmoXGM+tSFscd6jY9c/WpGVpccnrVKcfKSMZq9M3AHc96pTjI9/Wkxoz5uhI5rKv12gBcZPrWrN1IwcelZd0SG6kGpEcjrlrDHcM7F8lcZ6j6V53r1usJeQjDAZCk9a9N8Q4EQcLvJ6qeDXm/ijy5LqJAHDeWQeQF69ue3vWkR30PPdUujbzG5kkVIFUhgq5IHfFedeINONjq4uLdlm0+5w+0NhlGOv45rufEsIgjRoNzsMlkPIx7CuLl1D7Y0ttcKViIJiePB55znn9K7IaIwm7nLXkXm/vNjK8QLY6Z9PzrJlukjVXZWWUEHdnO31FaVwG08y2skcyJC2FMkinPc4PXBz0rKv4DfQzm3QRygZWN+VIx1BrpRyPU9D8PBpFsMIjxkSS3DhcEEA7f1rkVL317NdyOr3M2TuTgMoJxgew9a6PTLieDQxczzeS0NlHHhTgFmGTke2K4zzZIpDLu4LE7VAznuPpx0qbamidkjX8QzvDZ6DcHEUEivFMGOSTnCnPvzV/SoI7jT7hFDGAgZiQgHn1+ntVS5EGt+DbJYEl2JK52SJ8ysMnn27isTwtr5iFxGcDzPl3Zwx98VLRSMO5iNrePBvYkMdruvbvnjtW7oN4hUtEwIi4IHIz61X8TSTrqdvcpIIklQiQBeG9D361Hoo2XRjXYzzHKkjHP1/xpvVC6nUa6stxozXUcm6SFgSjcAj61oeGpzNEAICQzKXER5Hqc1m6cnlxTxyGRxICuxzlR9K1/CUI0tZ0XczOyhQxz05wK5pHREf4kugRLqduBI1vceW8RfDDjGT7GvaP2cb+Wy1wNHDvt32yP8udrFugP9K8I8SXz/wDCPalbi3S2uoroTPMH4cE/dxjrXpvwc8UXmlaQjWrknhVaNckN+eKxa1Laumfoq2pW0HjfQ7rzjBvU27I54yV4xXWXvhu2W31SeaV53lQtlzwgxwBxXxq/xT8Xa1pcTXtnFBHZSKPtKrg57E/N1PtXZp+07qtha6vpup2KXbyWJ8qe2yBkKRk5PvXqU3oeXLRnw94zd5PiP4jeDEhFxKsYJyD85GR+FfQH7N3xvt/AA0CwurFpTvdZiI8Mcng56V87219F/alzfyQBJWkZvMcnByc5x+NasfimPSprK9inEs6S5jSIZyfSk5WmZN2P01+IXx50TQfDSX2nXkF45kUNGHBwCeQcHOa8R+MPxLtPEOjaVqt2oeD7QVBtpCCo759zjHavnnw/4Uv/ABYDfz6q+j6deTbQ0w2xsfVefXP+Ne6eMfgOukeBNLkt5ZdbEjKG2vgE4OGHX6VXMmJM9Q+DmqeBJHfULGRYbmWEHymyQMdSRjvn1rjfiX8RYpL/AFDw9PJ9khlmLpMEypXk4OT3xjIFbXwX+HHifw7aRnUtKtZbCNsqY2Csidxz1OccVrweCrD4hX0urfZBFZwSFVWaMbsL1GfcihOxVj4l+JmneJvivqGlQQWSWVzAHieWBSoKA8Ej3x29e1Yc3wgXwl4UiuPEckllqV2zW8IkkBZWPqcegJA5617d+0Y1l8LbK78Q2WqyDXrj91BGMFFGfkAXjqB1J96+dfiX8UfEnxX8G2cGsW8dudPmDJcQgb5XII55OMZHaqeuxLSW5Uu/hddeF9JsJyftz3U/kKYBu+UgncTzjp09+tVtK8df8Ibqotre0tL+K1bYyXhLKCOoA6fjmu2+FVzqHhnwhqWqanqsE9laQgR2ocSFCxwNx5PT09a8kTTbXUgbiWR908zybIxk4JyBjrWbeupFux9Vyax4n+JvguW203wzY2FhPAvzxSAEHtj2/CuH0bxJrXwh8YxWY8gz26q07pHlMHpznPHsD9KzPAD+Mvht4eGpWV7NFZTMWWG+T5WXrgcjBrjNX+Id5rHiOXxBqQtzctlPLCfIEHTIz1/Gr21KZ+k/wo+J9lH4NjuvEWvl1DCXzYpQFTd0B9hnvXjH7Rv7U0D+JEtfDFyLieCNomnhYlDnuORnFfGPij40az4ojXSrVEsbaIBZPJyQ4zxx/wDrq5pOnXM9qxubZw4+VJSQQB6k+9TzdWQpMk1DVJr3XDqt5eMuoOxaXy3Kgse4P9Ks+HdB1XxXrCW2mpJeSPgCJU3hgTyc+vqTXonwQ/Zq1D4v60gQI+jwTgzPv2uR3K8HjtzX6L/DX4C+D/hfYxR6TpUa3KoFe4lAZ2x74q466saVz5O+FX7Euu69Da3Gv3cenacBu+zwg+YfUcgj8a+q/AP7Pfg/4eLE9jpwuLtOlxc4ZgfbivTUQIoAAA9BSgYrTm7GqVhqoFGAMD0FPooqRnyh+35quPA2l6YJApln8wgnGeCB/Ovnj9i4eGdS8bLFq4d73dsiQZIByOmPXrzXon/BQ/X2l1zSNKhZg8VvvO0c5JOMe/Fcr+xR8MbPUPEFvqlzHq9tdiYyR3McYEDKOxOO57A11LSCZMnofopGGSQKuBGqgCsnxZc2lpos010yp5YJQn+9jt+dQ3Piy20rUJbO8jmiWJVb7Sy/I2fftivIviu+rfEHVYoNLlSLR7Bw7zhsFz3471yjWx8I/tWeLpNa+JrWEjCa3tSEVoVwMkZJJz1xj8q8qkk/dRuzqTzhTyw9K6X43XkVz8S9XSxmWO3t38oowJLMCck85zkH1FecX9+1uoghZZp2+4C2DnB7fWlKNznmrO5vp4htbe3cyCJHG4eZnLD/AD6VHpOm6144vhHplsygYC3DKVTHqff0r174Efso3vj+wtvE+vWzR6YoMi21vkNK249QQRgkHpXqvi3XNE+HPmeHdL0XypWiXYUXaQT2Ix19xUcttyVqfJviHwZq2gyF7q4ga3jBVpYxuJJ6DGfWuetdPWRRBuMxJ2MZRkn3Ptn0r6G8a/CXV7fw1/bVwimC5kLQwBDnPYNnB61ymk+BdLEjS6xbzWl7AoLqsgABx347+lDdhvQ4nW/BWspp+m2EUHmwAhpJVkxu/wCA4xgdq63QfDMdjo8yTjdMyhV6fe7fhUtx4qS51B7eKJ4rVm8uOV1PzEe+MAV0tlHBNZiSG4Wfjloz0x2rCU+UnyK/wH+H2nWvi5z4tsY5La8Vj5itmJRno2a+kfiN4S+HWm6jYR3+yK0ljVYQhHlKFGRjjucV5nY6hP8A8I8bW4aEx3KrHC6p8w9Qfp+FZdxoJ8Q67DBrUs/9n2qKUi5Cjrzn39qI1l1KtcqXXwrvvjDeT+RbNpuhQTFYZ4E2q6DPUn6elea+MfBdnba6+maBqLS3NufLB24beOhLdPX8q+iB44vPAPh2907SYpLuJoiI45SSEX2OOvPTNfNniKPxHoIOpLawiSSQzsQCRjqSeR19qUpxktBNWOh0rwxqGlXFlfaxfLLcQqzIjLkO2MY6+hrc8PW1pdPPdXFqbqLcxWCNcHdz0zmuW8H+J73xrcPHqlswSLM9vdbSqgYwRj65713Xh3xC+lW7G7CTRLOViYJg9OM9/UVxybvYFoen+DrO18+z8mIIHtwfL6FBnuPXIr2mR0svAfiGUhcpan73TOGrw34Z6jLrXiG6uZY1BKIqIpOdueD+te36xbs3w+16OQhRLCYxkkDJBHp79a76WxrHQ+ZvG76drHgNIobd4oVfyY3RsYZjgnv6nmvLrv4c33gHwxNql+InsvNEdu0Mm5m5Oc9un9a6nUfEuieFrubRI7mdbq33XFxbuBMGkCg+WO3POCPTmug8PfEPw1qnw8vNMvtLbTtRtoJJo47j51fdkjaD35GM1o09SXZux5PpGnjWrS4mBPlA42yLgn6DGcetMsvh7H4igjlmuXsHjkMCIqAK3Pyn1xyP1ru9H8JXCafaTWuYIEhMkxl5MhPOB6detZ8vnQXy2oEUkrFWiUMVDBuhz6jn8q5lUtKxk0cTe+H73QNTlzcCeLyxuVUwAenBzTfCPhUazfX9wYy0UMe1naTZhz0AH+73zW1Y6rb6zBAVdPLkx5judxAqGS/0uy06XTdO1IXdxOxSYI2GBweQM9ePWvDjVb0aHY5TxDqFw1wsNg0kdtASACMjdjByPUYyK522u9RiQw3VzI0SkliygeYT6n29K7jwzplzK99G1wWVuomUkg4wMfiKy/HfhA+E7eKO6niu2mjG9IoyDluB3Pv1/KtoRg9GFjmrK6k0i0S1jYm3UlgGwwOemfpxxTrjxeYL9LO6s1cFSF8h8uH7MV9PxqpHFJiOLzViTcDgNuGeo/pWHqln9p1l7l9yzw4BkwBn1HXOK7o04WswasTtfRJd3Ay/nynDO3BA9CPb61TuLWJ9YtrdnlnlcZUA/L+YNWY4oZZB5uY3YElgCR7DNZ/hqWS31lIvMMskQyZJuB05q1CK2JtqegeKPHFxYeCrHwvZo0CmNfNuANxZjjOcdCOetcHKfsrFhkk4RgM5x2zUo1IvPcyzyl98gIKnjng//WrVj1axtZZVkjZi4G2bIAwcZyM4qY04xk5FqzM/StVj04zxRnEkmCw27gMDj/8AVUzeIza3YuCwLcb/ACk2kj8yasXskCaWLayWKRpH8zcmQT3GTj+VYcySW8iLNDiZ+CEG4KPc8VshPU6W21KTVyz7GtWdiY9zbmYe44/Sq2nahHb3L2k4SScttCryAT/X3r6J/Yk+Hmk/E6y1ttVjWWazmzHlcN06de9e/fFD9hfw9418GRat4VuY9M1m3BOwpgMfQnOfWqUb6DSPzo1O6lEarNEUjVivmBgVBzUf2R7aIzRRSeWRuAX5j+Fd3feAdStPEB8H6rZbr+2JLSs3yMn94n+VWbCztrG7FozeQ6MVUleOO4PSspSUNyrdyn8NJ7DUI72yvIZbS3b94zPGSGIGcfQn0q/dWVprGpGNbkQ2D4YwQRgLn1Bz36GrUdv5fmxujFZWx5iD8/Sq2rTw6NEttHHG0SkbJQ+W/Ef41yOpJvRib6G5aWVrZ3ckmk28ttC6bJwH3CQdiR9azNJlm0i6juMtvhmEifPn5t2RxjtWBB44v9Ot4oI/LBV8vLJzvT+6R/WpL3xRBp4Ry0W2UllKyDj2ApOdRO4kfePgf9tC50bwu2nSaZ9s1JcKHQ4XBHXHsO1es2Pj8eLPDYnlvY7LTki8yWIAsJCRyp5yDk9MV+Xtp4zh02Iy/Z52aN1lV0b5jkdjnpXvvwd+K+i2d+0N1cIq3Co/2eWfCo3U/jW0MVO/LJGifcveI9Nj8NeKLvUZbaR7OWdjE/klQq8kYz1BGPyrlvEWvxPcZWFFYnehKFQy/l1FfU/ir4i+DfiJ4W1C0aaKJIFVWmjw7D3A/CvnPx5rGmXtgmmaTPDNGgytxgGRR9PeuHFx05k9xct92UrTws994fub2yugt067jG6457c1R0bxBDoWlmG7Et1K3mAxhsgEdAPrWP4s1W/sNI0vToLt0lupv3ksIIIQ8dO3UfrWP410q/8ABiwJYIb8RlC8rHk5BOAOTnjk+4rx/ZOWzKWhYbW7LVxctYI0SeXsaJwcE5yevuO1Lse8uQZcgqu7bESTkdBjFamlafNqtpBdTrHah4hI8brtb3z/APqqlqNzaW/2trR2MwA8tGIXn3Oc/lmiNNp2TGO0rxt4cgkEkqefOnyMJCEZD3AHOcHNdvo/j3StL0qe8Xy7pXZQiquTEPU+ozx0rxc+HNKutQ1ia7he7jdUkgS2fDK2ORn6966XUtLg0e3mu7IxrcRwCOK2DBtx7A/Suv6ut2y0rC6n470fWNTFzbLFb2pl2XEuGDpznlMc9Sc59ay/Gui6H4wvZy9zMStsDAN+VPXJHPXkcGudk8EzaOkt1e3T+bdSF0gRMFWJzknPb3HpWTr/AIntH0WJpYmLxztEiRNgkKTyT+HSumlh5JqSZpY9R8IfCgNd2a289vp2nSjdKA255vlwSfT161x/gPS5fDvxS1J47Y3drHNcW+5mGAu709gB+ddJZa1eahpdg4zZvcxqN6MGO3HUDjqB9eajvLMWmk3LvqjxIsrOs8a5lkc+oznvih1pqTixM6jxF4vmg0WabTGitgwIWYoAAR1XHA5PHWvnvxDol3LqE51q7E89wQfnkAwpYkbeeM5PSvoZvCeiaho+jaVcXMyWl3J5y7RkByOVJznHJrn/AI4+HtG0jQILaO2E1xcMkXnQjLoin5QB19f8mlh6iUveIaPPvA1/B4UttStIpDdlnUp5jYC8dc9639W8QabrPg824uWv9VifHmWpAA92B9PQV5zeW1v56xQbzEyhVVvlZvUEdafoZt7G4JRsxBSGjU816q12JuNlvImcedAbgOQuCMYHQ5reuPiNdR6DBoFvbbbVWwsURwuMg8/zrAa/M2pxBrdvsjMdsoJBU9uPTPetHw54Z/tK/wB7n7Sz4DRJxjng5z6dsVe24tybTLK61GRr67syYLZiqM7AAkjrj2qzd+HLi40Jr9o1ju921IkAfIzzzxz+Fdx418JzP4QitPMNlMpUKfvFlBGcnpniuJS21wRS24uUitegw2WkQjqOwI71gnduwGHeW/2bTh5jmKc8shHK49T61JpWsXlqoihdyzc7k4BGO5q3qmgPpmj2M88Mr20rGP7QeSSTjkdcGq/iLRNQ8KvEt7ZXEUbqfKmj5Vhjp9R6GuhIjRiN4pe6iKMRPv8AlYMMjjtn+tbmneP7rTMGO2giKoV2q2SRjiuR0+xtBp0j3DzxIw3RlR827P3fxpfszeZE3lOEIy0hOTj26DP41TimQWdFl1G+vWs4US61C6Z5EDfKe5IB/Sn3unazHDMt1p7WV1bkGUTPnA7EDvVrR/ENt4T1qPURaK0sabUcyYKZ7gdPwql4h8SSa1c3N00t081wAC4YHGOnHH5VS0VkaJ3Oo8A21z/ZjwxbQXOOW5LZ7V0iM0EMVpPAq3ryjgnCjHr6VifDC5ubbW0UFSkURaRWGdx+nrXR391Lq2svNIse8gjf0yPce1ctTc9XDLQ5Tx5cb9WaMsruVVQuc8Y6/QVt6TZtovhy0U/OY1MrEcDGfSuW1Z0vPFqIpDC3XZJhsg++fWuq1eWSx0l5FkJiCiMknkjsP/rVm1od6OY1h3e6e9ZVVpuQSeSOwz7CnazbyS+DbJUIP2qcTuhGTkEcD8qztYukEtlFKXaSXCRIvOD2zVrU5Lj+00WZlMFpbpBHEGADSEDJI9un51tHYykSW/nXMAUjLlg7sSMFV9R7UsUqqh3Fmd+VxwMVWuZJTII7fbFI+By2R1GR+PrTntQ95HGjeXGh+YDkE9zT3ArJIrXxGCojGdx6Z64PPSuXvHa4vnkEgIBIAA96vtqHmvcurbjK7Db6Y9PwGfxrBE6xSTOuGLE5UkjJxWsEYzlYgvZFaOTcQzsecfzrDlwzrHyqZwzAZP5VZlk3AKvGOoPc59agiYLOFOSSevYV1xVjgk7s0bKFY7fc52oOhPGeeB+NWLtt6xxqSRnJBHX2quGBMYc4BYfLjOcVYZkM4znJ6AcimyUNgUrcDc/7tcHaBke2a6DwtYteauZmy8cSktCuAB6c/wBKykjECE8O7cgHiug0y6OjeGrrUHRllmO1Yy2TxxxUNmiOfknXUfFk6oXigiOCrcjjrmti41+Tw8guIIRcW8jYmi37QU9hzWN4ZjV9NvNRlyZJGIBJ4HNLrMwkNrbJEixqMkhs7qhxubqVjq7DQIZf+JvpTiSxmUM27AaBv7p/yK6PwrqdppUourhCRfOLMsGyMNxn06muV8IazdaBc3MnlGaykjCtbDBP4Dpk11+reHDeQafeaVIRYWwE8lo4BaGQ9m56fhWTLRhanff8IDr1tpxJAinMjuE2o8ROMYz71k32jw+FtUv7lJw9tdMZrVFOSQ3XB9s9aufE6ZfEWnWfiODaSrfY7y3L/d54bPv9Kg1+CLWvAME1q5a40tgNsIyxTuDznH0q4ibsccVJZ2GcO2cZzgU6NSr/ADKXXOVzxVY3UbxloX8wZ64wCatWkwMYi6nOcn1rQzvqdloEkviTwZqumyMsV3pcv262CnO6LGCP5j8ax9Lka/t4/KLRFwTjbjHrzVnwZdnS9et7k5MZXyJt33Wjbrn6HBrWTR5dH1iez3BrZW3W4PJKHoc1lJ2OmC5rGro8QtIY/LBJC42kn8Tmul0yxMk4fawBC/LnIGPT61U0vTo2mc/Nt2YUAZ57k12Gk2RVlO0lxgAk9PeuOpI7YRNXSkCNCm13kc/MSuQMepz7+lejeDdLE+ZtpUHqrLjvxzXKaHpv2y7VMMIYxukZeCTngZr1HSXjiBZEL9OG4Cgdq4pS7HXY6Gzt2E0cUMoIdcOccgfSusEiWVsqQBp3OBvwAB+Gax9C0oLH9ouGBebPCDB29ga1LJBblxLIUTqM8msjGRoWFuNPZ5HP76T7xPSvEf2g/FR1i6s9Gto1uVUk7gxCqwHQ/wCFeszXsmq+aygraQrkyg43fT/GvnvxRdJZjW9QRQ0ETlIN7bQZO5zVwetiLHlTRT6t4pRbiISw6aoZhG/CHtxjFZXxU16bUJLHQInkD3MiyOqncrg9uPTvXSeHUl02yvdXv2BuZnYskeMD0/A+tcBp2qLqfii9v5xH5tspWJiu4MTz17V6EImVR2RP4hNvpsq28LEKq7WUdFPtXO6fDJCrXflO7SSeSjHHQ9waW6unuby4LuwuZ5BHGCuV69Sau6/exwywJHnFkhYIBxnHJrqSOCTucx4kMdzrWFYMEQJuHQY61LbQNciC234KHAkUcn0yKxdLlaVJp5AfMLFvm/iBJxjr0rsfh7pT3GoNqFzs8iLOCzenYD3qnogij1mxuP8AhEvAtxdvCsbpGGVR/Gx4GK8t0ACTWZ76Vz9nizJJK4zhj2Irr/ilqM+meG9J0mJykl0TLKGbcyD+ED8z+Vcnb3EVjpSacrbpCuZ3Y9STwCPXoa59zoQya/lv7u4llYFQQISF6LjjHt3qrte7nMZyDIQcnnpVq3jUlY+QM53DByPzoluRACCcMpyoGPx5qloUUrt4rZordEeSZjg7Tk46ZxXXaeI9F0YoMIygl26Z9q5jSE3ag125XcCeW4OParHiGe5uxY2NllpbhjkDkbeMknPvSdyouxseFLG31HU59RuSY7S3bfJv5Bx0GPQ+tZfxN8RT+IrxLOJjFJcMFAjH/LPsfwFWvF183gvRtO0mGVJXkO+4EhwSvbn0qP4ZaGdb1SfV7qUMYTtCkEhFxnA7H8KyauW3rY9A8L2Vt4H8L2wZFupAd0YjwokbsT9K5/xh4jltoovLRWuXO+Qls5B7A47Ve1HV1169SO1KpbRZVdmTtA61yU5Or+IIRAR9mhbGCclz3BHYZ+tS1qWjUtBJCyTSkxOy5GeQBVVUDq87nCKQAvX8as+JdySxWhmYTvgZRdxT+n51j3DiWRLZHdwjYbC8k+/+TWkUQ5FmUOIZruT/AFMfC45LHt9Kz7C0kvr+W5dRsKfM/Us3ZaXXphc3UFsjCFtoAjD/ACtjqTW3pNkIphFDEkaAj5hJnce5x6CrM2rl2205mkhLxl/L+bGeVPavTrGybXtIgEspF9bZO4oMsvtzXJ6JZG6lG6MF0yxcHIA967HSrk2F3G6LlFJDKFycEcg1jOR1042RnxxzRySeY4IJwqAc4rRtYoZVQqHVwfmRhgEfWn61ZpptwJRgW0vzoSeTmp4IS0av8zt0Crxt9zzWTdzSxJDbrLMCuARk9McZ471cjiLzplvlU8KKjt0AC7twB71bjt/LdCpYKem7kk+uazbuJGnbq3lgEAg9cnBArTt41ACrgKOMjpiqNrDMrBsr5R/hByfqRWjAu3cMEGpYJFyOeGOEoyAgcZxk8mrkUbNIEZTgYOVbGRVS3MaAnlm43cdD7VoREAhhuxgZpXuFjaeMT6TCclHjbbzyAKhhZkJ7j/Zq3pQNxZXMeMnbuQZweKSNGQDKgNj60CZNBhwCSSRz71bSNc9cY5z71Tt4ypOe/pVuPHGTg+1LcRYU5UZJI/Ig1MvHHJIFQq21QcZxxxUhbHfmkmBMCCDngHtS4646+tRI4JHoe/arSx4jB5IppgNjOc55x6VJnkdSPamAYIIA/GpByPWqQCgkjHT2pV4I/lSKMCnBM45xg0xMmV8jPFPGMDGAKgQYJ5OM/pUm7kDPNJai0JwN2O/9aepx16e1RRnIHY+9SgDjPQUwJNqkgk49KcqjnB/EVGWUgDvTgAPUewqkQ0SAdMHI9RTweeRnHc0xOMdQDUm3IznA9KNCBxkx0UsfQGpEJIBOQR2pgUqDg8/nTw2AO9DH0FMhBHcetOLEjjGD2ppBOc4A7UkUqqdpBOKkRJjr2NIBn60/chzxg56U3GcY6VYDgDt54x0zT1G7qM+9NCD1yDT1wikDkigB238DTgDgfzNC8+vFPDds4xTRLFC4wTzjsKcH/KmhAcHnPtUgA47/AEqgHLgjpg+lSBcrxzUIOScZH1qQOQOBk0EscEIxnn3oxknk+1Kr78ZBFPPbAyfaqEMbcpGODTgSRkkk0qrnPXilwKSQMUdKUDNAA4GfypQMZ4I+tMA2g46nFL+tJjOOTml/WkxoKcv502lU/hTC44HH0pfpxim59Kf0HHWgGNyR+Paj68+1G45x3pcj2NAmNB69sUjdaMZI7AUh4zSYrDSBk9c1E/0xUp9+KZ1J70hldwMZJyRVGcfKcnP0q65BBPIB9aqSAn6UmBnTcg4rNvkGTtJJ7+1a02cE8fQ1nXCgFiAMmpA5fW+bV8ZV1/jHP6V5p4nsWuGMqjP2dC+CcFs+1el6zbyMswDbSFJUno3tiuD1aHzYZrlBulX5TGccjuMVSYHkmpX9reSPGszRzrllG3ORXnerTGGeUBMsuTtXjHPWvSvGMcEcBuY2WAE53KvKfU15rrFyW1AtcMscTYCuvBfjkHtXdT1OabsZV4n9qWezyc3gYskg57c5HFZ2h+dd3sKNA6CWTymjYgbTzz9D6dqs6k8umG3njiO0EltzEfLn1qz4fkaTVnvQoMJUgbudrHpz3rrMGrjPF8w0mzSNWadb2cyRnO0KEULtP4gmsaRZ5tPCFAkp5LHHHHat/wAdILm4GnL8xtkV1f8Aun1I7HOeK5ixvXNzGkjBh0fgnjoTiptcctDb8M3zQ6HdxzTBo1uAGQ8biRwAfU4qnPoi6dftLDCgDtu2lsBfxwfyp9rGDaapCJUlMciTwiMYPy8g/Xv+FR3msDKXccDm3YASI7YbPt9aTQJljxbaGWGLy0CSqAyBujjvzWFZxmG4juAwGD8wbgD6V1N6i6t4ejmt1SWW34iG7kDPIIrnXWbT1E7R/a0yCcDAI7+vQVDdjRanTWVwJIX3KAobJc84H/666jwzZwajbpLv2TQOG29Mj1z6VjQW9rdaM97p8wmjI/1WRkeufpV3Qrhrd7jO6NkTIBwAy47HNc83c6FYo3K/2jrOro8Za2jcFpm5U5HGa7r4dwXM2p21jbMsVvIQqOFwEP8AUn3xXJabqdpF4d8Rp8hu5JozGrcFvoOfzrpfhxqTaZqNpO8aqUuEaTa2cqD27ViyujPqtxHq2kHQ3tCiQbGlmC4DDPOff8a2NS8J6VbfCLxNevZLHJZ2zFX6mQYJB9vTFZ1z4r/tAxpZFPJuACHC8Hj1rj/iZ4m8RaD8M/EovJ0fT5Lcqq9DgcYB9s10wk9DzZHyfr13Ba2EM9yrKWB2qoyWOfSodC8Xx+FvEXh930iG8iwxZX5OS3B6Hn2ri7Se5u9SMkhJt2Y+UDJuAGOg/GtPVg/9vR2yRzqIolDSFwEB69c+tat+9qc77n0T8ZviNbeJ9A0Gwt4lsUVjIzw/NGCo+7gYOSSK7/4FftRQWfhl9C1OOITWgAilExYuMHLYIzxXyvZKIbAWzeaC+SZS5YDqTj65rpfBvw8uvEWvppllcCCe9xtMmWAA64I7nPT9ad7aIi/Y++/hN8W7nx9He2dqJo7C6mKrcswPlJjnHPfntXW/GXXbD4T/AAfvZYJ/MuyjpayDG95HycgD3r5Zb4Y+KvgVpUGuQX6wGSdYI7ZWJUjHJPoTzxjv1r6B8I/Cy58b6aviDxpei7too/Ogs48sseBnJH09q2jrqWm+p+dPifxfe+ONTs7bxFA8txbzMEkaTAI5O1h6jjFcwNL1qS6MNhp8sqIxLQQDezZ+6cYzzz0z0NfpDD+xz4O1TU11x71hHtN19k8oEktnk88Y46eleYeLvB2m/BuO/wDEunSf2nAW3LCYxhMAqQH7E57jtVO1txNdT4p8RaTceFZ5LVZpbKe4UPcWisWVmAyQ3HqT2r69/Yi+A3hnxrpra34hhgv55SWjgPRRnjj8K8K+I3xGsdZm1CW8s0tdQaB3ij8xWKsTgDOOeDXDfCX4n+N/hpeSTaRq5SBkK/Z5iQhJ7jnrWcWr6kNWs0z6m/4KTa7oPhzwxoul6Bc20ErSlJobc/MiqOMivhMX51BjEm9yiq2SuAeO1eia54P1/wAb64NU126N55ztLOsr5256YGelWIvhgbW4UpGHiwCrqwAHpgd61lKKW5Tfcf8AB/4e6t4k1Bbmz0qYSqxj8zHyBcfeJ6V6fpnwq1zUPG0WgJeKuCDJcbMJjr06Vf8AhHrl74D1KyH24G0nlCSwsAFTJwDn2r9AfDXhbwvY+FbjWzHazSTx75bhFzyB2x/SudNSlclajfhP4a074Z+C4VhRbifCxP8AZ48M7Y5/xr1KKQSxK4BUMM4YYIr5T8FeNPFPw+Ooanc2Md7pE92WggkkYS7WPBUY44wea+ifB/i668VWwmm0ttNUqGVZZNxP6Cum9zZHU0Ug4ApaBhRRVXUblbKwuLhvuxRs5/AUAfmR+2X4u/t74zajD5jFrVlt4xHznHXP5npX23+yxoMOk/CTR5EgETzRBzxz7/nX56eLLuHxl8cUmjZ2kutRLMGXkZfj/wDXX6neAtNTSPCOlWqKEEcCjAHHSumfuwIfxHKfETTL7xBr9no1oXgt7hA00qplRzzk+wH8qzviB4f0v4b/AA01vVxI00llZSeXvO3c2P5nFeubF3bsDdjGa+PP2ufiPeeIJZ/AekbniaZHuJVPcDJQ/oevrXPcrY+ANV0vU7y7v9cvIyUupGlL7gR16nuOSTXefAD4GXXxV8RW17brazwQuyulySNw4xxg8gjv7V1WofDq3luoLPUJWtrdYwpWLlZFxzuHv616B8IPCWleCbi91DQ7udL62jDxI0n7tic4OM85Awc+3NYKvBysZSPoNPi1b/DDW08E2ehrdG1gjDNA+3DFRxjHv3NcdcfD238R+LZfFGpTIJ4mDCyIBC9+T649q8V1T4ja2+v6nr0sZN9fSEXMcb8xAfKpB9eB6Vp+EPipa+ILy8GpXdzZXhiEHlucgg9T7k/SpdaLejJ20R678RPiZ4cvfDs8cYjuhZ8iFeCzAY6e3rXyzpkt349vNaj8o2UtyQse8/dA5z064rrIbCZotRjmt/8ARFZs3BOGdc5GB/8AXrHj2WepwbLpoXJDPGi8svbnOazlUEyLWPhYbiBLOW7VYkUFp05LN3BXP9a37HwNawaWbRYvshVP3TKpAzjufeq9nqetya28UOnCeA/MXkfA/E4rptUudT1q8gighAMceGiLDazeucf0rklK+wkrnKwWuqeGBbK0TXscfzeY+FPrit+68axeIbYpHaNbxKQGLclj6fhXP+OfFlzpTx6dPa+dI/BXOSOOoOOlVvD+r3mqKtqLaK2iVS2SSS2OuR7jmsrPc1XkdqNXW30meCVUeOZMIwxuH1FcjaWenXisNSdjIEKhsZUjtkVPIkM1yjMTFHuw2z5jiqOtTwRTRfYCktqFPmMSQ270xRcmRk6lZwaFbN/ZjLdlcFREu3GT6VzM0eux61FHDaObV34ZmJVjjJHTjHNbF14g+zlJobWR0L7WUEbk98c06DX5xlDdxzxLITvQ8IPp1zmmtWZ3Pc/hPY77gOw8qVyo3qMbccHivV/iE7L8J9d8sEyyRNGpJxzjjnt615x8HSLyzW5JBcKzhlGBjuPw4rt/idd5+FF8EOfNYrkcnGOcV6NPRWNLnwunw0vNW1KK+lubi2WSTcZFAPlgg8k55zx06Zr0s6dp9u9tYSH7Q8UQgeZlwTj1OelaQ8LTS2MMzSRpBsUbmcnP0GPX1rO1bTnkt0ZL6JCylXRcFsdAQeKxqzlJ2JSvqzK8SQXFlYyQTalPFFg7Y0GCPTJz0FZC6fdeIrdo7WdWnYARymTadwPAB5571peKtQ0vUYba1n1xobuOJYvKe33ZUdGJH0NfUf7K/wCzFo8MT6xqtyNUZlDLC0O1AGGRgZNFGipNuQNX2PgLxN40sdH0+80+0sJ4pVUAsi5yOCApHUY4J+tcWNPkNwZ5XSMSsHQxMVYH3PBzXaX2jy3t7K12EeGWR2VoVIZVPQAeo5oOmFIbnT0tRcTsTLBKy8qqgcHvkc9M1xxhFEnP6T4j1TT9ZiuLe4kMUMiSTKxz5pzyD9ADivbINf0/xxpT6lsRALdisM52t35P5Hke2K8X1C3TTrwRsAokVWaToucDA+vNRW811oupXNl/aDSwXFrjzI1BYL39sc9veoqQT1juBU1G4hmngNlEjhFLRl3wFYDAyfpVaFtzFbiRJJ3T/W7iMkYzgVYstFmazjjH72IADevO4djUM2m3CZkCLhchSzAZ6Zx3rWnJqNmJuxDLBmcRyTMQgBBwCCfTOatW3hmW5nB+yNiRSI5ScKw7/wCTWdc3b2O3zokczfKuWAIPcgZ7Vei165NlbW6SMV5IIyDjrWjk0Z3uUZvDl3pFvH9reAhzgRocbMH8uOtWNc8MW0VrZTJObouMuivuRgfb+lTLYzX0kaeW8pY4BJyBn1qpqU13p2oSWksJ/dYVTGc7hjqBQncpIfbWSWMAmtNrG2Ofs7AqOMZxWhdXkOqSvKYXSWRVYpkFY8DBx9fpWf58wcsx3Kw6Dg89citCCMW+mFwheaQkeYePlz0HvVXLsd58I/Gdz8Lnln0i/McOqssTvGCWjBPJI7Y55Ffavhj4xRWfgU2Xh/VYb8p813cTyHcOO3/18V+c0McrW8G4qEDhwg4YY9f/AKxr379l3SLbxZLr+h6hMI7y7XckETkFkHbOP5dKuLkNaHnnjPxPql98SrvU74TTi6kK7t4BdQeMYOMCtXTdOl1/+0prS6jtvsiEyC7YBGGM8N7d8VufFLwJd+FvGsVji1jSL5kwxZVXp8zEdfpVK2g0XxPo89hprsodv3ojfAk9RnNcdaolpIHdnjt/8Q9SM04MlvcG1coFgclPr/WpfCVsPFWpT3jzSAxKPNUNtUZ6Hrn8K63xV8FpZWik0C2WBMDfFKQpb1Ocnn8KxdD8Hnw3qk9pLbT20zfNIHOQwI4wc4x7URnS5brcvkZl+M47e9djZN81sMMi4UOT7+1QeDvBdzrOpQwPCRHdf6uVz8qkDk89scZGa3b7wQniDxTFoulsoeVfMuACFduO3b8jXb+L/Dkfw9+GMUOo3DC/iJFk/IKkZwCfXFU6yjDRBy2KNx8EtZ0NsPewSWwUARqSxUenT9ab/wAKp1yK+tr9Lu0LQ4BQFumep464rzTQfib4kaZpftlxdidlZw/8YAxgc8CvSdO8Ua7qc9h9immtmbJmgZgQMepzz68VhVdRatDt0sen6J4Y1t4oILC7itRJlphCCV3Hu3GcYovfB8ngdE/tWZDczSHaUzhvof6GnD4h6p4Yt4L62t47h4k2yvKdqMOxzn+VE3iLUPi3ZTWzSwx3ygOmGGxOeK8qUqk372xSjE5K50WWTVTeHVGeTOUaVwqqM9AOmK0rNUihSW7kN/eLKzDbMG5PT8OcYNYXinwQ/h29iN7epdvcKsbwA8BuSCDnis/TdQWwe7VYWM8HLRRDII7c+tbRTUWNRR6L4n1K2WzSxiLy6lIMsIRkIpHAJzivIdasb3Tfs9tMZ1uQp/fMQGXJ64P6V22havMup3EzRyPIqi4d3GTtz0z04P8AOp5LAfFO+gdSUuGdkR9pCKqg53H0IB/MVNG0NZDSsct4L1ZYLaWylZ7m7RlZpM7twByMn2Pauzl1a0u3hv5FWzQv5ZkCgrkA4OfrVB4/DXgOa+S0Cy61JCyqhO6N3HPXPcjvit/w18L7mT4cLLqG176SRp4rbfgEE5UEe/XH0rs54SszSJwmrQ3E/iNFutVt7sSqTHCuQ2OccdM4/lWnbeApLRor9tHtrK2LF2Sdt7yd8gDp+feu08M/CyLSfEdxrniNIYrUIq28D/MyMpznPTaRnv6VP4U8WWnjjxlFbR2809qtw8cSFgobGMZ+pIFae2jdRiJu2xz3iTQksNLtrqKCW2nYhxDnICnqwHbrwBWFpOqWcPi5vt7vcRGx2pEF/i3ckdOcAV9k/HD9mnSf+EFtvETanHo99HECI5XHlngkAn0JwOPUV+e/iP4iJZaoLe50oMqkxtcx5VsZ5wc9OByaqVGUtbCPVbHxNbWkdxNGTdCPJWFGBZTnoOcZ69/WuY1DxvBZ2t3NPFJdXk8ski/MCsQGMKDnqDnJrq/hJ8Ij8XIs+G9TkjLIGkjbll9CcZ6kH8q4f46fBjxR8JtXsoPEFrGLa5XMd5bSERk84Vs4+Y4z07jmnDC2dyXqZHhjSh481sW0UixaiUM6sF4wCM8+vNUpodN0fUJoprG4M5d1bGIyME84Jzz71leEPFFx8MPFVp4gaKSWwKGJiHBByeg59sVdk8Z2/jjx/catcQfZYZ13eXIysqqCMZwe/t71tySi1YgfMj3toZ4VS2ig+XbJhiwJzgfhTvDni+18I3s9xHZ755uF8kcY465NSeNNTtWuhZWKwSwTvvSSBslSqjcD788CuYitH1BnWFQGjyztKCAg64PuatJvcLXOk1T4lapq+EuXRLfGTCiknJPUe/NTf2sv2e3ZWImh5Vc8AH1Fc7pXh6/1fYbWMlWJCzFTsB75NR3qyeHJZVvZtlwoPCjJceg96pQjElnpXhqC01zTJ7jXr2IxpKs1rlmJjwRww6c81W+KGp23ibWIm0/WJJY4SA9q67Yk4A4HXJ+lY3hrR7vUbWPUBayPHtz9lDBWdRg9CRzWN4nmvtV8QJciJ7UMfL8krggjgZx/PNWmZmnDp9xLYRfaJYXC8KFyDjPfipJ9Uu9N0eWIJE8U2coVDFP61Wtre6s5BBcZV1UEYOQfx9afLhC80gAQgA9ye3Aqr6lrU5y9uYZW2TQS7xg7sDb+FRWVtEupQqySOZGwu1sL+uK6C7itVLGY+aTwoDYHtk+1ZulaVHqOpQNEDIYHJI5GDj+dO5SVz0bwTZTz30l6EdLdP3THcAOPxz1qxrUcdpqV3Nhg5GUKnIyfXn1q54d046B4YFqjuZZcyPubB59s1jajNJNDcyMhQbQi+ZjIH1rjlK8j2qCtFHLaBF9s8QXT/KZRIAx6rkDP6V03iIl9PggZ8LKxeULyAB0z6Vzngn/SJNSlWVD5EnDLzls+tbfiENa2wkEmwtwQ5GST14FJ6ux03OZ1m4N9rejWkTxbQ+8OhycDng0/zY7vxNMzMHSNy2S2SdvIB+tZ+ixG91ee5jCbbJdwznIyMYH1oTbC0rBNjlvvZyenNbx2OeTuzVsvLlu7XA2OAS7nOOtN1O8QfaHQqx5Hp+Xeo9OtlkgllV5BIhxjd8v1rJudxtXuJ9rh5B5ZByT7+/1poLmfOyx2w2DAUBVzkH04/KsWR/LiLDODwTWjqs8nyKSAR6DAzWRPKIwfl3EjPbFdMUctRlSSUd8nHHHB+tJYfI+WG4HgZ5PXrUMm0AkHJPP1qxbg8MF2qeMA5ArdHKy6HDTHIDBSBhO1TRRO+6VQpjBIJPXPaq0J2ynJCg9+ozV2Jf3JAdQc520MpIkO4zQZUlWwOAScnpgVd8RNJiOyUEPEu4rnue9M0JPP1eJ9wKRtn7wGcUt1K1/rlxG21ZWkz94EY7c1m2aImto00vTLW2BVolJMhxzz+lYNxuuNScRuqoGypJ5I+laWoTySMwB3mIEEA9e3FUNHtt+pIWjJQqQzDBA/rSTGdppA+zm2dyBExywJ5wOuO9L4Y8W3+jarqOsQSNe2rv5ctqVBDoOMc+nY0wyJb6fdzgnNvGVUDrzwfx9qxJo/sejxBXEayHdtHBPeoaNFoegaFp2keJ7nUJbHa2jaiAk1lKfmt7jqpbnAHoQTXHLfjwp4oFndBzGjtaTxxfMqg9GI9veofB9zc+HriW+t5AiuwMkQOVkHfI/rW34whTxrp517SFiinQbb61zhzjo34ChKw2zkNf01ND1x7OEOcgyRSkYDIec/hUVqgd1DcueQPpWhBePrvhozSlZtT0psEZAaS36FsZ6jvmmabaGXM4ZShGev8qvoQlrZFu1iMkTArvAG47e/vXpEKN4h0fStUFuXuiv2d1U8ADoff1rj9PtQjn7PmNm6egHcfjXqvw+0hJbO6tQcQOhbcHwyuOmB6Yrkqux30obE2jaSohQZKEAbi/Y966fSwl9dfucgLgZA4/8A1VHDaEKkCbiACCzHJB7V1+iaYIrOMbFaUfeboK86Uj0UrF7SNHVkeNG2B2BLqcDGcmu+8PWLTOwJVIoyAevzGsDTo44oQoyZCeMdK62wuF063DzlVRBkkf1rNjbOjjmjt4Q8jBI4xkkkCoJEuPEF2GjUC1jB+YcFhis/TrOXxPLHPOTb6cOUUfekwf4vQegruLIRwbV2hUXuMYxUmD3Oa8USDTtCjsrYKsbLuYHg8f8A16+Xvivq0Y+zeHrR8SOwMyADLFj2P+Fe7+J/FlvLq1zHHMktuWKvnogHX8/avmq9WTxL8SElMuIbaRphGQBhR05963pxuyG7FT4n30HhLwu9qCS5QRrjBO49ffNed2Ri0vw4kDlVmCtI7nhm7gGtf4ja9N4m8SQW0bKLWEl3VMEnHqa56/xdOqBlAZtoDnn8K9CCOOpK43QhHPLLdXAISGIyNg8H0I965zV9Va8tHKlg8xb7xwcZ71u6s6JpRtIQIrhjtZh2HoBWBLB9p1OGGMhIlwGLnpjt+ddGxysrWsUos0hEKvPOQkYJwfwr2rwtokWmvpeljBMa+fNERn5Rycn68V534a09dU8RG7leA2VgQyPnALj0PTjvXeaNq6WekarruJJbi5k+zxSZwVT1A44B7ion2RtBaXZzPjLVZNe8W3N5gvb24VYXK4CgFsjHqf6Cs2ziN1K80oJLtnOOtQanfNd3co+0NMGY5foM9+Ktfa2s7IoZFAyCFDZP1qbGsSa6mitEDFwAVO1VOSSO2KzoZGnYySKBKwwsechR3yarRo9/cB3UK8eST1A/GrfkCFhICSGz+NSUToN+1QCVOS3p+NbvheaM2934gvnjhsbRSEROW46cdMk46VjWDExSeY3yN/CemayPEmreTpMGgWw8q2SUzTOCCXzyAD6Z65quo72Mm8vpvHPiRZpY1ld5CEDnBVQeM49u1e2COLw54dgsYiFmcYkYfeAx0xnvXn/gzTI9O0N7+5iVJpDuhaLnjPU1sR6yb0z3c+BFarlgDhpG4xjtUNdAS1uGs6nHpkQtLRnWSRfmKAAgHvUui2n9kCK6Y5QDPmH+L3rH8OWdx4k1lmuSrF2J2jgqpHA/DrV+6vFuJZVEjGC0O1cjAJHUAVFjW46/1Nzc3l0OJpcbccgDpmqVkf7Nt3u2Yux4VB94mnwxteXAnkkYxKvRR1PvUNy7LKCEUxIuG54z2q0ZyRFaQKtx5zKRKy4/eclV68f/AFq7DTLRvsqTQoZXkGY92VJx1z9awNLsGvLlXO5jkYAHOPQV3lhatPcxRqSsSjADdaUmaQXVm34fglgtFleMxGQYI681tRRqyFtxDdAB3qtYwELt5CjgZ7n1q/HAYdoZgSeF7k1zS1OpG3okaarYvp87K8oJePcMkKOuKgitGjaSMggk7fTpVa0kNtfRXCkh4+Aw9D1H410OoGJ0S4SNmD9l7H39qyG9SjFb74yqkEj5SOhFWIbVmjQE7SOpPSnQIS5WMEs3RTwfzq9aRsZCCBkfexyKVwSuSWsccT4By55Oa0Rgnnn6YJqutmyTE7gQRkeoFWbaFU3gFWJIJA60nqUWIlywwAB+tXo2VSAevvxVe3iBT5huU8fKeaniQbgFBIY5JPXFSiXY3dJljS5j3DCtwD7mrDxkSvnGMkD1xWfbIYmjZDgI2Tu5BFa17LunXahAdQxbAI/xqiGRrggEcCrCpwOh9Mdab8oAwGAxxgUm75QRkH06GgRYQccZJJpxUjrk55wKYspJ4Xj06UBix5YDH50mAv2gL1GD6CrFvck5Gcj34qsFMmDjBHaptrKowoJ9KSAuI2QcYp6nIPc1BCcZABB9fSpgvPoT6VQPQcP1pwODzzTRke4FSAAkc4+lC1JHAZx2HrUgXJ5HFMU4Y85FPQgY5JqkhXHqMkDkfSpVUY45NR9x6CnDII4zQMcoHIBGfepgDxwCT6VECSfQ+tSq2TjqaCWCtyOD+FPHIGf0pMHGeoHpQJAAAeSewoJsTJ908nIqTHTHIpqYC7gD9KcOcHBHFAmrDiMioXjO8EYAHrVhV3jgkfWneXwOc1SRRCCc8KST6VKASOQQakUYU4zSnJAOCPrTSIGoAetSbBtIBwOtIp6cHHpT8D0JqrBcRR1OeKVRjrk04ZGQF4PrT+mOCDSsSxVIOMcD3peT060mCCPT2qRTge9OwCIGJORnFPA2+1IC3pgU9jnHrTIFXkdcH2p68LnOc96jHQdiaeG6VSAfnn0FITt96ByfSnDtkZxQK2o0Nz7H0p45HXNG0elOX9KBjVTBJGTmnEcH+VLgt06UpGe/SgBvTHel6j0pdvTuaTafwoATOPrRu/2qCOSP5UbefQmpGw6DsSaUN19aO5FKeMHHXueKAY0t26Uh4B9qKPU9/WgQ0ng9vemE9ulSN2qJ+/tQBDKM56YqpIDg+o7Vbc46c1WkOWIGc+1G4FCcqc4JNZ1ypKHHIH6VqSDYWHU1nzrjOMCpegHM61Cs8aZ4ZG49a828QFrInchaQNggdSK9R1GEMoXJBY8H3rgvFMW4zrKAZApPDDJxTSA8p8VyxWEzRyIr2E5x5gGdh9z0rzHxHZmbfGAC8Mh2kNkMnbPvivRtbcy6dPazRMiE5JY53D2rzvUUWJCsQL4+6WOAw9Ca7qRhNaHNJfKskWn3u5EdGWGRTu57q3sR0qXwzpb6TJf+YQ0FxIrfOxAjSNSf5mo9esfs+oqqyoVl2yRnqE45APrWxfqU8L3Me9kne1MYUjBLN1bP5V0NnPFdWcldag95Nd3Dy5YsSF6sV/8ArfWs8xOJUulztQZwn8Q7Eiq3ho4U2M74uo0MaShgdx9Af6GrFwPLjRVcuVUjA7DvzWiJk+hqWDRSJOVYlzA6sUGTyDj8c1Sh0yS/0ue2LSAxxht6gg/XNTeGb4w38cLME8/KgL3BHr6itewDy+f5crs0BCzK33ZF9j6ipYkYvg+//spEnhMhRWKyxueXx2IrpIbfTdTglu3zZx3L4LSOAqnuT/KuW1C1Om6jdCNGjWQhgG5AGO1WdFuYJXlsriUlHO4Rjgg+wrGWptE6LS9AuPDN1CsOx7ebcwkTmJx/jXQX81lqFlPLcWjrOsRjycBG9wPb0xWRo08+m38FhL5ospBlZd26NTjt/wDqq94hmW2C23kFZnOQytkFTXHI6FqchFMtzNNAZcCNAFYDJ4HFdp4Nf7Hp0LDM8hfaVfJGD71w0zIlxIyLgoMHaMn611/giWS70RczLLIGcbVBypHQ+lD2KR7ZbeO7vR9OtEjcKkTBVRVLAZ9hk/jVnxFfa54r8JyaRetE9lcSMvmTIciMknkc+orz5r2eW1tPMnERlfyldRgcAkk+h47VpjxLeN8P9T1JNZF1NZNhQqHOe2RwfxqYyaOSrC2qOSHwEOjXjznUElgADLHEMqBjnn1Pp9a5268K31zrZis4Vuo92HV2+Zx0wB6/StjQ/HeoanpDzXkoctlVQ8bRnkj616X+zB4p8MxfEK2tfEFnI0k7/upblVwMnj+XpW0ZTnKzOKWx3PwU/Zq1LxDEl5fI9vp8rLi18s7tozkdO1fTHgT9m/RPArgJa/ab8EtHNtAKcngNXtumJZm1iezWMQbcIYxxipknguHZVkR2Q8qDyPrXoRjYmKSPFfEngXVvFFpDp+v28c2mW8xmjfeFZjzgfrXD/EPxJqXwZijWxvDPZ348oWshJVPlAAB/MVr/ALSXxmuvC2p2Wh2UTC4klVopBgqw/iB9Oorwrx94z1Hx5Ywy3IRJbYkor8gkcdamcuRFXueqeJPjvomv6Va/ar4afqdvbsrIkgCyDbyCM57Y/OvBbz4y6d8R/Dlx4OuYZLaYTZFzBgROgfOeufTjHr0rz7XnM1+9tPaKJ/lbzg3DZ68+3et7T9PSzRV2RAn5/wB0ATn68VyOv0Jk5HI+J/h7aajrYScwkKvllCOoByCTismTwVpMYTzZFC27ZUISM46YOB3rs/EELR3DeY5WV04VeSQec1xFldT+INWMFusctpECGaVSB9QcfyrH2snoZWKOpaqIPPieeJYuAW3Ekkehq5pevQxyw28ryB35XjK49z/jSa78PfsdrLNd3QuQSojiQgEn17HArN06CBLx7KbZG68LHuycYyMc5xVXvrcGdi+rG1jd9qPb4yWbII44INdV4B+KHiAWcGn6Zq7WGmzSbPJu5cLknGc/41l+EdEFw0TajJbPZJGTIGYq2OwwRjGOtXPHXw3a8jhm0B7ePQ/LSbETAtuHXn1q4vlegI+6/AcENroOmX3iC7S9CAZUR7gzdAQK9j0+aHUrSC5SFoVYZVHXaw/CvzP+FH7QGpfDSWxsNXnTUdOSbOZiXaMZxwOwFfYeuftZ+FdI8P2GpW7fbkndUZYiMgEckAmu+MrmilY95JCqSegpsEhljDFSmezda+Wpf24NJm1gWltZv9mccTsBxx6Zr2LSfjBY6haWJjglvZZ4t5e3AC5PQdastSuekVynxQ1YaJ8PvEF6eTDZyED32mtXQdabW7Uzm1e1XOAJGBJrhP2lL97H4OeIChUNJD5fzdOaaV2UfmD4F+33/wAXoLi2TdJDcrJuJxgbhyfx9K/WjwpdXg8H2016IluliJPlEle+PTtivyz0nUkuNX0+2eNbefzDGs8LqWbkEEHPQ8V93/C7WPENx4e0bT4bya6i8zMjzR4YIB91j9en4VrVldtGTfvHT6p8Tr3T/DN/e3ksSGOGTakSEvuUdfSvhRvHv9pePm1G8cxeexdjIpIc5OSDzzwOD616t+1R4sl8EI3hmR3uLq5bz90bbVVWJwM/5714FP4kPkwW8lkqMQoMoOQG7YHX2zXnVpO3Kh3Ok8T65a6xI0LyyRFwUjCEBievJzwDzS+H/EL+H9NmhCq02wovlHJ284z/AJ9aydP0mXWLNLm8tNkSSlUkdMgN0yP0q3e/D/xRZ2UupRxreWWM7ouGQc5JHXiuJU7Il6nI6d4kvtHF1JfSJKJ2yZHXGBk4HPpnFaHmpcXEVwYlJLBmZWwfqKoFIH1R0vbZ7tAMspYBT+v61PrUmnXWoacthEbOyjTEgZicHHc01Hl1Rm9DvbHxPpt9p0djqJSdDJkxQy4dQehPf61yF3b3F14wvbmG2lhgCqlqQpPyg84yMc+9actjpsIs55wFlTmNhwD6Z+vvXoH/AAkUFxoMcsEIMyDDbMEYHUE/hTcu47mHp15qK5S32mWcBTG/yjjvmr8l9d+GbkK8TJcbQxl+9Gc+h9R9K5Y/EKfVyixWjwRlyN8TgHI4BPfr2rL1bxy/hvUi2tu8kU4AIwWA9KyZSaGXM13r2szyXN4lyEJwCuCAewqvf61/ZSOLOUiUKVEgUnB9vxq1oPi/wvN9oe2voy77mMbIQy++MV53qHjwxatdxwKklvyY5Apye3I/wrVa6JCbOt0TxpbSzTpcXMs8yINxRQFLd+c10TaLomvrbSQzB2JLNEzkAMeBnFeKW2p/aEubiNnjZSA2ExvLZ6H2xXb+DfHOl6XFPNdWnnKkPJQ4cEdtv/16JQa1sRe53Gq+FZdBeWZYoJraKLdsjJBz6k4xivNkup9c1ixitJbeCJ5mDQqMKSOtakHxN1PX473To9PmaK+UxxFiNqLz1OffvWh4a8GpokCXM1xbuI23eXGxLBsYPP40U4vdisfQfwVdV0jarhlVyhzwc8g4H1FdV8ZdVh0D4ZxSsGdBcAlU5J5Jx+lcx8MLYxaV9oRVCTKGAXkdeufWl/aS1VdJ+H2n7l3uZwygHGTg4ruiuhrseOXfiOK8smXfOXjUskMa4JOMDHPXB6GuUk0HU9dvbRdJgRbkqqtFNJtdlxwP0J5NWfCngfxH8RdRiuLWwv4kcNK0lvzC56qo6Yz0rtPiV4D1L4U2Wmau0qwToUJR2bzXJBwmOnGScmsXSk3cly6I8iudAiVdS+0PcXWoWrhJ0hO4qfQDI4Hr7V9CfBP9snVfhdGdO1/S59X0mOFNlzaxDzFUcDcM9f6ketfNsHjB9LvLy7utkcuq7WZYkJUhurZ47n+ddz4ttE0LTNO12a5huZNUxZxxW33AOSHI49s1cLwdmJOx5f8AYrqSzZrS9kDNKGMRypQHG7B98E4qxdwSaWomnuJEuZC20O2Xzjp7ZHNb/hlI5r55fMQxwxu77ecn+E/zNcH4i8Ui48bwSERXFlCfLjZvlJY43E/TBFeQpO9jO5S1eya+sGM6ly7/ACseRnsSenbvTfDuo6HbeLlu72Se3ltYSAjRsUbjnn88Vs+L9Vhkd9K0u5RpXAmJjIwuTkDPTkf/AF65u70lZ7ByyFriNtzyq4B6YHfkZrdK+473OvZZdP0gaxAI1tZCJPs38SgnJGPXHauHn8QQ3UhESllQkruUgr7EY7VY0uJ73SoIIi08NuWZkZsncMZJHXPpWzYWC2lj/pVti33bmDjGT1Bz9avlS1JZyduh1SczS2shkUAqxX89v4elb+jCz+0PbyEW5fBQSxkkAMM89M4zXV6PqNrc6HLujSK6SURiMYLOOq49+RjFcj8VdOuNMgtpmRohNtjLBtrJx82R1wemcUO70Q0rnbtoNqoe8hk2ouDtxgbc8GvMtfvEm8U3UltKEhkUBZc52sODz+GeasaR491ez01bWC/juYVHl73G5sdgT14rAt1ZN6yymWVmL7iMg8804wkndlpGvvXy1XDNIoxvHIYUpl/dhXIV16N7/Sq6XWELZxIvykEgfTAqveXbQAP5fnNkE4bjHrV2Fexv6XbG5jt5LiUbGIRo1OCzFhxX1X8PPgNqfgDVrPxDbarbGe5jBhtmkHmEFeg9x1r49/tO3/dQRofPkcMWzwvoc19c+PfiDc2PgTwpeQeGdRNxbWqyf2jGGVI8epx0Pv61pFW1Hfqeb/tA+LdV8R302lXYJhsx+8YKVeXnnn+WK8c8D3U8WsG0tZgWIJgKnDr67s8e3Ner2Hi208Xyaj9oeRNWuDnyy4diO5J6frXH33gLVtKvnvdKlDW331iTaJCT1HrxXNNxbd0XFlrVtY8d6FcFrG4We12hiZNpIPcHmtzwtrknjG2uItXb7PdlfKRrQ7mBJ68enfNQaNo0tlGkV7LLeQTEZ3SYdS3YjOeDXX+HtS07Qb62itLPyIo5ikrFcAk8Ak9etcc1BapGqZBonwmi8Oa4fE66qDNEuBDL3JHYZzz7VrePLLRfFng+6t9Xlka4Lr5JCsSjHgkcdq37y1Wz0yWfWr+3S6klIt4VYH5ScrjHfFcxLomu3t84dtmmOVIjOMuQeoH61xyqXs10EzjIP2atM8N/8TG61h5YXQNGSduz0OPpUWneDrm78d29pYSmSyhXMzE42gjqT79gK7T4ywT+I9HsY9K857mJgNinaoOMd8c1z/w70nWlv7htWWWNCUUgOCdo6k4/Ch4mdRXkTzWG/FKzkvr218P6XdNDYWcYMzIC7OzHkHHp6VqeE/ADWF/aafpNw9xqdypLSCTEYGD94eo9DXW6hcQ6HbGW1iSWe4kaOKIYDSHHY+vFeffDTxxrVp4xaa6vYtOS9d4pEZd8kIXkce/IyK5YVHNNIhNufkeozfAJ3jS8168UXEq/NEXDBD7EH2p+pfBcJaQz2bLp32r908xwSy445z7V0cPieDW9GSNrs3YRiyXABBcg85HYVetteXWJLbTJr2OONWzGGGSDjj9a5VXqXsdclFLc8/8AE2g6R8OvB1tb6zM07XbeU8ycsw5OM+mBisnxJrUfw78OJeaDaM8MyjY4XeEGMknrx9a9K8Y+Al1i2Sz1iM3YgUsnzhQM5wc5x6ismz8I3Go6fHZo0Z05JDHLaCYMVgxjOfY9hWilKTMlqcdpfgHwr4me28RWF3dyyRYlmieBgoY9SMjnnPAzXR6fBeeG5ne8ne5tJHDRyyNng5OAPUY6VoanHFosMmgae7hlgLAW3OF7ZHY+1YDCbxj4Vi0geZHKjhVkm+Q5Gc4zW3vLRDbtsV/iF4ystejNnIJhpkmxmmBIIPX2wB6GvKdM+Ltj4W1X7N4ftUE8M4EcrqSGYN1/HbXtPgvwjDrUlxpWswxvphVrX7WZAHMiH5uM+x5Fcb4++B2mHX1stBtWsCkyD7UuCGbBCn9f513UKdpJyJ33ZV8efGP4ifEC4dNV1KM6dIqRxWiSZVUDZ3gZ68dT/St/xT4g0HxV4X1G1v8AwlFMUgC2kqSor7gCC+SQBjj8zXBzfB/xBoV3e6dqwkN+IdtpKk4KEcnJPvXbfAbRvDOvwa7oPilokNpH5n2kSkhcZJw/QYGe/wDWva9ptc1Siup5/wDs/wDxP8R/s8eI73VF0id9Klw0gkAJCjJUg/8AAu1Ufj3+0Vr37RXiCzuLiCPT9EtTiG2RgM4JwxHqP6cV6DaaJFdabrM0OpS3lhazyR2wPzNJGCNhx6H6Vzl/8DrbxZYSXc8P2SYsDFIDtJTOSCM8ck1SxEU7MhtPZnmvhzSk1yz1KG4CyQW6gqCM5LZAI/SuSsvCOtanPc22l2hE9v8ALKksgUIO23nk49K9v8I+CJPAWgajDIVkkuZEWNid2Vz1I5/Wu4+HnhXw/b2GpK99nUYZFlaKVM9RwN2OfwNYSxEU9wsjg/h78FUkhtrjXZQb8Kkhtd33WA5Jx9BVm78F2EYu7ZZGmgnfzXl8sggD+HOOa1/Gxj1zTzrVrqU1k9mu2a3t2AYuBnr7DHFZfhX4lWWt2GlWQjne7SQxzl0bITsxbGMnH61zus5bGcnbYwb2LXjpYhtLUaZbRn53IBJT1GP89Kbp3gq3uNMRrnN9M3zecXBO3g10Hxgv49S8NlNPsZboTsGiZtyNwcH/APVXGfCvQ9avrG7skuWsY3lXbFPkNGcgkDPUGqTb1uZ3Z1NxqgsvD93HaIgeNMIqcEE9sVyVrquy0njvXJnIBQjIBPBJ9Oteq+Lvh/fWNrbXDXUMgWHdcMq5YgHqAPavFfEVjHrV8r2cgkBcCOEyiEvg9wfpWsX5lEl3d3JTzrpk3EYDBsD0FWkuhHaIHYFSMlv8fSs3V/MtIYrS7VvtBUB1VdwB/X86r6Ra3E6tbNMDESNxdwMEdK6LDRspbW80DXcm57NTtWSIbhu9M461r6EkDOWsoQImIOA3zE969s/ZDsdG8VXeq+FtcWG4uZXZ4YyMFQByQenU9zXbeN/2RIfDupy3Nhqi21tIxl8pVBIx1AIpNPldjWKPD9ctJINOhZZUDEjeFbLAex6ZrlPEc8UGkSzTOREGCkkZJ4713Hiq0mvrl47RRLbo2GJGCAO4HXnFebeNr5U0NYCfKlaUEk5wPQD3NcaVnqezRXuk3hC3jh8MmZIhDFKx7YGB0Oc1W8QXHl3Ee9ldiucg7gK17D7NZabptmW2PIu4x45/Gud1y2ie4uHJyi8KOQTTW5sZunKbPRry6Bw1zcbcIuCR0HFV5I43eEAKhI3PnJJYDqfyq5q94kOmWUAi3O7fc6BR659arLH9rljjRtpPLtjJ2966EzmZM8r2tlKquQZFI44waybny4oLSCMsY4IwNz54PGa09ZhaGOGO3fcMguyjGBn0/CsW6mDA7CSCe/NaREzG1xy0saiQgMcqO+O9Z18rW+0biSVB2+xPFW74YlXKksMjmsq7DeceSRjPHNdMTjqDXBBUYAxwR1INaMQVbcgkbh0A4rMiYSugyxB9QQTVx22lFC7jnHHatTAsWyKiu0kmDjgE8GrkhCW53KCGGVXODVW3ULBJnnNSzyBo0G7aFGM5qSzV8PqkTGfaN4Q4B6dKIRmOe8l2phc5Xnntio7JmFm+0AybTtB4BP1qfW5VSysYAyrIeXRTkHuRn2rNmsVdGdkpD5nzZkJxngkVo+HBH5blxtOcBT1rMlnGyNAc7vuqc9RW5ZAxW0bOAScH5Rg1I0rjr4lCluWKl2ye4xVHX4w0tunmEFRkemPpV9Gjm1DzZyxijGOOefasW+DXGpO4eQhuAjtkD6A00h3sXlxHAQCwZ0KqAQPzqsupT+HdXiubOUo8UYE8bcJIncH8KlumnlltfLVYAGy+OTgDiqN+y3clxvO93OCeoIqtwudmdFttIuLTxfoSC60S6+W6t8E+WrcNkdeOe1VL3w5FpF4ggBfSrkC4tpM5BVucfUZql4C8Ry+GL42l3m40S6QxzQgZES4PIH88CvUrPwxD/ZkdmjLNo0v720uN2TGzcgE9cc4rNuxtTjzM5fRNNJnYKwZnYbVPBB9q9o8LaeLVIAyAlAC+OMnPeuK8L6DJBrQtGLieEhmLjqO2D0r2bSdC22ETb1Mrsd5PJA9cda86tPoj1KcbIZDpjtfSymMJbMwZCMZxxnituFfs8UhDAREfKPWr6aasixoGKAY+ZsEcVXkZZLuMAiP58CNcfMOmMfrXCdLNfSkhtYkup/uAZVT1J+ldLa6Lc6xc21xc4jtEwVtiMEn1IpmjaSx2ySsS6LhUAyMev1rqbQuUjDcMo6dTik2Ztl6IO5GQEQYA2jAxUHia/Oi6PLKnM8uY4kPAYkf0q/ao0mRtyBzxXM+J3Oq3codlOn6dGZJJXbGXI6fhQjM8H+ImsQ2l5HbwqS8YDTpyFdj6H+lefaMsWkWGp61gsbkGNEVtxHXOeaueLNSa6uLuSJw8l3OEgHJ47Ej6VQ8cvFpOiW1lcSpG8inIUYO7uRXfSXUxm9Dyu0H+nXl8AwNxiGME5wQfXPfrTEtxf3x8slpIX27uSFPfirl+DpdrIioBFAoK5/iY9wayNOAsFnuQrAuS5IOME8V2wOGWpV1e5L3xLM0mzO0ngAik0qEw2F5qUhaVWO1RtwSSegqncTNJMUUNJLOQiLtJAOeufWuksLcQ6hbWxuB9jsF+0XCqpIJx9044z3rS5mldizW0+kWllpNjubUb7DKAMBAeWJ/OtvxPqMdlaWtgmJRaoEdkPAfHI/Pmqfgq4/4SjxHd6/LlrPT0K2/OCGPr36Vh+Kr4x3cSxuVQu8sqryATnGfzrNq7OjbQpmSFiXldUII3Y6jngU9c3AV/nA3YACkHFR21k1xMlw8oWPHKFc7/AE/LmtuEhLcuwBJOCx4+nFA0LfXEcGlG2jJV5V2528Z7n8uKzgke4xLIQIhtJJwfy60l5dSAO5Al6KmF5XNLpUMtrDM0zsXc7pdxxxx1oHctPex6dZ5mZZwqE4BySccA1z2jaTJrl15kYJiHzsQfu89MVDqF5c31wltG+1JWLHZwOOlegaVaw+HfDCJJGitIuSVOHJ9TTtYZW1bUJHSGzhURQRIF2ocCqWpzGz09IVUo0jDO0ZOOgAqDTVn1fWEMmWiVNuAeFHoR7+tdHo1mmr65LezOq21jjEbD5SQOMGs5FI0tGit/COhuHRxf3CmSSVxwBjgZ6ZxXLtcfaAyogRTyADkda1dW19rt7oHKoexGR7Yqh4ft1lvg8iH7OimRnzgcdqFqMmt4X0i0kjXMss7BkjkYAKM8nPpVOQoZWtVcmIMCzs2Bn6+1JfX5ur64u5CADhYgowAo9a2PC+mAmK5kiLoWPJxg/wCfWjYEr6HTeHdJYWAdiMAbk+YHJ9cV0+mWaxzLI5ZXVcjPK+5rJsU2TFigRVHynpXTWcJW2GMEtghs8CsJSsdUY2L0Me9cYJOchgcGtSGzVgGL/geeajtLc70CYPAJbIwKvpaEgEkAE4rFu5Y0WjiNRtUEdSvPHvW3o8U93E9uyqqMRtUsM5/Oq1vbmN1UHcMcnoM1ctFPnrNjBVhznB4NZssia1ljuHQr8gOQeM56EVYt42BJ6A1p6jAZ1F3EMqzYZemKqpGwyMlW6fhSAsW6s75CnIGOOgq5CmznHJ/iFRWwMWQCR2JHXFXYxnI7cHB4qCWKo44GP0FWYlK434HTkc1HEQPvZIHYc8VZVVOwhsA9RVIRdgOCVIwPU1oySEWyso3FSAR7VmDIUc5I71pWz+ZDLH3Kk88dKZLViSK5DRnKn5e/am5LMSMHPc1TVymBggtjPtU4lYY6nH4igEWVU5PYelPRTu6ZHp1NRCY8Z5Ip3mllODggdjzQFixBMqS4OGXBGO9SEAk4O09QO9VYwCQdxUn0qUNuB7jkA0BYspKMggg+uasiQMRnlvXFZ8QHHcirUcnA7EUtxNE4J3EHk01cDPUn+VAlDEEkA07AAJGST6UybDRISQMVYQ5xUWAQCBinRk7uwHr3poCwODxzntUqK+0FlINRRnGPSp18xwCDx6mmQKoPAIIp6qQfQUcknoc+tOBwB0I9qpANaMkj5sZ7ZxU0arxkZNJgDGBmnLwvT9aLNgPBzxjGO9PUYxz19ajUk7sjFOHApNAWRIuAMgE0nmAAAZJPeok6jgE+9PHOeCCKtE2J4+RyOTinEHnHSmIx4z071LkY9KoQwHGOmRT1JI6HFN8vn39KXG3HPJ9KL2BEq04Hp6UwZI9aeO3ajcncPpnntTl6dOtN4H/1qco6dQfSmkTceBjrxS7gG9SOOKb69zTgOQe59KLCHZ6cYx2py/TB9aYO9OXOB6U0gHqdxPTNOAwe5poA+hNKWIIwCaAH4zjtzS7c47GkB6dzTgMDng0AO6e+e9AxnPY9qBnHcH1p+3dn+dNIgQ4Oexpm08jt6U8L9eO9Ltye+KllIh24OOp9aXaPxFSEZ9qQqBgnIqXqMjLY6daRpOAvf2pzDk4BpoXJ5yAKYAegpKfs6D9aaR19qaQDSMH1FMdQQO2e9P6ntikYAii1gK0uAOBk+tVScH0q069ugqrN8uSME88Uh2Kk4+YnnI4qlccocDPXrV12zndzVS4OM9hQI5+8j+Ug8EZINcP4mtN8LyqN8q9Fx1Heu7v181HCkA9eeK4PVZsPKr7gAMkngAe3vSQHjPi4GEuXbYrtjYeo9hXneuwXNlefvtkVq2CjhsEfUZ5r1HxZaQa1dmBiUMRyXHXPrnNeT+J4jZalc2lxcJKJFHlEtkAjv6Z5/Su6kzCehnw6cL+YxOwcgiZQ3GNvWovFOpukkViT5ck5MzrnDFf4QP54qXQ1mtYpDvWS8mfyoS2PlT+I1zvjm4t73UYNWtZmeSItEIFX5nCjB7exGa36mN7LQ5zWIpbUw3VsNzxybzg4PXp+Nbe6K/sFvYFHz5My90Y+1Vr6WO6hjnxsDqAUJzz7VU0G9/sq8axf93BcsQ00jcKe2B7+orVHPuGgy7tYs7ZwEEc/mIxJJIPBB/OtCz1L7L4h1GxnVUlV8L5bMCR2OKy9d0wR6tZRKSjeaJRt/hwQTz74ra8Qy2/2mSWNlMsgDhh1I9D9KlstF/UrP94XeJXcrgSlsE1z/wBnm+1RyxMI5F6MVyQM8/pXQaVeRavowgnuUjldwygMdzAHp6VDrFtJZXbO0OyMdI1bNYs2Wp0OhXKanIbWZijhco27j6Y960bmWC/36Tcg21/bL8sjcjB6Ln1P1ri/DYWW+dlYxzAiQEkjGPeur14W/ivRpjb749Ui2hmYY37ecg9K5po3ijiDBdWF5q0E8rWkUWArPgg8dz716D8OGZtIVTtJGWY9D1xge1YGgt/wlVrc2s0arqdtnBIwJEx6+vtW78NraW5maKZkHlbg208A9hnpxioloi7HZ3emPeJaohQCFy+0uAeRjj8DUEOii3il0/cR57bZGRvvjtx7VowWSpPKzDMrKACGyAe2KrJpQmne5ncp5Z3ElsCsLmVR3RW8M+H7XSdQuk2rPFbDcjOQTz1GPan6npkGpMlxvFtLbncJYztYc8Y96qavfw6b55spwwuVDGVOSeOmfqK5MaxeXofzHdIkblSOc+/41tBybujzZ72PaPCPx88YaHfRWtlqlwbaAAmK4mJDY4zjPQ16Vpf7QOt6fpmryRZbUJ1DrcRyAAtnpg+npXzLocmnWN01/dzRxPGMANIAG4ya6bQfEWkRJOrXRnkfDb40LBQSSFx/Wup1qkdGjDbqek694s1Hxvc22rayVe6jU7Qq42DP86o3XiVI4rc2nzuZMtu4OO4xXC6144srOKP7NdkPIuPQKM9CPU1zEfi+ze4uJFmTaUAZd+DuB/wNcs3Obuw5rHpesXVneSzTOoR3O0SZ+YE9ABUEmpGwsLYLGJlEmHZsnP4+ori38VWt+I9iKZEUmQBsnp8p+uaTR/F+oXEsNkI0ijUGWRNu4nnGc+ucflUcj6lqVy/4g1Bk1VbuMSMI0ZVzySpxxitTQtXRbVGi01YrXB8wABefUVg38nkAul6TM/3hjkDP5e3FcnrmvtptwpudRe0hnby8htw9zgfzxQogdx4jvotZtxNGEt4wwAXOTx3rI0PQbG51lrqYbWAAZiCd2Bkc0x9Js9M8P200WqfaklGS/wDDjtj611nhK3Z9PFzI4kSHDAFcqOOKu1upD1MPxjHFfWMETXLxFpMylFIBA9Bj0rX0zx1pejaLBZWi7jAm3BcsWB4wR/jXR6no+m+J9OmS64GzLSB8GMD0rmdN8N2E13Fp9ncW0hYBnkABYL1GT701Ma0OfvJrNop7m4iUwSDIwefYY/wp9h4qsDNBZX8ZitZAERmbCqfc9AK6rxJosUwtNPtkt2JYk7HyD615R4l8Py3l3JbQSSJBE2D5i53fQ9eD3reFSzshdT7H8KfszQ+NLKPWNFvYrpXRUhEDKFXsST7V9A+C/wBn6fwPokaWmpyXF6rKdr4C9cmviL9nD4z6x8HvE1tbz3jyaJP8rwnLqnQdK/Svw74qi8T6dZX1jE8tpcJu87IAXPTjOa9COquXF30NiztltrdUCqpx820YBPevGv2v7yOy+CWrSSMVGVxg4yc8V7B9rlFy6NauIgOJdwwfwzXzH/wUI8Tw6V8H4rGVmD3dwu0A4BI9fatIayRqfDP7OvhiT4g/FixijyiwzLI29sjG/nAr9Y7jw5Bpvg9raOU2hgj3meIYI28/0xX5V/sf30j/ABbibSrmK3uEy0iSHcpGRnacdCc96+8v2wPjj/wqb4Sqscypq+posKhemCPmIP51vUV7JGe8mfIfxl8ft8RvH+q6mYY5xaZhgRjgttY4PP1P51yPiGGK9hsP3TJel0dY15Xfjjdj1OBXmcPiK81G5slt4SruzXLS78HB9effPNdXpi6nrVxFJNcx6daq+WuMHcwHJI+leRWi3Oxm3Znvvg6yv7Xw8Le80uZLaCM3M1yDlF7sP1A4rtfDvirQPDPg2/uBeSQWG1gIrhSzEDGSB14JNcbZfFnw34B+Gc0NxfG5mu7RxCZSxV8Zxge4OMV8tQ+KNc1rT4hFfECObfDCULEZJ4Jz0I7U4w3uHMXtQv7+41nUbtLmQ2F1cvIku3bGwz/DnnjocVj3mrPMJI3kZV5AYHg4q14mn1jxCNIhezlguYWkWWEDYpyT82e2cjjNbGgfAzxf4quENnZFLJWX52cA578U+RBuV9O8WSwWCW0E5d94ZfMOQPr7V16eM5zaFRceSx5llT7uO4A96r6p8IYtHjksdPHnXsEiiX7QwUepKk1kax5Vjp0/lxETwNsaGMZGR156Z+lYTjFGdrENx4vtBJFNZysLhOsTRMN3OSTTfFPjyz8UNb7bN3lLbSJDsCYHXFct9vto3CyLJbyOv70Hk/gfWsaS5iublyJgoBxGSQCfYirhTVrjOptrT7dqAgtCizIpMZZ9isfc11N94btvDFikOs3cceoSxlm8tQ4APofavMlje8kit3lMEpbKF+jY54ru5vCuqeMdUTULkxxwpAkTKWAOR0xz39DWjSjsK3cxbGMyh/Iuopo1+UqrKSBzjPPcDNbWiQQ6rciCF4yuMMxXAyOv41ow/DJNLkMr3xNxzlVAG4Y4BA9PWs3w9p66Bq4kch2kcusTHgr16fn1pNpoZbl07UdPUqsb20rEhXjkBCj1GDjB44qt4YN3FrzI7zSJIpISRtwDZGeOteoP8R9A1vw8bCRRBcTBljNvAzMnBHIAJzkV49oBu7TxPHb3QkQ+dII+hJHqcdMCnGIup9j/AA3mEfhtQ/yAKoJUEjd3Fc3+1w7weFtCihJExJK7iAM7ec5re+GmnXMljFJiQRMqyE4wCv0/KuF/bRc6o2iabCMzNGzxtnGCBx7VvFWNOhy37Of7SE/wb1OK01JRd6HKfmlZdzRk9ACOwwenrXQftKfFWH4m38BgmtzojS+aAz4JxnByfXI4rwG30mXwxaQzakkpstuxQQWZ5CMnHrmtf4W6BaeK9bSPWLkiDzyptydp8sfdyfbNU1ci/Y1dC1uwgTa+mwXa2yZVTghRnBAPsKzLrVrnxhqha22vpkAMlrayJtMYxlm/Qn8a9w+I/hzwJY+ELy18PSWVpq1yoiV1PBHRsHpjGec964rS/DkPw80BrafUopL+RRFGiJvKtk8k4x0PQ+lZtWWpDutjxm48TWsXgBbeytl03UZV8u4lhBAyTg8nHBFYlh4dtdQuYILpo0lnhJJTnOOhP5j8xWffwzarpZsI5VCPIGfYN3Oea9J8LeDLzURbX1osSvGDAw3Z8uMqMsR6kjpXlJIdrHndxon9jT3KLPI92cDc+QrqOynp9SDWbfC5Id4pWAfCmJDjv611Otvba5FsFr9qvILgokkBLhI88ZA4GcZrn7+F4dX8gSQoEAHlq2SQSM59wAefetVbYEy94b0DUr94LmB/sltbFjcyY4zxlR7kV0F/ef2tdQWdiJr5AhO0cnnGDjitseL9G1XXdH8JWBFjBdOqTPtwVJ4AB6HPT8RX3P4N/ZO8NX/hFfIuDDrawBWnQjew7bh/9b1rWNPneuw+W58hfs+/DnSte1q5h8RW09lqKPvjmYEBkUDgjoK+2bn4FfDDxz4Ju21DSrcCwh/4+GUc4Xqp6/Wr3hn4Pxa5odlDfSS2uoQExyxrFh3weCfqOa7TUdN8O6A+k+GzdMDdKQ6b8MoA4JHb611qEVY1Ssfjl460fTPDHjrW9N0cGawSZjG2MHGcD04PasDYWjDqWABwQAQB+PSvb/2vfBeheD/i1Omgal9vcuGmtRIGYcHJb6H1ryDadOsh57O7tukSFgASO+B3AqJpFtaFJoGhiDZkVywyyjI2nrwPapRbxNcDcSQuTtzg80+a8XYoZGjdhgbeg+op1kLW2dhLI12eNuBz78f1rGxi4lDVbSaAFrYAEsAQx5xX0z4m/bG0yf4OWnhey02SfW2txazGZSEUBcEjtmvm29v18wqAWd+uBnA+v9Kqppd1fsWhtnZFyc7cA/Q1Sdty0epeFPEek2Gi28owdT67UHLnHIz7dM11fhnUvEfi6dLvTdPNzAh2hRhSp75JOMfSvFPCdzcadOIbjTtlvlizseSMdRXtn7PPjKdY9QsreymMBcuodsleecV51aLTc3sFixo/g+7PiXUbrX7ZrSYuDDHuGBx2IyDirUXhnU9c8XTzRyRrYsg2lpVABHQkZz1rS1+1vr1XeeaUOrkqpfLIM9/r6muTttatPCl1apdamtoJpCUWX73uPpXlTm5vQV2a+u6cuk63a3F2+6aFs7w4KADoT9a6G78V3TxhzEhtFXmSFgWTPGQOteSeLNe1NvErmK6S706dgDGh3qB+tdf4H0OPVNeH2JpbGVY8Opb5ZPYA/wBKxdKTV2SlJ6m/o8d2bUT3JZhvJV2UqeOnbtTzejwpqD3T3olgvFyVUfNHjrj69MV0/wATkvLPwpp32JBO8jbJGjO5lPfGPSsfwPpmnQ273GsRSXqREGC4l+bdzzgc9KzULGbYeMbOa+0CLVdKkN1qaLutbZBlkyCDx/Q1zl1o8/h/wDaeIP7DmvfEe1mkIhOUZjgE8ew4FeswfDXTLvUbbWLC9lsXH7xSxIH+7j0rtNQ1CK0ghiE0Fwoz5iEADjp+vetVUjSjaxou582eDvE3jzxbdtb23h1LaC3VWZZvkx7gk9zngV2MngfXrC6i1y92qysZHQSDj0AGf5110usi4nuWnuYrSJQSWhcY29hx3rmZr24W8S4017nUFfllILBgOMY6e+KwnOEleK1KunqzS8Vyaz4r0m1sJLuSGe4GXZBkADPBPr0re8H6Lpfhm+t7OK9AuzHukWWbaz5H/wCunmFfF+iIdFtpDqkSlmtVjJkVh0yvam+E/hrAZ01bWfPi1UzhYoZQyNvyOCDjp/SphGcnZIq5aiuNAi8Q6rc2zrBeW8JEqqpY9eWPHPOM4z2rz/xLd2/jvXIItFm8i5tAwmkZtgUkEDB75P8AKuv+Ls9rp3j6Oz0iKKCe6hxdTxtyQT0bnjJHNeVafqX/AAh+r6sGtEF7ccxoXMgYFjggYJz1x/8AWr1lT5Ergzo/FHh7UtMg09NVvltAHUCK3bc8rY+bGOxGeRWDo2ta417d6pPA6O8whiEkgIEaH5SRya63w7rEXiQnV9Rt0R4JTGNzYaIY+8R+FN03TbS61WefTpYLm2BLtHBhiSTy5IyMcY/OpdRxdxqNyj498RTeKINOv452By0E0YiJGed3zY7Yrn9I8A2Ol+Fr6/tHBEjurhH3MwJ+6B7HIx9a6q60DVG0q+mvIjZWwDyJIwyrDqMj6H9a4a80xdMEdxpLeVOhyoD5Vh3yPf8AoKzniJTVol8qMa6u5rXWJLC0lFnEUVlIyGJ5wc/h3r0Tw74k1DV9Lawn2x3K/Kt84BXGRkYz6c/iaxbvw9P4ytxZx3kNo5Adp9mGPHzAHPvWx4f8Ny2+nJpTXkaXcLcvIOJBwCR9cYz9KHUUVq9TNqxPeeHxYLcWd8gvUm5S4jPLKfUdB+NU7bw5Pse30iKDzVC4Ekm3fgg8n2Ga6620829mYrxmxF1D8MwzWH/wjNvLcvOkTqHJK7XOOmBgZrl9rdvUrmsZGvadYxlIXSOGCJ/3m1gFZ26knvz3qlc2B+1JDDaM5nIUCJQB04P/AOur/wDYa3Gsx2LCSWBz5kscwIVduMAH1JBOK6XU9aj8JapbXM2xBKcgE5GFAwCe3UVcKrbsiHqVH8OX1pots91DFbQR4VllUEoT0AOe9YF94d1a0vxd2yQ22mQuDJKxyGPoB1wRXY6/4wm8UWUMHlxy2FwrF9oyAR05/X8K6HSLbQtbtdK065KmziTiJm5kbAHJ9vf1rqjKSdkI4GbV0v8AT7ppb1HsZEMKQYKlMjnP1ripvD2hLdW9pYab9p1Pj5CcBFPVt3T3wK+pfD/w0T7YbO3iN/FfsR8ke9YlAxk9eldbefsK2N3aw31ndTWN2pDlS2C3qCe34V6dClKWpTi+h8Wal4YtfBupvf3okujcKI9iqCi9sk1xviPw1GusT30MUdvZMyq6rIGByMhhg/hg19gaz8NP+Ec8V3Oiajp8k8LrtjudhY9OGH+Irk7T9lS+u9UvbS1vZLzSZSG+VQ8iv6YrqVKXULM8J+EfiGX4X+LptW1q0nS2aExW6ZyG59RnGeDk17y3xMuNUVrS0mkjtBAzqzuXbLDJBH6c11mh/sualqurzaPqvnXcEUeY5FjKsFA4HSuI1fwNd/DfWb7Tryyu0JbK74iSU9zirmnGOhpCLvqchNaWN1qWq6la3scsdtZ7drZUBsfN+Oa+fPHLfbtZ0qC3BLFwcE4B9T9a+j7jwba32jyTWz4v9UkKxRu3ykDkgj8K+fZdPvp/iLcWhCeRZNg7uQrDqQa4W7nr0nZWOg1FwJ43DgmCNQADkA49fX2rl9Rma9uGOzfl9wB6jFaus3n2q/ujBJEyDPCcFeOp5rAgvPsyMHy5IIB6E596SWps3oZ2q3z3N+M/KAcBQvCjHatfSgLWxnuGZI1VNpYkZIJHT3PTFY7LI8xOC4XnHU1sXsy2+lWFttj8oqZZQx+fIOVyOvGa6bGSXUz9RcJkRszDbjJOCc9cD2rn7lC0ZjVhEFGQxPIA7fjWtLMkkcu5WV3wFI4wT1OP0rm9T+Rs52knkeoFXBESdilNi4ncg7pFBPDAZ454rOaRm3YwTzyauMcKW4Bxz61myEHdtODnv0rrirHDN3JLTGVwQT6mrTbklJyARxgc1ShjQ7QRkccYq5jEmVbOBjb0q2Zos2p8xU3MwBJyDk4qaWOOaQLHg5OME4GabbxeVArDk4yQTzTVjRmTPyAfMT6moZdjoNEiJsjIVLwE/eGOPw+tZd0QboMVLeU2R0J9uK3bFfJ0USK5Ln7y8AAdq5tuZJ5MYIbqT1J9PYVFzVaIS7SS+kTZ8jBwcjg/QV1U00a2aREkALnbjBHHrXN6OP8ASt7c/NlTnOMVoXzxv5UryMoB+5uwc+/tUgtCa1cy2Ik2lFaTAOcnH0rLgDXN802chSQDnOa23uYIrchQ37pM5QdSemazdKYszdVZ2y2BjPPUVa0DclmeRL0qCA8OCykZ5I4FZyoQ64BHzfMCODWleRu8F1crks74Ejjg47VSU7yAeSOc9qTZSia1gkazFtpCryCec+tekeCbqXT4p7V4nn027AkcDgo2OCOc4IA6elcJokIYoCcE9WPSvUfB2nXNzftEoaJVKhFYZWTJ5/HFctSVkehRjoeueFtB+02yXyEXJl2rvAwVUDhfr713dhp8cBVVQEKpAz1B71U8P6Smjw7WcBQNzKeATjoKW5nnuVtls8iKdj5k4GREO3515cpXdztQ2/v5HmksbJfOuT94j7q+xPStTSvDyWtxFLMqm7YZ39h9KtWOnQaXZi2gHmENuaVuWZvUmtLS7d5rh5APOAAUYGdpzzUNDbNzTkZVUD5scEjqa27KLkbsk+p61WsLJoVJBLknj1xWpFiLGcbj0A61NjOTuRalcNa2UvlyeSSuPM6YrzP4r65b+EPAI0gyeff6gSTGTglepJPtXUeP9TWzudNsAplmkk8x1U8kDoMenvXgfxcv5dT8TXCXj7ZrdVCPGMKqnsfftWsI3dibHB2lsbzW4HlXaLVTJgcjnp+Ncd4+um1LV1BkLiF/lLDPUYIFdDa61NZwXt26oEYeUquw6fX1zXGTXXnSI8vOMyOAeAPrXfGNjlqSvoUNRVrqKCzW7IuQ+4xBc5GOhPSs27SS1hdZAFDghlPJz2qnZ+dqurM5fy/McBZEYgKorR8QMdWldrcl0B2MgODxgZI/XiulKxzXMnSTJBepO0ZaCFS/mhhw3YAd81r+KGm0bw5DFEEFzeN580RbDlTjjH44qTT9Pike30/DCK2PmzyZx34BNT+H4F8Z+Ori9YxmztXAbcRuIXpz6d6tuxSOmt1tfCvgq2spits7p57QpznPbNeXGWS6uixYEtITnAJK54BP0rr/AIg67He3cuX3xZMaDrxnnFctplt9onRs4jJwvb86zLNgEtIsgGECgBRwMf40Xl6LeIh9rFl+UBuc+p5qK4vX2NHy6Lkjk4Hrj8qxjP8AaC53AqMDryKCWSQ3jSXQaNi5Q4b098etWNTvPIsZY0dj5vysM478AmoYEW0+XaoGDuA4OaieF724gijhe4O8Eogz3qrWFe5e8E+Hmv8AUEvLuFhDGCArEkEeuPXitzxDrgv737PEAFYbVHfjitC7lXSNFMEYaOVx8x6HPoK5qytRaob11/0hyFVACTycD8yals1SN21gGlWodQfOuF2IR0z71oPt0zw/bW6Orv5haTzGxn3Pfip1sJEkCytiGNAwXHKnqc1xviPVn1C78l8sYuAw6Y7VluVew83/APaEzx7t4J2+nT0romtms9OW2D4M8YL4GCB/iaxPC2mCSczvFuijAcEnAatLV7txMcbjLIR1OQo7VQk7sqraNealFb20R8rGOWBPHtXo1jYvbw2tuluZGyA5EmAK5/w7pSWka3DKzy4wHHXmu10aLypBuZXkVdzb+MVlJnXCPUvizAdY1jJZeSOCPoTW3ZQuSFVcJjABPAqtpqM4WVlZkkOckYOPYVt2K5SUMrRgghN3XPbNYt3NR9tuQKCCiluxGM+tacCkIC0nmENwoHGPrVKGFjEsb5+XqfetS3iYQRkLgA8nsKyKsTRMUIBxkn5eoNbGnxQzxSbyA2AQeufbNZkXmiRSxLgHjPOK1rARww+WEBUHOc4PPX9aBmhpIWRZo3yAW4U9DVSa3MU5UoQBzkVNBHskWU7lIwQMnBFaN0I5lEmCCcEkdfyqdCCjbrwCM4AxgircPQ8HI6Co4bdI5GMTFwf7xJqyI5Ay4BANJFXGrGep6nsOtXIosAnoTjmnLFtPqOhwOc1KkRVevA7GmSKIw4AbOOORV21UpMhLAocVXjjDA9SO+anXCnjgUrCY+eMxzuuAUPIPrQAFBwM1ZmXdFG20ggYOKrdCRggj1oaEhA+QcjA9etPjYMDjg+5ppGRjoKcqEY6j60bMokhdRkEbj2PTmpVYMARkA9jUflZx2IpyqEUjk+9CYEwbrxgetShsY7Coo2zn0qRsbR9eaYEy44xxmpUbkDPHvUCMox6mpU69gaVyCQscnr9aeTnGAAeBk9KYAABySaduGB1GOhqk7ASiUjAxx7VYgkAHHGT0NUwevU/WljVlJbr7UthWuaZGce3agZyR0HrVdZegJwakUkY55NXe5FiyhzjoBT8474FQr29ak3gY7mjcRITn/wCtTgnTuB6U0OOeM/Wl3hSPemgHqeQMECpBwB3HpUec85IFKrcenvTAlRsk9yewqZeMDr61CnQ/zqQELjjj1FBLRLjPsBSN27mhGzjg5PvTmBx2zVInYVDweM4pwJ54wPU0yMkdeTTwenv60xC4PFOGcDt70Bug6e9OHHU/nTRA4suMdTQo6EAgU1uDxyAacpyKY2OAzTgOgHIpu3J7ipFHAHHHrQJi9CO9OpSD+HrR3HtVNEsfGobtyO4ox6cjNMEjpgjBFTIC3J4PpVWECp9cjt2qQRjA7UvPQcH0NKAc89PekAgj2gc8Cgxkjjgn1p5GfenbT9KloCLbsA4BPrTSM59KlIJPsO1ATjjGRSHchCdTjigrz3FTHIz6envTMEYGOvelYbIsYz6jpUbcg9jU8q4AOeT2qLae/U0wTI8YHtTSecdc1Iy/gPSo34B6E0NjIJMEnrn1qnMCA3pVt/vHv9arzcgj68mkykZsncdRnrVa64HtjnNXJPlznn2xVKcHknHsKlkmJcrtDEnGe5rgPFZBt2Pzbs8MvAx3Bru9QchDgbmGeBXA64TLbyxlyVAJY45H4UkNbHg/jJZdGv7zUbZw42qVWVsAeoIzXK6vdp4jWKdkjQy8q0bggHpjOeK6TxpbXFzDcQSBYxMpxIeQcHgfU15boN6LTxDFYRQF7Xc6yMRhUIHXPTFd1Pa5zVEX5nbQ79t782SFQ8vAy3THqR2qi90l75qSQhJCh2g8de9XfGNvNq1rBZzTrPcRFmwnAYEfLx7Ajmuf0q5S7jME777lPlVk7gH+ddETmbMWaKS3L2+8yqHyGxjA71RmhEkhTAlaMkqW47cH8K6fUIo2l3qmCmRz3HeuYnTyWyNzbG52jsT3rZmbNJmbU9KCOyvJaqWj7Njvg+1LdtDC9uquXkkQZUdV4xzVOG4W3mEgP7sKQQ2MEHrmr3iCCJJ9OnjIYPEAjKcKR7eprNjRdsJNihIkAYYOTxjn0rsIFj8U2CLcnZfRAiM9Ayjt9frXGWoC2qupZnZuSRx+FW57+e2tkniZoHiz+8HTJ7H61jI3gS6NaSw6ndrOkkcMR/1hXHfjj0qWHXll16VLVwYomGVQHBI6/wCRWzpepf8ACQ6a0sMGb9IysoGArHHBB6ZzXHeHHca+9ndqbS5CkvGwwfwP+FYs6jcuLdL2C+1vR/Mt5Sw3hTkqwOPy+leqeG1tdZZGt5jHfrbq1xEqcMcdfTrXlPhDUW03VJCYi1srlTEeQR64r1DSJzpf2vUdOaOdLnaimIZK7Tyv41hMa1Nmzke0uD5sRQnIIPOB2/OsC7e5+dBKVDSEsmeGFdhqM0mtrNdw27R3e0Dyc4JA71yl7ZSpayXJJBYlUjcYy3168VirGU1oY2naJc6/q1xptxcNHpjruURjadw5HP68Vz+o/DrVbfUp99/5mnSgqxaUAoenT0Nb2nNdNfGVZgiFtvncjZ6n/wCvXO/EHxLeeHbKyt7S7bUZJZiT3JBycetdUJy2SPMlozNu/CNxcO8VtbpI4XYk7SAKoHHA/Cuj0GzufD9i6boQ6oWkkJA/D8O1Vn8TXMmiWtzaxsb2NfMYOOWPoR1PFVEu7jWsrqERjjm6swIUHPI/D0rZyb3MmVrrTjJqUd4zs4bKrHu4z3OOvTqah0uztX1CWa6fYsh+URnceM9v8a1rW+sbOR/N8tUDFUmI+XH1rrLi+8PWlhAr7GQkEzHCjJ96lyt0Fa5zWm32mxCQoJbk5AdihUgehq1Za7Dpt4LyLcpnYLFFMNp4znA6+tVdYOk6TcK9lL5sUr45JIbg9D7VlQahBcSpNLBJLLGSIpDkJGfUj6cZqU7iaLWpa2l7cXrhpGjkmyo+6yjPPXnBxmmTW2lNlruBpVVcqWXJU98Drisi6tTmWbeoDHJOOT9f89qeLzbIjyF7hsbAqsQAPUj2qkkFzVsZoTCkMC+dAjAJDuwFJPpXRad4vl0+WaxS8dIRgMirkA5x171ytm8UN1K4fzHJH73OBnt+Va15DA9lMyhluXCghE3HNQ7DTOmnvpo5Luyj1I3BdVB2kA4POD6/hWxBpOnWWnGRXdLpVAChihOOce9Zmj+G5IbUt/aCiQYCooGHPufaqOrapNaW8sd8Uiu4VJBXJBUdKwdug72NTwxrWnWN4b24gMqKSWkOTKp+neum03wvpOvyS6raXzztKxby5QAUHpg+leUJqIurErAYphcYLIJNpYE84P8ASu28O3VnpSpJ9qzGibXYNzj3qkupC0Ol8TeEbex0Y6nDfGCCdcRhYyCmPvEjrzg9K9H/AGVP21ND8KXa+EvENx5GnlgtvdfMwU5x8xPIH4V5WfGX9rSiBXUWcat8rckqR2+teKx/DG4v9Xv3h85EWTzEZDjg89Ohx0rsw9S0rS2LuftdceNdDi8PjWX1K3fSmXcLhG3KwPTGK/Oj/gol8V4PFur6Tp+k3Xn6VBH5rMqkAtg4HODnr0/GsD4GfGJfhkp8P+O55v7BuJAIJJ3yFboCcnjPU/SvO/24vGOjaz8RdFsPDM1neaZBZiRGtnyhLZzyO/A/P3r048t7plKR43ofiXUfBmqW2q6BevZ3UY2yIjFQRnJH4+ler/Gv41ax8dG0e91TEcOn2gQwq2Rv7k/kK8g8N6fJdXe1HURIQ0hk5IB7A9zXWnSZFjKQvIN3A3YwwzxxUSnZk/auaXhQadd6fDJteCVsRq5yAvOCdvfp0xXs2h/BvxL4q0a0i0/yY9Pi5N006xyAc7uD64JIrzHw/oV3atDOIXcQnzWRlxk44/CvUfD/AI98Q2yWiwstk1vIzkSNuHzLjaV465NefOScrg3qcXqPw5udQ8Qf2TYXMc8dlG0Redtw3eq9jgjoKdJ8NLvR3t0eVYbmApLvH3GYeoru4oo5bxry4vDFcTSGR2j+VSSeT9M+lRa3qUUcyRT6jCYpGUmeaUdhxnnP4VhKrLZBYtaT4ktNSt5luBAzBvKAdQvzDgj8xmvT/B2ovozhrK4DGBcuhbC4I6GvGdG16y0HVSstvDcAN5glVsjJA59Mir194tvrsuZrlEsZMsqRDDAdgTn+dYu7e4I77V9Kl8R3j39zDCirIZRKCDgD2rzzxRpVheRzXG8Bt5wkcZAJ9SfX3rZ0jxgum6Wj+TLcMRgZfJOeORXIeKdVvL2O4iWGRLaVfmKHDfh/9ahqTHo9zynx7/ZVhqsFrCQ85wXG0sWJ9D/Wq2l2Vp58DXNkl/aK+XCnaVI6c9wPQV7T4a+FunXdisj+WpIyk0hy2fcGuY8aadY6FqSWtvJATIMq6kAMw6gDpXVTnZWuZvUwb+0+0/Y41s2tUZi+5l7Hpz/jW3p9jNqAMAdhArAsocqcjp6Vl+HdWvNamjsJLmWdhKzKscJJAX+HgVV8QvqV7a3F2sl5YLErCPzYiqyt7Z6kegNayg5aIR1895D4TsZd1yb4zSYgRyDIH7gn0+tQA6Zq91bXmolrIh8v5WWwDwc15/p9leWUUc08L6u7NvcKpyuOmRzj0r2vwT4e8Oa1Z217KW06RCDJFM2Fz6EE98Vi04aMGz3LwF+z9pN54DGseEtPS6vLtcCS7kAMKj+IE/09vSvnrxB4fg8NeNrrT4Wa71GBmElzIMh3JOTx2GAK+sPhH8Q4/BujXUJ0tVgQFcQ8kr6gdMY7V4x8S10rU9YuNYsrcWRkmbY2MMQTyce5yfxrqhNWKVjvvhnqF1JpECSTbiTt+UYGMc49q5H9pLQbzX9Vt47K0N1PCgSMqCWjbB+bj8jmu+8A2HkWNkjIAS2M4wSMelM8ZXN9Nqd7aWCoL+4mEUcjLkAYHU9PX9K0uVY8T0f4Sx634etU8QaxNaT2I4gnbaisc4bd7AgVseBtJt7LUo/D2r6ZBq8szedBPblcMAOeR6EH9a77Vv2bPFHjJ4LzWdTgttNhQM7Bwq8dcngfia938Efs0eGvDegJdKkdxeLBmG5Ri4xjIPoc+orRXauyXG58c+LPhlqUaeJdWuNLKRM2y0YSjCEtg/L68jqPWqg8LeJbmF7rVtIkjkTChyMF8Acg9x05FfTuqahoOja/caVqs8V1ayOtxJDK4yr9ApH4A16JeHRdf8Fi4soYwgVlIUZZBnBFZyVylHU/J/4ew6VeeI5PNuYwbYMxiVgAx75HfFez/C/whqHj+DWBbOmkGIMscrH93Ip6n8h1PqK8W8Z+G9Ekuv7Z065S0gVyRFG2xw5bpgevWu++G/iHV9ahmt55p7a3vrqCytrkE5UEgcjuGx1PvXBGN2Q0elaf+zF/wrCFLvUpA9vMxuGKPhQAOAfzBr5Z+Jn2aLx1fslsbcxnfFhsFlGOCPfg/jX2r8X9H8d3Xh+WIXNtf2ECIgaByjADGRj1Iz196+QfiR4oHiO+sorGEQRwq6zNIg3tzxk9eOfzq5ws00HoeVjULqHXrLU7RjHe28qyK+chWU7gD+Nfqj+wd4mvfi54YuNZu9WcXsE+14xgZwF4A9MdRX5jXEdlfwrGrGO5YZUhSSR2bP8ASvSv2ePjL4n+B2vTwabIZ7W5IGwtkFs8Z6Y47/Suim1sWtEfsRq3inSvCEuqXl1fpLc2yZe3jwXIwD06/wD6q+b/AIr+P4l8Mr40s7Zp7u4YpmNuUQHGMevTp6VX8L/FKDU9Kg1a9s3u9evYcSwJlt2eAD1AAxXh37YFhruh+E9Mu9EgubTSkJkksj92Nzj5ivrya0btsFz5P+IGsR6h42vdRtxLMJSfMM7bmRj29e/esyyd5ZlndPN8sbV3c4/GrWu6jpOoTCSyi8mZ491xuYEbzjp/OmaLKku7dG0SwWxJEYyueg/GsmNMjYg6rJcSmF2K8JIcDHsM1lqSbiQkrEp7A4GM+tLJIDa28qFnJUhmlHOc0xozdFw2SdoPpgVMVcrQS6t/OvjDDKkhz8qo4JHHetDRteutCRItVsJWtoiQpDYI9x9aw1tnWdHhjydw+ZTg5zxXTWR8Q2G83u2e1LABpQCxU9Rj/GonsNo6jSLqx8SRP/Zt15jqQqWxGGDdcYr2nQAfDdlbTnSDbTYHnNH1YAclsfpXzx4estMsfG1leaXdNbXUbB3iJO3Pbn9DXeav4p8WvLdqB5sc+drIfkX0HpivMrqUo8txO/Qyvin8aQLm4ttI097Vp2KzTs/X0wfUda8nfX9X1yNFvmk1AxsZYiMlhgevpW3faVrMzG41a0iS2ZyFkXkqfce9dz4B+HNm+rQ/bGL2hjEmWGAnsB7n1p0qNOlHmluZrzY74ZfD7xF4lfSp5LM22lzN5kksh3KV9z2r6Ns/Duh+G721H9mTarct8pkDEiMD2qKx17TdGsUaBANOgGJo0QKc+w960r3xPqV2TPYxRpBNGphdl+YeuTmuOrUU37omyfWblNNnKWkRittmWiYYAPPauVvb6S402GFHlt4BuETRHCn1BI47k4NW7zWtTaKe1nzM04IM0hyV9sVShs2020SK1jWOOTIZVGFz7D3rlkjK50PgfxDFpEEFjqN958SsdjSvgqPzFc/8SvGcdxM2j6Xgi6DRz3J4ABBxiuK8RWzakpjLGMq4246nHatLR9Bub+6VWCF4kztc45Ppz1rJwu02UmZ/hppNJ+0WKedeyagpgizglW5wQa9V0ptX8NxPc6mY7czKvlW7Lltx/wAfSuI8G6fLJ49s4bpBFBCxeOUjgyAHj04rZ+Ld8PBtxYagbn7dK84KLcSFgj4J4XNW4X2Gey/DzxfaeEQ/iibT3juVidZ4+RlewI9yB2ryT4m/tC6/4x8Qtb6fbf2LHGDIpuFG7J6HB7HkcCtvXfifY6F4Nhm06eKW/uYclpmAB464+teZ6M1z8U7y2m1OOJ78TlFn6bU5BGB2Hb8K7sP7sbNamqVzzXTdF1zxb4tee98QOskkwlkYyZJ2k4P4HgZr1fTdOFhrViqzC7KyZkkT5towT+X+NLefDiy8L6pc20WutdW8hBdh8xiHUqc5GTnr7V534t1CTS9WD6TfuEsXUqEJAOQcgj1wcfn61pN8xXKeyah4N/4SISPauouV++64IMZ6/j1qX4e+C28MxIIblnuUmbcjYUyRdQGHpya5KfxSdE0ac6fcHTJZ4wJbhm+UEjJwCeprkb7xnqCxaXDAbm9muWBS6iYokpBwVJ46AE1y8kpbFo9V+MHi3UNN1TTNBkhVLGUCY+XIG3HnKk+g6/iKwL+O7nkinsrN5IZ12gR9ABwT6YPPJ9q5+xuRqepNcappavqbghTcXBAyB1zzjrkkV01zNqVvJYRyQQ2sDQkBIH3HOe3rkUOlyorcl0zRzpd3LdPqpZRHiO0bgK+eTnP1q2jXurao0kJj80KCwVgfl5x+PFYvhPwtfeLrnWZZo722lVAY97YBYZxx0wRitrSL2H4faZO+twCK/uJjFGkbZLKQMfqTWLpc25Elc0JdaktbKZ9SuN7u2IoFGX44OD796xfD0l7rniaC2u55o4gpPlREhYzkYJHqfeuSiW08aeOhbsbgXIJ/1LFhHj7pP5AkV7p4d0S40HT11FIp9TuYGDSQMuGdc8kYHZf5VCoGVj59+OHxAm0vxDLpukYKZZZ2VsiQ7Rn8snpXpnwY+J/gfUPhrNaeJ0gV7OIqDdYMh552jr1z+Vejax8DNN+PvhO513TNLXw7c2cpYSiMFpe7A4GePevjbUdLtPDHiO/sUwVW4Kr1XKhskAfWvYoYNUlzS1uJo9k8K+KdJ1zWb220CyubixWTOwqQiL7noPX8699+DnwPk8d+I1fznewWE7pV+UDOMY+nT8K+OvCPjy78GasZ7OzVYGYmVN2PPPQZ+nQV+o/7H4fUfhXZ61cAJc3edwAwNo6flXXSoKVTmWxcdSlb/BDXPhbONW8LXR1R4kObWYEsc+g702LxXda2sUniDXpfD+uDK/YZMwgemBgdeOa+ia4X4k/D7RPGunhb9UgvlH+j3QGHVh0Ge9epGEYmljW0bw3aHS9Na+ghu7yGEKZnAYnI5OaltfCGl6fqr6jb2qxTMoUogwv1x61wHgP4hX+k3SaH4lt3tREBHBeuu1XxwATivWo5EmUMjB1PdTkVQytDbn7ZLMyrggBDjkDHP614x8Zhpq65f3N9axuLXT+JHHBJPA/pXuX8NfP/AO05ciSz0+wgdRJqFykEjdwPT9aiaumXHc+d9Q8Gafo+m2mrXkckEyRy3CAA7Pu5HPbANfFGg+be63q93GxcTzuV+bJxk5r9CPjfaXXhHwZrdq0Aubaw0vKyZ53MMc/hXwH4cnW0037TKnleWjP5irn16+9eTKNj0KW5j3F1E2sal9lKgsiiRTwc+mPf1rAv5d90ikFQozweD9a1LFftAM8uA8rk+Zznaemapa0BFqQhi+cMgJdgAc57U4qxs9R8beZsCDgkgsO1bPiaa2kuUt5SFFvbpGxVck8Aj8KydIg23m0hhkgB88H1qLVpDLqc8pbKO21VXgfU1qTsihcOA5CMFQAnOcZ9ue9czqUxkJUDIz3OTWzqoCk5Oeg2jnmucnbExzkk4IA6fnW8NTmqMjkOxCRwcAH1qjlg3Yk+nWr1wAYwBwc9KotgOFJ7DpwRXSjjbuWIEK4c8gdqkDlpQQTlccY6UREeWMDIPJqWz5ZgeGJGBTegkXclYC/UngA0yJGeYDcCxAGFGRUl0QkaIOSpy2OOadpypLMd+Cc4wOMVk2ao6PUP9G0a1RUEU5JO6QYDCuduPmQHAB6kqeK6HXrwTx2sURG2OMDBFctfzulxFGmAij5gOtQkataFyxLCQNwQp6ipNZw17ZqzgANkqCCCPSpbMFLcnpk59qhifztTSRhloh8p6fhVJEF6/kxayME8tHI4HeoNPjMcYZZCSQRz2/GqeovJPMVJYjoEPOM961La3eEQr98t8uM8igaC9h+zWlrA8mC2WAU89e9RWarJJgDJHHqRUOqu73zPkjGEIJ6Y9K0dKtCdhI5Y5IHtUN6G0NdDqvC+lGe5EbRkjIyQOM9R/KvfPhjpsYupZJASgGEUtu2sO59M+leZeC7AfZA8kbPLwNq9fYn6Cvor4d6RFpmjMJIgJ59rkY7gfe/GvMrS6Hq0lZG2LCS4dHndVi2HKDrntV+0tVtYmCYUEbSvYip4bcxg5BZn45/wp6KCpQglc9QMVxG5XfbHCCSyAcZPGOcV0Xh2AQRPiXAY/cHQ+5NMtbVZAQQSP5ipdKge1vHcAPAcMQe1W0Zs6m3iIG4cDHXtVt1is7drqZ9hA+UEZwfWotNT7arTxSAwIMkdif8A61c54y1mW/gezt1JklAigC/xE9fy5qDNnJWMj+LPFmr6vCT9mtU2RvIMjI6n6d6+cPHGqSXeoX1+Q087uVCqCNwHHA6Zr6T+JHiCy+GPw3l0uz/5CFxHtYqMncepPt1r5TvN0cCpI5cA7i5yCAe3510Uld3BuyOb8VXayQ2UUW5GQ5kU8detc9rd8Le0kYALLMvlKw6j3xXReMkUX8OwAvEh3OcDJxwK4TWLw3N0kMyBoohkEDnJPrXowVzz5vctaDH9htnu5cNsGFG37x74FR+Fpnk1KWaUSxQRfvHZ1PQ54qS7f+ztEe3fLEncQ5Io0aMW+lhHfLznfgccdq1M0XdUt49D0m7kFw1w+pMSrlcEKegA9s10/gK3PhjweBJHELmbJ+UYIU9MmsbS5R4i1aezZGe0sogS0fKo3uaf4g1H+xtEvWWNpCkeYlHAJqXqao4rxHdJc6sUVXQxMcGTj8R9a1NNSO3gGeB1DHj61z2gSPq2oq08bNJGAd8nXd3AHtXW6pO6/My5MYwBSGtTE1e5JlKI2/k5K8gcdqZo4AtAzoCxOf69Paod7SyF5ESORmJwDxnA/pUkxWK3ABIcnovAxVIh2EeUTXWTkIASwXk+361peG7iO0mWV4syNkKxyMGsexVrmQYAAPCnuw71sXeqtpamOJ2SVx8qocZoYkXtUvGkkSdmIiBwoB4z3q/4V0+TWtTieQNJFHIJRxnbjtXNIr6rJbQFXlkZgFCZHzd69E1bUYvCei2dha5S9nO5weQgxg/nWUjdPQyfF+tus5tbdCWYtvkByQewridP0+UX4Tc0k9wcuGXJHpirTyP5sks8gADErgYra0SFIPO1SUsZVwFJ6CkhPc1Xu003S0s4lMTocsM53N6de1UtHSbVNXSNRvdDvbdyAP8AGqN9KoBZQ0jAlmI55Pp9a6jwXZ/Y4CZF2PdNuZQct7Cm3YuK1O3s7ZigklwgiXKkrgMfYVrq2bIIpzJJkEY6UW9pbFoII5GIC5bcCSPqavW9i7TEpgCIdT1J7Zrmk0zujsXLFHW3ijZySigBieBW5AhcjePmwCGU4/OqttbyPGGbBU/eNaMMbpADDmJiOjDmsmWWLe35G5wTzwOfxrQt12YzwP0qvbbfkPO49c9M1oJGHABGMjtUgWFhAG4KCT69K0bVE28rx6etVogMBTyRjJFW4+wUZz/KlcTHqRjZu+Yc88Vfs5EuLcKeWHGR0xUEbBQ25AVbpkcg1NbgJjGQBxU2JGJGtrdgZBLnk9a1HjCRrg5XHHHSq01mswVuhHOQSDUkCugILk4wSOuKEBIinkfrU204GSCPSmK+M9TTRuyTzgdKLgSIcAc8jv2qwpwCSeOtV1AYnjH1qYHkDt2FFwLdu/2iFgvJHIz6VA5LKSeTnGDxSwSeVKOODkcdqdImJTzkdQRTIBBwc/nSgYB+YnHakLEAg8j1ozzkcmky0OUjA7be1O3dSDwewpoGQOOe4ozuYAcEetSNEinaw64PcdasggjqDiqyYLHOcVMCvGBg+1AMerMcDBPqRUgckjPemCQrwMgH0pyr3JJJ7e1WZkyycHsPSpM9OMioABkcE81KvOOSSKSAmX7o61MnzcHAHoagBwT6etSDOBjr6mmFywGXtyaeEbcMcCogvI6E/Tip4ycjk00rkkiqePX0FPC+p/xpFXP1oOR9auwEkb7AT2H605HEhDYIqNWPPOfapkXf6c8UWEx24EDnj1p6jp6UwIDUirxz0osSOVunqO1SKc54wKhCAE4yBTsnnnHtQhMtRZwCfXqKkcgiqysRjkAe9P6Y7g+tWiGSjGeOvvTvT2qPcOOo96VmyBg/gKYh69R2p+4YHTP0qIP07+9KSMe9NAPU7z1wPQ1KpwSO47iq6tjHeplbI4FMl7k6YBGTyKfn05qEHoakEg+nuapEXHqxPQ5PvUmw4BwarpkZPUVOhYgngj070xChemOCO1PVTkZ4A5zQmCQTwT61YVQ4HHAoBjeuD0PqKcqk4zzTggOccYoB6ZOAKBXHBMA56eopAhLFgTg9jT0LA44P1p+05GePpQIYeMYAzTSDngYPpUyqQSTgD1oYD15NGgXK5XIOO3ambfU5BqVo8jrg+xqNiUzxk+lDRQ18dOp9TUPqeSelTn5x3BFQSqUJHINJgMc4+pqJv19akc9j1qMjg9qhllZ8knqTUEpIB4yfWrL9++ahlcAHPIqWykZkuDnrVOdjkjhhg1cuDjOAPpVGZWUDnkd6kZz+rSC2DORkH06V554nZgzzQDLrzsDY4PtXo+s4aB1IPvnmvMPEEL2svnI+EX7ykZ3ChbgePeN7sec9uQ6s/wA6yEfKPUfWvOBYXJjlMURRt5Uv0BXOTz9K9D8UXduk1wrzboWG5RJgBB06+tcNrN2+g2bqGYoy4jyc5z1yevFdlN6WMZnKf28mo6o8qkM6Hy0JGOB2/Ss7Wbf7FKt9DmFojuKA4Ujvj881jz21zYTrdiTfbcghRn5ic5rXjnGraNM4mywONrc5PqPpXdFHnyd2XDflrcxysXBUMg6DJ/zisTWEby49is7ztt46cDOaonMSGKSZpHU/KSME81qW7CeFS5AKnAwcnp1qyUY0jSeUYXAVlyA3UY7V00F7b3egWX29fIWRCiZBBBXisK+iEMgfPHfP86jSRcBZU80L90HsfUVEkUjoLCFrK3Y5L2z8hiePqDVw5vNPNr5LTpId20fdH1rndI1GWzVojFvgY5Kueg74FddJbT2NrBe25Zrcpl9uMpnoD7GsWbROc1O/uvDtrIlndi2lYqSEXDKB2/GtvRb2x8TXUEdzcmO+GCLrlRu9D9a5XxHei9ZJZQpeYZ84cgAe1N0ISR3gZZGnPYE4wvtWbRpex3mq6LLoV1IjIUjky/2kcBjjk12nwauitvd2ksINv5gZcnJ56tXDW2tSadpgeeN9TtwwjPmvyoJ7delekeAY10+2Ywwu8NzckrtAJTA6Z9K5po2W1zrdR83Q5bm5Em+OVQsLMPlUnv8A40X1pPq9sEklWZ4QMlVAGe5/OrukXrNrE9vcoHgSMEl+cc9hTjpB0W5a6trhp4mfcWK5DA9ifauUzkziPGMoh02KLYgljBWXDBQueAxrz/TvCt9rF8zGN5rROftbpkA96931DT9ImMN7fwx3CSDDFgCVP0rYg8MWl7pM8FjcxxWSL5rFThz6jH9a3pSszzpq7ueV2XwxvLSxS4juYrhSCUdWw3HUkZ7e1Y+qpdanbQRzWJSW33MzqMK2TgNj3xmvpH4Q/Azw144DaxdapK6W4LCz8wNwOoI9D1wK8n8TWtqPiHrVxu8iOCQ28SryrIOCMfhXU7pXbOc8j/4Ru8uBJBcQEo4zmPkZ9SPXFXrLw+j2l2DKJYI42G12GVwO35c11C6iDJex2lnJPKVKeYik4OBgfjXD+MdP1fwffi1uple5Mf2iVVOBGxPAI6H/AOtUx94sz78W0kUNrPK8CqRIu9ifb8uQas6Vdwu0iPeRpYCUDJIAYDgkfXGa5Q2t/cypv813b5V3rgEnk4HvVuPR7zYI5IsB13FQM4PatlAhu51c5s9ajEdmYkmLMnzDBAzwQM98ZrM0y40axg1VJpZBeQr5ayS8Bvp2zVWz8M3OmvHNdtlwuQ3Q7sdai8gPM5LKAG3NgZJx2pcrFY29IsoWiS5uyYIGXcTIQCB2JHuav3viLw/Y6DOY5t2qFlVWHBIPoPbuKz7qNLxiL2WSCMgBkUc47D8qr3DaTZwW32W0cEsWkkkPzN2z9MdqycG3Zgjbk8WwwaOPLuo5AEBEhcA7vSsHSvED6k6NqrNJbOuCz8j0AzWOkVlHIJDahZWkLQ7iDke4rfubphYztDagl1/hUEL+HpQqSW4MNX0wWQieyZWtoxnMBzs9sela+gLb6lZp9rvEiZj8kbnHfoa5FtVuFtCoLRhk+aJeFPt6VWsPEc2nysZbdWjQYO5hgHtWnLfRByntEVnbQWM8r3MOIuRIrYTjsfeqZvri2tJp7a6id5cCJIjkp65Hcn0ryTWPFN5qWlNaxz+VEWBKL1Prz1q3pfxRuvD+jpYWVkqsq486Q4LZ65oVGQ+Ut+Mr2DxZNam+K28sTlZUBILPgjOPQCuck8HRXd0VOrC6KEmMt8zKD0GfTFYM0kuq6le3ju6yXEpPJwNvapNLhh0y+iJZoy7ZYqxwfrXZC8IlpI9A8NWs2nxGwS03IVKmRFyxPcH611mlaDc3CxSNBImGEaDaTx3GOucVj+FtYV7R/sSF7jPzTuOB64/xrtfDF3NYI0su8lELGQnv24/GuCtN8wmh18NWgjEUICCLADDoR6GslI7m8u5JdXnkjnO4oiSED0BA9quaV4umuNaa3knEYLFUYDIZzk4x7DvV2Keya9XUpS99KA0SoqZXPdv0rFOT6E9SGULpenwRea8kca/xMSefU/j0qrpz6QZ5JZ44iGRmk8xslh2wPatbWfD/AIj1NIJLHSJxp6ktPJNGVA9h3z/9auXvvhxrXjfWYrWy0yW0eAYluCCoTjJGfUitY05bsd0irfaigvZGs1aO3HzEjG3HYA/TvT9D8RXN85jMUiWzDCsFLbufp+tOv9IuLDSJ4UtxBp0L+U08q53beDjj1BrL8PeOb/JiggfYqGNgowu31zW6ot9CW7HVpqM1jE8/21IYpBsid2BUHocj+lbWkC7v5rc2skd8m07p4+kZHtzya5jwjbeFLa7so/Ecly1g7527iojJPJzX0h8Qfh/4b0T4ewSeD7mG2V9jLMHH3D1JY9zTdKy1JbvseBa5FrtnI0SXTPEX35HIUd8/4VveHvAOleMdOj02bUILa7dsRi4AV1YcggdfwFWr25i09YrBL9J7gpxMQSS3U8+1bHhmDSbrUor65VHmBVnkU5G4Dg5z1ribUZEM0Yprj4Wa/FoyaYtxFCfMN2YwXk45YdvUV65rN/4B8Z+F7Sea1tDcxIZPs8oAbeAcjH+FeV3mpfbZLjVLuVXjjOI3XkhR0zWLL4itrq8K2RaKZCJWSPgH1I/CtFi1HSxVylb2GnRxX19BpX9lAsw2HI4zwcfyqpocAaeF3lRIUkWbc4zx71Y8VavPNaMLrfHE7GTy3XBGff8ACmaVYQJoqzWpCysSfLHT8feueVdyd2Tc6Hxn8QNQ0u0fT7K5hf7QwClWVdin39RVLTtTudTkjiuZzcFisauOWPqTXM3fgyW4WUuWkeRTIyMSw/D6Vp/DvTJGvisiSxLGyiLzR85JPT6A/wA6ulPmdikz6V8NRvCdHQJlBks+emc4rmvHngfWNRupdbsLyOEC6McRSTGTnA+prrPDcqq1nGykOgHB64z/ACrntZ8eQeGrK3s7u2Egku3uFOcAYk4P5EV6SdlqaXueo+CvBnjbxJ4MGlamYBbSBY3ufM+bb/EMY5OMV3Hgv4ceIfCZNmmrl9ORSIwXJA9Bt/nWz8KPGVj4p8OJ9llizDxsRhkD1Pv1qfxl8VdD8Fz2VvdXCvc3jmOFFYckdcn0zj866U+xolc4a/8Ag74etvEAbVtupavegzM0vIbBPQdqyJfGun6bcp4a8i20m6acBIJDsDrnjA6c44xTda8b6b431tNZsNWMM1hF5QSDkZBO4EcnvXgd4Ln4m/EG41DWroWU1myxJZHg+WdxRs5Hr1+lYVKiitRryPhXw5DZapq8VlCkblp0jj2rtBfHb8z+Ga7XWPhr4r0y7s7KwieCKeUzxi0lYhpFZclh7cfrXh+i+J7rTdTs7yFsiCXzGQ8An+9j29K+1PhT44u9H0Kx1S71Fbi1mie4McUe5345A9OuSazUGjFu5y+i3et3tvc+C9U1S4NhCVi32SbgzMRwW64yfX1r0DSf2Br7xF4Vl1vT9dZLo7mMbco7DPI/LOTXM+E/FfiDw98TJfFaabO+g6g7IAqkqFJwSR6jH6mv0F8MXdvZeF7a8i1DzbKaBCgbAUAjjA/x5rRq40r7n45eJPDN98OvEtzoGqoxngJETupGU7Y5+tZdvcO91CLQGFwVlkKcFmHUeuRxz7V65+2frdm/xnMljcG8mlGyQbuF5OcfTAP514jZTm3lNxny5vLZVZRkgHGf0FYtWeg0foj8NP2ldB0LwnHaW2iTpLFbjfPHHvJbAzk/X1rxP4kfFXXPjfqq6LDeILGVyZoSBHhQ2CW9ug4PpVP9hL4saXoWueI9B1Ofa86GVZbgja6jA6evP616pq/wY8KePCNf02WNlLObuO2cokh7Y54xx0rZK6QNHnvxR/Y28N6N8O31+y1NtOvBBlkMgCMe+SecH2xXyXpl2HWLTxJ9nBmKo0XPmYPQ1634lNvrVvf6XfPduLd3a1sXnYBQBj19AK4/wD4Ck8TLcvbwxmC0kUozcspByefWs5yUbiWpS8XeFbiz0q1uWtzbyu+P3wydvfiuXiT7NKy7yoZdu1c4HtXp3xOfUPEvjBdOUebFDCiRIi9SQASfpz1rE8S/BvxBppvZYnhRIVRl3cF+OfpWFGopJ6miOFyzyFEzIvUnkYpUk1Obzt80rIFAV2OTgdjXQ6VoVxHaPIFWOcKW8mQ43H0zUx0U3bA3qLaIAMIkhAJ9z3q5Si9AbOeslulMJlw7lsdeK9W034p3XhqwS0+yNOqDYuBwpx6f1ridV0oq9qbaZH6DCdQc9K7zWrbw3Y6NarqUzyTeVmR45CGUkcDA7VzVEmiWxt14x0nVo4p9WP2OZSSBGCMn1yPSs6zuLvV9ftLQXy2lpfNsSeIEsE7En3qv8Nf7FltprW5066vrOO4IhaWEOoBPGeK9x8G/DLwzpOtRajPYkw43RxM5CoR7Zxz6GuOXLHdmNzS8GfDuXwzZo2oXf9qWLBgqOhCgd8/U1f1i+svDkcFssq26NlokUZAHtUnjz4tySX9rp2nWEstpBzMi4AIxwQfY141cePfFE+uvsgS5eViY9zHYgB4U+uK5HBvVDO0uNUv7jUroLq8ixxhGZXQE7W7CpPEOlTaLNAUup79LhDIGZiQoHXjpiszxD4u1jXdNuIrjT7U3Um1C6sQMev4fWszTvinaro93Y6o8MN0zeVGIh/rB0OPpU+zuC1LejeDfEviW2acoI4JZDsYddnIBHv0NbVvo8mj+Qt6HSWKQCSWbhjjoSPSuu+E3iPwz4O8JXsOqXyXstwwltoAuWj56DvnnnNct428YWc13dyx28j+dmOBXIymfz4NaOjZAct4r8QXHiDWglhdpELZ8KYeSX9Qc+lcN4q8Maqbh5tT1GW5YENHLLcFmB64IJ7VJ5a2auMNEFYtvj4KZ9/0rVuNV0DxjNpcFxasL+dvKlIbHygkAk+vFaJJLRGiILfwsdb8Mx6jaTy3baazSyRuSxbr0Pbp2rT8F69JoN3fme1VIHAKl+FyevP4VteIxL8PvDx0axiitoL8MGlVtzjjIJ/KuAe5fVbEyCNijKVxu2huzEjpSTu9EVex63J4s8I/8IveSSSCLUIvmUW7csx6DGfXjNcXa+H9c165Op2epFIZEEqRsoDg45BPX14rkb3xfb2drEkNsVCNhcJlt3IPPv71d0zxdr1/ezzPKLZFiHl7uCBjkjnqeOK05RKVjZ8SXNjLpJtdQtna6LiMOp4j9zzjt+tY9/wCKdavdL0jSra4iggTbCBIoYs/O1ifpxj61c8R2FrqVjBHdD7QXAd5Fbv2zzU+laZpxis4xBGghbaXxltvcCrjLlWwr3DRLVbC+trnxNGs9wFYz7n++vIUA9MYx0Fd9oet6brJs7nQtMlF1bTAvEVwy5GAR69P5Vw3iS3tvKkZZftLiTYQ3UAdBV74S+OX07xxp4gu5bZLl2gkQYC/IG5PqBWcpcybSNItPRntXjz4kX/hswGLTwktyoieJhyo7HPuea5nVfhjZ+JQNWWTyH8lnffJkhyMgg54we/1rB+IM0EGqy6lDrdzdXUszNsQgg46DHoO3/wBavOPEmq3WuWj3moh0CnyvNJ42ZyAAPU98etc0FNhJrZG78OfEGk+Addv7u8kNxdlxG3ksQrlTzg55yRn8Pevoz9nb4w2Wu/F20urtX07Tri3MCi4GS5LADHuea+SIJ82cMIiV9yEqo4U46gH8eK9Fj1WxttGttTtbmeKe3mjZV3EAj1x0zXbGMVJSkNKyufrboHgrS9Iu57vTg0UV0uZbdD+7ckDkivgn9vf4C6B4Yv08R6ZM1jd3bFmhGAm4Acgepyf1r3vwl+0XoFn8P7TWJ9aS1uobNJJomPAYjPII5+ozX5sftBfHzWvjN8Rr3UpdUkm0+0lxbwSDCqoPAA+gH6V7sHG1hNrqh0tpHa6fDC9whuSoLeaMAgY5/H1r9Pf2HNfh1L4K6dbqQJImYYBz3/z+dflfo91pfjq0WK5ugdXhAKyMOVGcgD2z65719P8A7IfxuvfAWvT+GL1wst6/7iRT8u4jHH161zUZcjaZKep+nYdSSoIJHbNQz2kN0UM0SyFDlSwzg+orzL4beBtQ0DV49TvLlr17tHZ3J4jJ6DrzmvVq7dzRGXr2hWviPS57C8TfDKu0+o9xXneh+G734Z6XNcQX4mlBbdYTNlZOfl2nrnFesVj6toFtq91YXMwYTWUnmRMuOpGDn2qk+gzG8H+K5/GGkzG4ibSb1G2tGPvD3ANfOmsXN78RvihbaPNKzJot28805Gd2CMfyr6J8ZanoQgmtr6VFvQuUVR+9Hpg18tfD2+n8M+KvFHiUWstzp0rPENi5bg5zWNV2WhvTS5rszv2u/GkOk+FfFlmswlkvDDb8fw/LXwJfu0HgScQvLCHmwsm7AYd/zr3f4/eJV+I+qa1qVrDL9i81BsfgEqMHjOPxr59+IBhsvDGlaZwHdtwULkDPQmvMnLWx20otK5DaRj+z4FQlsrnc2ST+NYVm0V14gKEFjCuDkEn8DXWl2stPWAxhJQgUDsvHXHTmuQjnDCR/uscgkd8VUTVmlpcizWk5n3xyHcUwemM4rPdRI6+Y7ApyceuKn0sImkt5sWZ/MzndkAdsdKoz3TEyFQCCeh9qrqZMzrtioJVTgEk5POTWRMdlxtPAyMY5rQvyyuT1BA4zxVMD5yQBgAsR2+tdEFY5ajuVtRGZnCsVOc5U9KzkDNkk5I5BNTTsS5lzncenIqEEu4ycHmuhHMyxETsIzgj8quWGRkYBA6k+lVWRlyTtDNg+1XbOMtCOQXHX3oYIfcFhIOSQRjHatPQoTLbTzMq4QkKf/rViySGGYs2CSc57jjFdDbxC10QsXBmZgQpGevWoZsiveSyoVUu208kdQRWOmZLx2A3E8VqandSqwjfIATdnFZNu4yHJIJxx3HtUo0bN608zywN21ACWB6H0pti5zOwAZhkhyOB7j3q0JfL0x5Y2EYK43EZ4rNgk+z2j5IPykBhx3pkshb/SLxI2ZmLncSuRXSWpSBklIGIzkE849657QpXXUxM+HOCFx246/WtaSMqjs+STwBnIH0pMcVcqzsLq7G0nDsT04NdX4Z01jco4DkRr93puz71zVkg+0KB8xIwQeMCvUfhZpxu7ppZQs0JbAiORz7HPSsZySiddGN3c9E0fS4XFjb2weKS4kUNzktjkj9K998P6TOtu8puvLnUgAdTj0FcH4P0AyeJLa+kZUMcDYVRjBPAyP0r1uxh2RAKgC4zuzkmvIqSuz1dlYrQWk8kjB5S6qMndgYqSKykLkByQTk57GpJ0JygJBJBz0wM5rStYPNwByvfPSsk7ktk1vYMI1JbOBycYrQh0yJ9QsoxndOGV+eBjpxQZPstmcDJxgAnr6frWnc3EWh6Ot3dOsZjxIxPJzjoKpEN3KPim4t/BWnFrTCyz/KYG6sT6Cuc0JBBe3GoXJka4WMFYG58sn/61V0v5PEVzdeKryMrbWnFvbk5BI7/rVDxtrUknh1nwTfXTBVSIHKg+v4d6YHk/jvxl/b2o3FrcYVknYPOzAEr2GK801XQvtJPkMHiZsBY+uBzk10/jDSG0+C5dW824CkMoIMm7Gcn3rzUK8UMbtPNbzxLu+8QST6mumltcxqPQzddgdr+6MsTREHByM54ri0BubtAnALZYnGMZrrNQ8V3dna3UmoD7ejFQgHBAHU59aNLtNE1a5kubKVbaZVyyPyTxnnntXfFHDJ3OZ1m6OuawYFXbFBGMtg81I1w1gRI6KY9u1TtyR74rY/su7t2LPH5yySHa6jAK9ua5zxNMLNXMhKuwJjXu34VVxI7j4Xa7p3h25v2nUkzWzqqkZDPnIJPrXGeLr231hhZ3Mjo8QMka5wMk9Pwqx4Tt3gSO4uuZEj3FnGApPT8a5XUrmXVtVmlRiSZNikDBPuaLDTsdLoGnSQRebKSC2OX60mtX7OxCjPGMnkrWgX/0GMjETxr8wHf3rlbad7xXmkJBLEtjjvRYdyx5kflgyKpAyQe5JFZc8vkwD7xcNjA9O1F7cqSRIQqpzgDOT6VTskLykg5JOcZ4xVWuZt3Nayu00+0iO0mX5ix7gY6CrGjaXHqkwv2URsc/NLkhhjtzjNY8CG4nmWRwADhmUY4967fwxYSq0E12fIsVQkK3GSOgHbmlLQcXqb3hWJNPefWLhyJvL8uOEthSO3Fc1qMq6pM11IzuZWOSWyOtSeK9W/te7gjtmMVqnWJDwR0wPbvVOdzFbW1nGCARhFXnArHzOlOyEtrdr7UkSIFraHjHXd/+qug1dWFsbVWDx8MBtwM+/wBKseGrI6RpclzKGC7CoIXAz7/SqIka+G4tvfoWXpmgVriwWzfaIVjIAOAx6j3/AAr0zS4BbRRyR8RKMr357muL0TSnuSsjQOYhxvJxz9P612owsUFqFIdz8sgOCB7/AP16ymzohHqdLpKs1hHcuCDKSQp69a1tPheKN32gvIfnI5Ht+lUISrW8MRO9RwGHAz7VsQRqIypUM5wRu6jFYXOlaFq0VkKqxDF2zgcCtWK3LFwG2gnOeuPpWXCr5GCu7jI5yDWzYsHyucMvXNZl7lpFOCFADHjpir1mhO4Hkjn0quqk/dxkenIq5bjay5BA9RQDLiRknf0JwParABjxjjHpTIiSyDjB796n25cjGCemPWlaxBJHukIySR6Gp/uorIck8ccGoInYMOMDoRV1V3YyMgfhilawFqzbCoGJYDnnrT3iHJBHPaqiZSYY5GcH6VfK/KOwNAEScdetPVlIBBAB/WowCWIxkDvU0QCjGMEetKxNxwUqwPQexpzxnkjJHFO3BsDoO2e1MdcsO59RTEPXrz19asO24AgZwAPwqrFkZzyD39KsQsW3KMkEHGOuaCrDQNzDsPanfTgU38waXZxkEkelA7D95OMDB5pVwMcc9KYvyn1pyg5BzkelJoaJlOQT2p6g8HoKjVjg55H8qkDYPqDUiHqPXJFOHfsai8wAgE4JqRRnHOOlNsB4bGc5zUykcYxmoQygjqakjOSDg00QWBz2/Ono2OOo9TUW/GR2Hc1IOMEck9qYWLCksw7KKlU4PqaqByeRkAelTIduTnJPNNMmxZVsHOcn0NS7snNQKwyM8k9qd5oyQBz2qkwJQeRnpUyuAOw/SqvmcHIwfSnKxbHGD71QrFpnzjB49u9SIeOefpVdDwe5pwbIwDgnvQSyxu54pc5z396ijBIGeT6gVKo5I5P0polqxKrALnqaAxPoT7U3pjgj+VOB+UnoPaqExck5HSnJ24zTFYsR7dqkVufQe9OxI5jtPBINLknGBims2c8dKYpwR1I96Yrk2c568U9X24x0qASnPTHvT42Hrk0EllGHr17HpTywwOMiqnnAcHkfrU4uYWAA4Pp6VZBOpVmAByPap4juYDpj3qlHBHvLA5Prmrm8IBjkeooAtFdu3qRUqEFTxiq8VwGXrkmpfOVQeRjrzTsSWAR25FHykHPHvVTzQwBU49hQJxKwVsg+o4osBawMcHGfSpBuAA64qDeuDtYHHYnJqL+0EiJDnbnoe1OwFxOSc9OvNKQCQeo96qS3ytgRODnHI6U9p2wOgI70PUCZmA9MjsKhcgjPAI5prXaoR5ny57n0p25JQZEfKDpzmptYNiIngnOT61ACeC3JqZsEnHBHTNR4+UnqfQVL0KRE4IJPaoi4wR39KmZtwPGM1C4GR1B9RUspEL989Paq5GQSeQKnfkY6D3qsz8kYwKRaKc64ycc1QuAQpHUYzxWjN/F1H1rPnJwRjGazYzB1c5tC3RhwBXnHiSfaxR0Mp24ViSAPoa9Jv4yFYdR15rzvxLbxTrMHkCNjIOP5VKepSR8/6rp6LqMts6q8O9nALYyc8155403X92UIPlWihVUElVJz0Pr616tr+nOiXb3MMBniDGFgcMFPT868B+2HS7ueNvMZJZS7RP0LEkkj2rupK5zVtEU5NX+xExSxq8R4YE446U6zH9iSZfa8PIAByCp6YpPENik0MU9vECmMyHknOePyrIsJQN9vctuBJO78eP8ACvSWx5rdzQvgnmgqMuOoPB9qz7VZ4buIuVdCzCVW6gc4wc/QVpW1tOXzs3yR/MI2OQRjJzWfdoVnaZ9oMrZVEzgDHAoFc2dQa31CyiAjDBeDjpkcg/UGsi4jSJ1Zi4U4H4020nitZkDsUQsFyDxkn0rSuBDJhSxCjkHHU0mzRO6KMRzKWBBA4IxnNdToeuzWSDYylSNoR/u59/wrnrUxreoHcQlQfm74+lTW0wkZ2A3pGNwbGPxIrGSuaR0NC7s7LXkvG00I13bZJtsfNnvjJ6e1VfD1nOshmkXyZYgd6uMHn0rKa4mTVEvIzKG5+ZDgiuw0LUINctLi3vHxdldqXLjI+npms2arUq2kkdhYyqEaWN5AWTPA969V8K3CWOmxJs8ohvNzkgn9a8u0jSG0aZ7e6U3CFS4kkPyMM8EfSvSvB6rdxPLPtMW35VbkP2rkqanQtjrbzX5LvUL+eV8QQxoQFAyeOefWsDR/FN5b2968HnRW+4sqNJnjOCMVJrEMSaLqJVzCjYUuOi+4rI+zxaN4elmTN2QVwxbOO2TXMkc9Rdjr/DepafqexpHe3klJWQSHAyOgBqprGkrol6LOMXF2LjcFYPgFTyR6V59e+NFnmOnTQgLKDGsp4HH9T613/g3xP5ekmOS6hngikKi2dchVHbPWtYq2qOC9y1o8nifwNcrLaqIGnUxiAOQzIexPtxXHXd7qGp63ZWUwaynNw7Mz5ZcHOT9ea9CutRt/FGsWV0rG2is4yi5OVB+nqKms9BuLFpL17CO5DgqhiwQwJ4Ofx6Vup30aIsRxWd98PvD8/iKLVvPijZW8uJFYDnAB69Sa8ou/Euq+OPHEl4lk12LuUQspiwoXnGffr1r6T+HH7NaeNb+5D3rwWLY3RLISd3YkfUmvctZ+AGk/DHw7Etnk3DQNGsp4DNjnPauynFLViPzc+IGqjUvEEsGn200NpYK0UpUfLuQkYH5Vh2E+qapI/wC+e0B2hZpDkd+MdcgD9a9e+Ieivp+onQ7BQly0kr3jIcA7zwx/TFcNFd/Yrw2tykVyItvlunC5B5OKptLQTMOXSbnU5VaWSWGUSFZNzZHy+2cYOM/jVkeG9T1wzHRZDJNbqCyI2Gzng9auzeI7KSS5jMLooUjJJwzf4Vylhfajo3iI3OjRkahIyspblSM9h/PNEXdkM918D+DbPxZeRSeLWuLaexjCqWTMMuByD7ZPavLfHFnrOgSS3moRPb2DTsluVXaGTtgenTivaPCX7Tmn6ebCz8VaMxFuwWaRCpUv13Af4Vx/7TvxWsPihq+kvo8MgsLXEm8DIz6Efzq2tdhxS6njtrrkg1CB5BiBeCF4ZR7V16eIbWDTLkSIJRKoXysYBH1zXGppBu5jNllXIKnknB68V19l8NNQvLF7/wAt1t0IEY28v65qJpFKxz3iW/sha2ktrA0EGzaVPKhvzrm7ZftbSASYEZwyAcA169ofwruNRsWl1K3hWJF37zgrkHgYx+PWqt7BJa2MhvrCCIQykpJImBs6Age/vSjKC0T1H0PMbndbsA25lI5xwDUQZHjyGIccBR0qbxNKkl5I0KbI2JByeVFULO3JGyRiCeRgdRW6dwHiebDtjKsNuDyfqKi+173CNhnYbV3E8VptaQtFGd5BzjbtyM/nWRc2gsg8gkAjHB4zt+npVbhod54PlttTW30+eNoX3ZDpKex6kZ9K6u68e6Ro+bT7Y0swUh36rn0x+leVaDoer+IJpo7O2aMOuzz0YEYI6k+mOa7nR/BGm+F7tLy4kS+JjCBXXKE4w1cc6SlJMVy/o2s/8JBctPBZykQOOFC/vBnkdPQdRX1/8CvGHgptMtdLvNH+xXVynljdDgDnOM/U14/4c8CtqNpBrmkR2emRWVnvNvatuPmZ+6Rj+Idq980Dw1Ya7qukXEkM9ldxqJzcqmYl4zj9OlaRhFE3uevefrdoZrFrJW0hcLFKU5c+31614vpVnJo/xbitRZzWdlcgrNYROXWV8HJPbPI5x2r6c/4Tuxl8BXUs13Dp99bfuhM68bj0YD3Br5surTWfiD8SbVdN1C3FtpU24TGTE244J/8AHgP0roVgPb/GXwX0jxXFoVrJpIs9NVzNKiLgMcfxD09qp+JfgF4ZudJTT7W2t7W7uVIDLGAGAHTHoa9S8MeINStbTTLLU0Se6lUI7K4wOP1rA+Luo2+g39lez4RIV3R/NgccninfzHa58ZeLv2S9X0Nby6uUeWDLCO3OWDJ6+npXhVz4Ru7PWJLW9nubWwRQvlGUkE9MCvubxv8AtRwX/h65tXsJ2UxkNIgCgZ4BzXxlrurrPpDwS3ZMM15vjJOSRnIrKcuVGbSWqF/4Ri7sIzDFKtzCVJQtywX0NZnhXRZtYiubWW5fTEjcEJt+UkdMcfnXfeA/hr4m1mYOssjaZG3nrNE/BJ6IefxrU16/h0S6ubO8kjNzboWKM2Nx9R9BXmSi5O7RnucpNoWrWYgCEGLORIPuZz1IzS3EGppe299viklgIB8tPlbtzWn4Y1s+J2WG3ikjSI7jtyxb6in6vrkU2oxWEVu0UrSbSyrjcc96zdN9guUvEH23Xbizu1hVygCyKT/49it2XWbO301Eay/0mNQS0fAJ7gf/AF6NUtbm1tWis4Yzc7coCwAJ9/auQ1ae+s7WISWhe/diDBGdwY9se1Z8j6IPI0rzxImnaZA8t4EuHYkwE42+nHXp3rc+HmrDWr63klRGv03K7IPl29sH8K4+x8A69qktpcPpDi9mYqish3KhHXpXpngTwdLoOpRW86rHfsu2SGL7ozz+ffNddGg0+Z6GkYntehsskqOFIMcPQeuP8a5Xx3o1tqWvaXZpNaxXgtxIn2jghichh+IIru9J0c217KjZMggAI6gE/wBa8H/aI1ptN+JNjGpVDbQqwZxlcjPX1ziumSbVjbod14S0fUNN8RXnh7T9SZNUnizMzjailhkqp98isP4tfA7VNGisLT+0d+qzOJDK5JWMYydo9c9fpXqvwg+JsGnaPA2vafZB2X7Qk0K8ngHOfy/SvFf2mfjzq80mpjSlPlyMI4QuSQBklvXuPyNRFygtGRufMHiXxXq3w48YmPQb65tZrWQK4V+ZJAMk47jGeMV7VofxTh1jStKvtbuGk1SaItG6x4GWHQn1PArwG6XW7vXbW5m3rOjefJMVyWDfeXGO44r2aLT9N0TSrS+vVglvWUGKJm2qvGeB/wDWqKqUo3ZLcuh8Sv8ANAyYwSDypIPtX3x+wS9trfg+5uHtYtQktYjbvbSR7jjHVQeOc5I718FrIBKFAxg8jqa+kv8Agnz8Wf8AhXXxli0bV7jyNJ1STyyG+6GLZUg+xyPx9q9JLm0KSvufoP8AAfwPPrPibUTqOnQwaTbgq1iYwEiYngBcd69A+J/wcg/4RG4j0KW4sY4j5oghlICEDjaPr2r1yxiszELizjhVJgG8yJQNw7HjrUHiG6jsdB1C4ldUijgdmZzgAYOc1NuhtZWPwy/aKupdT+I9/JLbfZrmyUKsYQIZDnDFvfn+VeeWUl/FGfstvNfhgMpAhYhe/ODzXqfxoM3xT+M2upBMIB+8WKaIYGFIxn616L8B9EuPhj4cuRq9jBeFnDK6AO2wjv8Ajn865KlSMHqLlseC6j4TbTPB2la/Zw3Vjqd4xjeXzGVRg4weeh9sdK73wz8Y/EHgLwLb6TFLPcOLpXluFJKtHwSuc9z2/wAa9S1eC38ZWJ0SWxigikld4wsQ2RA5K4B6HmsbR/CY8LWUnh67t2vhcuJfMlhDKMYwAfw6Vg8XDZkM8u8R6xf+Np59YlZLSdpNixW7BSFJ43H0r6H8CeB7bw/4aiit9Oa0a7UPM0bhgxxyQ36Vn2HgbwuZXmOkwpKnMkbR7V5rq9BKWNjHFGXayg+6WcnA7Aew6V5lfGQlHljuCRxng3wjpVt8TbmK982W825RmbjB6YHtkVh/tOS6jo0tpb6YqmO7bB2jLNjGM+wrf1u4l0TxSusRyrJNPkNHvBJGMAcentWHqc1r4y8WiC8MkkcKLzsOw9zySe/HFclKUuZNPQs8SdLlNOh+0bjc7MllU8+tZWq3E0sCOMzGBSVA4AOK90+KVnpmmeB9TSLy9PkkIBlUAsF4xjuM182NNHbpG0DTBGHAaRjn3xmvZpPmYmhyTolxbiGaWGd/mbJJLHuM5rqo4Wv5bSA7yZnAlz8zqnfAqn4P8H33iMJqK2xaE52EjJJHXmvQfCfhCbU71p5IHsHhyocOckD9Oa1m4xRLR7Z4M0HQtDsFQSSvGQN0zAD9On6VseI1khgMvlRwW4QKrS4APoO/Xiovh/pmqazPNJMtncaUyCMxTkEEjuKyfipa3T+KrS0RpBEqgrGwzEeOMDpxXiTvNtshnm+p3d3d+ObGyuLwIZtu+G0+UBQMkZz0qTxTNb+CryC7s5AbN9wFo6fefvg+9cz4m8M6umuzaq16BLGwMDs20Agc8DHT0rS0bUtKNy1vruorcXFwnytOSdhHXb2GfbFawV0ritY0oNbk8X+GNXaWzWyDR5Qqx3Lxyf61yPw28MWPiLWpPslxFJNAgkxcR5XPTj+ddroVxp2hQazA27ULWQhkiC8txyu7P8hWBpdnb6NBqGo2cD6fJJGxSHJO3PoeP0rdJIR1dvajTr2WySKKS5OS86xDG3tg1Qe4a5nRWltniViSm3504PfPWvPtIg16WUat9vMI2kv5kjMHGeAoz2r0PSPDVleeTfJBJDE4JZ0JBdu5PP8AOs2tb3C1ync6UYrO91C3njW5YYFvMN0benFW/AEfhiGH/id/Z49aJY74lwcHoFIx70niWzawhFnBOTcyjckUikqB6n3rBuZbTwV4eSaZbaXWZP3ccxQlg3X9M9aa12GmZ/iO+upNZmhn1SS4sxI7wrK29xkYAz7CuP1IapCJZXJaxQkRlFP5HnvVTVtVv9TmuSsxt1Ygq6YBYnkgjFad14hjuLKCwmumgtkGXVjjzG9z+FbwhboUN0zzIrQXDWyhpFIZjyPUYHrVe/vmv4irSkR7QqhSQRxjPHPWtmTxOiaYkkEKvDMpjWNkAYnuT7HBNc2TvlE20ABcbcYHrzWyjfoUlc62Dw9rfiLw/ZQ6Sr3K2jAJBCQGkYHqTnPHNWNMu7zRb+ePXYZNOlhh81YZRgSkcDHb8K7j9l7xto+ieIBFrllGklxJi2G4kvKfugDsMHH412Hx2+H998TPF0d3p8H2IRxqis7AIoAJOV7tyRn6UOmnoUkj57jvW1S5kvIXnEQUhgMgOe3HtTrTUoZLqaVV+yXMDBWhC44Ixuz6nBz9TXp1v8HLu28MQSajfJpEgmZZJGYZbHTH156VxXiv4aQ6fa2slj4ijvNRndgygbQw5x3PAPAJ96SgrWSCxb8MNdSXYEDG5hfJjadgVTGc49SPQ1n32u2k7GOYu8pZ0aEthMg4/n/Sr9zc6jpXhex0q0syNQjO6Sa32klzkMCR3Oc5FY2k6Pb6vrZs79TGcKVY5JJIz1+oOfwrJQs2CVyxpcFxNpiXX2fy7eAYjDZyV7+9dZY66dI0hAlsl0ZCspjcjIUc/wBK349Le20xLFYQyRoQxYg7u4Ga4rUBdPFejyViibIURAFlGMYHfBNc/OpS5TeMbor+O/2gDrmmyaVpmjxiIxqplk4Cjrgd+OleP3F7LNLK720VsWfcfJPBNWpFjsVMUZLEHBJOTn3rLu7koDlSSTjn0r16NNJJ3Mmia3F5c3iLZTG3uGYfOvBAHXFeoeGvHkfh5rRkknfW7AiXzGBwuDkgH16HFcN4CgUa211cyFokT5FxnaSetb3ia0jgvXuIQzq+GZW4yfY1VSykjJo/WX4b/tRaJqHwW02/vNettP1w26grLtYh8A8rUPhf9sK2vJ54r2e1mCkhHjTAb0PXvX5Nwahfy3Ec9rPIj24LMiMSGGAORnHA9BXZ2XjO7eE4lGxhn5PlP0zmnOs4L3UO7sfqj4W/ax0fxHq19bTyWltaWy5aYOQfw5qZ/wBszwFa3UltJcu7RtsBRgdx9R7V+WFn4qlslPkRIwkO1w7Els+p/XBpPD+3+1oJZiwXkuzEk59ev5VMcUvtIOZn6/8AifxV4X8QeD/7XU2skssW+ORlBkUY7Hr09K8a0S6i8M/C3XtRtrhLuK4WWVUYAFTzivjvQvGuvJp1yh1O6is41aOJDMSSnTnnH5V0/gb43XFl4C1jQr6BriKaFo43kkDMDjsPb1zTlXhLY7qUZcvNY8o1XVp4dL8QpeLIjTsWREOMljyQOQPwryfxZcyXWr6fCXlWOGMcE4+mRXb3+qT6wZpWHlkyY2g5JAGP1rgr+5mvvEO4HzIApUGT7wI7VwP3ptnoReiL1xfeZGH+Yvt2s5yST61zN4Ps0TqvIYnGegJNbVywRCytsTqQOaxtVkWYRFdpXJ3YPI9Ce1dCVhPsaNsrJYFxwVwCB06dzWdeSKETIIGOM9cHoKtWu7ykXzCAeqmqF4zO7gvlcjpwTVJGbMi9OCAvBbIOT2qKZ/s1oSSMuNvPOKS+my67QSc4OOoFVLybBVdxZuSSx5NdMTkkV3LMjYwTUSBnYDAzyT6fWgOVBGRj1BowoPJIPoa2RgyVpCq46kcjvxmtSyfbCCRgnkYrIA54wSeBWyxxZomVUj0GDj60mVFFcRmUgZySQcnk1t3DNFHCgTecfNlsY+lZtqn7wAEkDsec1bnaTzlbOBkDHNQzZFfXUnitvM3YD4XJbOKz7IKGTk5Hc8j8qu+JpAGijRQwGMkHqagtVC7DtBBqUJu5r6pIXtLaFSQi5LgDAJqtLIFsEGQCzcKwweBU9xJiMAgDHBPYe1VL754EO1ABwB3piZY0WMqJXdSCcBcdK0bp2dExkqpJxnvVPR8+UVbJUcqT0960bjZGxRcHHG4UpGkUVrBHmuiwOwDALnpX1D8I/C0VhFA8tvGibVJkViQ2OeVz1+lfPfhXSory7MMkzRo7KrHAx7YFfWvguxistFiV3EkajJlPB9M5rzsROysepQjZHc+D7KMG4nYFhJISpZcEDsB7V2cJCYAwBWLodrixiOAEwCp7nvWnNmNQq5J9c15m51PcS4kLXAiVR8wzvHNbGn4SMBCCF4yeTWLaglk+XDMfmyea192zCA7B3YdapGbL8gijSK5uGHkI6g/3Sc9x0rl9da78eXywxtNBYxNgE8hiPb296n8STjVmgs2leC0BLMVOBxjr7k1aXUJNN8P3E1uVg3Ltg34JGOrGmmCV9Sh4q8UWmhWMGnwwpPLAgaeBflHsD9etRRQ3P9krd3yqLq7yVRlG2JByAB+VcL4Asz4u1e6uL1vNMc295G434Oee2BWz8UvF6/8ACOXMVlIqXkilYiGOFA7g+/tVLUpq2p86a9qU0niu9mMjPdwzlWwcAr2yO9Y2vSW/iWKVLTZBqoADRt0ceq+/tWdbXbefeTSytdgtkuXOVPf5uD19a5+5aQ3KTrLmSFi2/oSfwwa7aS0OSoUvEkM9pNHYzRPFLAhJXqCT6+9JaWi2VsXfbukGW2rgk+5rb0/xJDrCG01jyTKRiO6EeHX0yT6VH4i0S70oWyxbL2CXAWaMEDOOM8nrXXexxvUoWmr3GnGS/knkFlBGS8QbIIHTArLTxRbeJtXgW80kI6kMkqtzt9wOKpeIrl4ZEsfkWQKDMgGOPQ1P4C0YX1zcTyApEpC5HOMdTigDrvFdhZJpiw2lzFHcTYOyU4LDH1rj9D8M3kNwLm6hCBT8hiOVJPc1T8ealFf695qMTDGu2NlyCD3yKuaJrd/oVnIyTlhJgsJPm47cH+lUgHa7qkkV+hUlAXAGFyvA5yOnNQ6mRLbGW2VUKoWdYxjd68VbPim2vIyL6x84tkq8eFGD6dPrVK4itWlUWNwWjxtIPJIParWom7HKSymQoJAyO/zfMcn/ADzViH5IHIIjcjCnGav6v4fezkFyAzw5wVK5KH2qxoukDULm3SQb03F9rcE+lPSxCVzV8PeH0v8ATzcXCKEUAvnjdWxqeprNCsThVgUYVSMqp7ce9UdZuDaO9pC7RJGQuV/i9R9BUEkq21sVlGU287sn6H68VjLU2iuUrzP5EbMfLLpksewH+OKueDtLfV783BYi3x+7d+R/nNc6Tda5etAq+UkjgK68/mPevT9Ks00LSZZ3QCPYIwegB9QPrUvQtO5H4kuw9o9vFIRImEwPuY75FZVmGt4xGiqQ5B+Xj/69VYXknlIdyylvTnGa6azsBLh1jVQgG0dvf8ahs2ijodJtTa20SpIH5LZBOR+Nb2m4ml3lQFC4DHnB71kwulvFKBgAgCMZy2e+BXQWcKpGnJwRnafXuaxk7nVFF20jzPBIzFVjbO0HAP1rprULMCVwMc5JyMe1YNkIzIVbBUj+L1rVsckxcnamR0wayaLNOCE5ALYwQc9SB6Vr28mxg6gFTzgjg1mrIVZuQQOavWz5lQ5yPQ5HNKxSNGH90UwMIRnJ5FXonAAAAIbkH2qmsYwoyCg+8TweavxbBGAvAzgA9QKkksxrtUHgnpk8VaI8lhuYEnlcciqcOGLE5BHNTqQSMgEHqaALatuIzwferQcnAzgDqe1UEfBPPA6VYSQsD0yBznpSsBZWMFicsMdMd6vRZYYPJ96zIZScgHB9ulXrSY7jGQAxwBTSEx0yspJByfQURSFhzwT2FSuDg85BqEYVT6juKT0JJEbLkckAgcVLk7TjgDt3qJD8pPJPvTg2c9BSGiSEjqT06Z6U+MlSG5yD1HUVDjAGASB+NLvOOoB9vWgonlUpORyVbkZ604DYoGck96jZmeDzNwJXglqIZFIOWJPbsKAJAcD1I9aTeeOoHpSbiOfXtTsgjnAPXigB3mdOpB4yKerFjnp9ahHXGcD3pwIYAjp+RqBpXJlYbgDyfXvUr5CYUZquqAkN3qwjZYHJHtQDHJgAcAk/pUqSMDwMD2FRAYJwcg9s8VIrFSTwSeKpIROgJ4IyD61MOcdgfSoPN+UDqfX0p/m4AHU0XILAI2jHJP4UoOMDp/OoUfeDxgjvTmYkjsapICynBx1p4OOvWqokYKMHH86eJ8KMtkn1pp2QWLgcZ9/egsecnFVo5xgknGKeZAc45NUiWWRLjAHIPenpnAxyPU1SSQ7iehHcU8SnIwePWmS0X45MHjOR+VSrNyeqk9T61QjkOQc5IpxlJI4znIweKpEs0DJjof1oD5U8nBqmsuCCTg+g5qQTA45Bx3FUjNlgOQB60eac8nGahacAcYOajklHHOSe9XYTL5yR3/DvSo4yB1PpVZbgkAAjijeQwbJGKaRD0LmM88YqIHynPUj0qqLoIwBLDPvStcA5IOCO560NCuTl/n9KmiIBB4981kTXjlsA5IPWnDUiq+p9ulCQO5ttNtBxwDzgdKs291uQr1JH4YrEN+BGccP6elEOouigsQGP5GmiWjpIpIowMnB9aa17E5KnBHtWFbaoskqpOVUnv1qee4jGNo3DnBHpVCNJ5mRS0RB29B61Xj1WPYRc/uHPQnisY6wkN0Y9rpgZJ5IFUm8TILgxXVusijnzD0+lJsDqVdYoWkglWTdzgNk4qsNYhiLm8BiA7tyKw5jaXds0tjNJaXIYELuyv5ZxWevii9gDQX1lDdBSQB0H1zzSuB2Ud7CLYzKVEXUMOmKnh1Rn24IkUjt2rlLa6tZLVdpWEn/lgenPpViG7SJXZMiXsc4H4ii4HUvMbnCEZHrUUd41vIsOzanrjANYmk661s2LpT5rjCyLwua1yz3JDHkNSbA0fNRkBzgnv0NNVs454HNQQLsXbI3A6E08qVHHQ80mNDmfr6e1QSH5ge1S5yBUTtjI4GKlloiIzk4AHrUDqMnoCamckAnqT61CzZQ8ZI71GxaK0w+VugI9azrhgcjjI7mr9x90jkE1l3LcEjOfT3qGNGLqmSpOSGrzzxbveMlEBQjDY6rXo98h2liASR+VeceLnESSKuQW6kdajqaRPDvH9yN6RqNrR58xuhPua8U8TkTIV2BnJJ8wDGP8ivUfH2opJKWRgJASrbW5P1+leQXFwLW8li3tPGAflk7En1znivRoLqceI7FL7Y9uI4wS8bjGzqMgd6zNStVinDW7B5CoOwjhfxq/dwvt8yLCpyzFRzjHrWHJKzQxyoSSGJDAk5H516CPOepuaXeefIWeUCeHCtH3YHr+FR6pbC3mWCIMY5CzxM5zj2B/pWPpurR3GoE3G+3cf8tSuA315ro7/T21Tw9cgOTJbndGc4OOuQaAsc66ZYMOSvJUjOD2INa+kzC/t5QyKHQjHPP1rFidi0bLGpDEA5bjHerVrMIGKgBTu+bacDA71DGtDUMJNyzsQ3bcRyaqIGtjd4eRAwHA4HHtWtLKXDzPMCgwCFUEDsOKpXgAivG37wigqQMFveoZqYlrqNynkyrJvjdsFSOMZ78V0dvD9ptZPLXAbJIXgflmuZtYyCWlIVN3QDGM12Wn2yRaAkyEEuWG9RjIz6VnJXNIvUn8O67PZ7LN41urTo6S5bA9M+9ex+HI7TU9AM2neWijcqQnPy+2c9q8N0MGEPAXMsjMSGPb2r2rwtetbeB0gt7dUlJJ3BQCT65rkqI6U9CLxgT/AMI3f2zqyPGozIOhU+g9azLeNoPh+TJkTN8pLdevHFamsXKzxXdtcZRZVj8tipJJHU/hXN+Nb42nh9I1ulgiuJ1gJxyO5IPt14rniruyMaj0MeKa0M8Jvd3UBWxkbvejUdZ/snXfOjja3spWDeWiAhmA6fjivVR8OrDwR8OItYhlXXpbyZSjzKHWNSOxxnJ/pXT/AAi+BF14tu21zXdMNzpCDclqBgg9Bx6967oQvuec472PP57D/hKdFs7u0un015GAfDEK+eOQCORXuXg74Sav4W8IS30tw8+nQwGVizEiQ4zwvJxxX0Hbfs1+DLBrS6e0iWFYPMWzdRtLY6kew7e9eHfFn9pXR/BmrW2gaElvPZ5kguLeFc7GHyrjsMHngVsqPYnXqdR+yJ450nX7zUdNv7gx3/mbWCsQGAJAI/w+ldp+3R8RYPDnwzk0nT7xIdSmUGJUPzBc8kfQCvhLwN4p8QeG/GGo6hpMhtWe7EqBQSGXcflP5j8q7n4j+L7z4l2UV1rN47yRuyC2K7QB255J/OtXOEVZkXseMaDea34svLmc3U7yPcBpLiUESOnf1GB2qLxLa2tkoMDec7OVYcggZ/xroNV8Sz2NtDpWlvGtzOjLHK6hQvrz6j3qvoPwi1nxvqJupr8W0CBVcQgrux7ZxyeprlU1N+Qjj0hhmBYnaAMMAcHHrSafONNu4ltRIC4P76Zt20dsZ5r0+++Fuo+GLMK1gmp3AnZlfYFbZtI5AznGR1qmvwva806yg84JfSOTK0nDRKedo4A9s1rzxXUtxserfBD9mLwp4wtBquv60+ou7DMKcJuPOO5z261nftH/AAx07wzqNpZ+GLWG0t5FPm7IgQFXjJq/8J9K1L4bx3VxFqkj2EEgZrfdv3+3/wBcUrXV54q8bT3BWebTpG+YXEhyvr68e1Zzr/ysV7Hz1N4Mv4i224U23yqskaFGJz2HWvpX4e2EekaTbWdwTcwKm9pXYbmOOAa4jxnPb3Wrw2ECF5Y5CHUcKF7Z+natTWNJNp4NlubW4drjZgDzDgHP51yyrSktQsdTr1hHqMkUdnHGsLMTJAgzj0x2968h+Lup6Xp+nJaQqsuolwoRiGb8vStvw7b6y9pFFbazJBKQCyyLuDe2fb61x918KtXm8SXmr3c6XMQcDCclu2QO2KVNNO9wZ55pnwql1+6uLprie2tI2DbVON7dx/8AWq94y8KHSoSmmWJlZcfIoJY++elen6lpc/hgxW9xPtE/ChDkA9Qf/wBdXNR1ePSNCVolN2TDnznwxZsc5PtyK7Y1WmSfMt5DLZbwwZbgEFk6gZ6Yq1oEz6nqMdmLcXM7uAy7cqfr9R3rQ8Z+IrDXbmNbPTksXjJMrRNtGRnjjAOaZ4V8ZnwxLI4tllLkDzQmSB9a607q9gPaYtPg8K6K80ccOnReXkwxYByB1HufavKtV8ThS7AFoVGFVQc59QPeqGr+KbvxSzySzmUhsrA2QAOwxWt4U0kavrkVv50VvcFQyB13Ix9/pWPK27sHqa3hfxXqnhvTdUlsJpX88r/o7ysFPckDPXnHPvX058KP24bXSPD8Gk+I9FjN40qpiHCqYz1JHPIOa+YfiNb3+j6jYW17HBbBoXIELH5iMc9uTnOPY1oeAfB+na95D3DbyjAs+3JK+hNWnYhHuXxr8ba94z8Y3B0+4uIdCbY0CRSlVIwDuwMcnJ61wPh+XV9GaXUbHVrpLqSTKSGZ1ZWB+bcQec8flXS+IrqPTtIa0tdrGKD5Xj+YhV6DP1rnkF1aeGrbTb9l0y71BSbd3yHyxyXPp1GKh1G9gPYPC/7SHibTbxRqGq/bzaIJGA4dCRyR9Old5efGe0+Kmt20byNdvaQlhDOOJweo+oP1r5t+G+paV4N8aXOjeIwbt3VFFzMd5yR6+nOK6H4pXXhbRPF9nFp13JZ3GUUXFq2GTuMDvn3qlLoykTfGnXdftPEdzBbWRjsliVBawLvAJGQMDr9a8o1DTb2y0+2vtag+xxStu8iTgnnjjr+Ar1m5i8RWWvG6s9SW+s5FVmuL0AFuOqcdq7rw5oGi+OPGsNt4wNtNG8IFvFIFKn1IOM5PsaSSbuwtfc8y+Fv7R0Hw9e8sp7bfaykeV5bEgcY5HSvWfgv8NPDf7QuutreoySxPLctuRZMAjspHp7DFYv7TvwX8JeC/Bpn0GyV5SyiLywAVbPXPUk+hNeV/BL4lxfCTxVZJeTybJwRKI5WAVmGAGGcceoFbJRM2nE/QXx/4P8DfCPwRKtjp9jYT7MCSOJRI3HU4Ar4qvdDZdcvL/Tr2WWKbK24Vd4kdifmxnIAz29K+lINTsPGGtQLBZf23pjQbpWkYynJGQPm7e1P8A/CywuPEV7d6noZ06wWUG22xlVQAHAGMdTgn9avlT3K0ex8t+Kfh3qPg+6ExvLq4tbWMXFxePISXb+6q56Z9a674Q6P4e1XxDaatc6hdT3qj7QqBcphedhGM8j/9de1/8M/T/EnxTqdpe6rPYWH2gP8AZipBkQE9Bn8BXvfw++AHg34cwn+ztKjeYjDTTjex9h7VKpRjqzRQOe0nxZpM/gSe5u9It7LUFiZYsoqmQ9sHHHYc14t8I/A0+v8AiiW8a+AuA5aaGX5mD5PGelewftOxaV4f8AS3xtoYbhiIocDbhiOMDgcf0ry79mXS5Z5nmnMgmlIZ33ZznOMH3BqpK0botKx7CfB/9n6nNIrGUcM4HUgetfL3x58O2viPxNeLsSW6X5U2naevQ9+DmvrmxfN/qCliREhO5jn2r4Z8deK4v+Fl+I0ntpblHdljaM5MeDgn8a5mhSMjwL4d8U3Au7BbkHT1YwrHJJu4HUJycA8HAqnfWmljUxpN2TFciQqZCc4b+7n9P/1V7R8GNF0rT5jIXuLlY4mlcOjcknnA6ZGe1ct+0ZceFzDa6X4f06KeW4/0id7ddjqQSCxYEc5zWUlYlHhut6vdeF/EOPJlvC7DyYg6spXnndx056+3rWz4X8IN4w1i21K91CKeKRneOCSMMWAOCAOgAPtVa20i107e81hDcRRpkzSkkhccjOa6nwd8VtM8OXubLRkliij2pCiqCuSM/N17V51aTtoWrLc+DEbZcE4yMd+lTQ3M1pfW2orM1vJbbipTg9jwfXiqUjlXOMEOenpU+4z2ZjC70IIw3APrXup21RET90f2NPGf/CdfALw5qZuWuZPL8mRnOSGXCkfpXK/t6fGWP4afCS5sLe5SLUdUBg2E/N5ZHJFfCX7DH7Yh+AOj674d8QSNNpEUZubYhcnfx8o+vH5GvMv2gfjZ4l/aJ8ZTa5fSONOjcrbW54VE7AcAHtWkrN3NWypofiW/uLUQWMkcdzLM0Ek4iDMWY5HzY6emPzr3n4J/s7/EO91AakrTPAsgjcStkMuecDGMHpXmX7K/wiufi74hu7JLiWBIFDSxQDed4bAJP5niv0SuvHurfAvS9M0l9EMttFD5bXI+ZmwOM+/1/OuF04yl7w+h5xf/ALPtnI9pJrd3JpMkiMZJYSEBYEYyDx37VjeI/wBn+bSdLmvW1oywRputZJHwR33E9PzFa/xL+MGmfFXRybO333lnF5kuHZAhIJ2gA89Oc14/qPjrV/F0NnavPPHpdrGIoVc43YGDnsfTmuCsqFLfci6Rjalb6i0c05kilijzsmjkzux3Ix361zNzruptBHCJTHszsRTgL6nHc1qa34v0vQrm5sbkSfukUHIPlcjpkenrXB+MLx9XvNOntZhFCoIja2bOR6N36Y5rxPZqpK6WgXDWtU1DT5kuEtTPAiD5l+ZlOecjrzV2ee41fTZPs+pDTHOGOFBI9RmqWkyzQfbftUBuorpQAFkIZSBjp+tct4nJtdWtdOk89gzBkiiOQ+f73fj611RilogubN1ocEGlXf22V9ZSdAH3MRkjpx6/SvKdT0n+3L23gs0fTpkbO3BII44GeM16+2rS+HNNjQJ5jzSbWWUYCe44/nWLZ6hD4h1CRhpokubMk+Yd0ZX3/H6V1Qm6bv0C51eh3dx4StLHRvKieO44851wFJHJOMda7KfV9I0q2sNE0ho2u7pszTghgCT3Jz1PFcX/AGRc3yPOmZScbDI/Ccc4rrvBGh2ulyMP7FW9nlGd7y4AI9uv5VyYiq2+ZMq1z2Gxc+EdDsIxp1us0x+eQKSqHuSfeuQ8fazNq96IFljBiIIuIsApxznqKX4peLoNL8JT2p1BLa6dBtiiPKHHQ/j6V4RaambPTbp71pZI5AMFXOWPfJ9K54uU0ZyVjrPiP4Xvdd0i3u7C6tLqVQwaB+M+4x1NcJaeHom0PzdQtI2uz0eUHCEH61vXSajp8VpNY2UotpRiF1cEqfY/4iqninV9T8IafE9/ZtDPLuEYkwyuxHU9q3hzQVrE7neeEdN0iy8NW1wB9ru0JZZNpGzPPI6ce4rkm8SWWo6rqEIzFIVJjeZNqEjqcUzwnPqvhzV7S7N42qaZcRCSeLywVQEdCfTntjpV7xFPoOsQprCvBaLCzjyVH3vTg+1aWlIloh03VYI9LiElrE7wsQcnCEn0/wDrVHceL10a7WO8ubo2bAkQ2yAkt1Cg9a4G4l1HXZQyObeJplaBeAQAe3H866fxFbWS6MZJ5ZTOpQrNCQDu78dPbpWvse7BeZ3vhDWrLxZdyzSEhI1IgikGZQVByfqfcdq8Q8eX2r+IvEV3c2bqbSJysUGMADkE+uRXv/g3xj4Q0nTYrme2QanDa72m8shnPIGff6V4Fqrw6tqup3tuzxWkl28y44OM54A981rTglKw7mXixW3BlEgmA/1ZGRn61paTf6J/Zep2eqaWbm7lXdBO7EjPYYGMY/rVIaNLLbyyvHNLGV3B04Kg9yOuO3Fa/g620myv3ttTRpmCZiLKxYFvXpxXalYZg2zJchEh+QIcKeoP/wBatKPwzeTROvkzG4MbSRxqm4O3UAHFWPHnhCbwDJPNFLHPaSSqbcfxhScsCPQDIHNew+GNuh6P4WvrLUVub26uIrj7HPt2xxBdzYJGcZIGc0JGiseG6fba3Z6osx0meG/th5ludrAq2euMdj6jtWw/xI8c6TNdvqF9cQSht4S6TBLdyo7e38q94uv2h/D+qeLL+51WCDSUsHKLHGgczqpOV3H+IkdeO3vVn4m+PPB/x705NM8P+H5LvWJSqxSqgVlI6MSPTPeuiMbgkji/BHi21+Lcl1Za3eTllWJbW2ICeXJzkg85zjqR3r2fUP2Q9G1LQpXubs2lztBtbsSkHnOEYZxwT2/MV8u+LvDHiv4cSHz9AuNIniYAXcasFx29c9e3vXVeFPiH4l8cWd6mr6pfakumwo1ssDBAjFs7mHcDGOc9e3Y5GD06Ff4q/CXXfgZqMT/af7UiuR5oaPO5e2SO3J55rzyLVL7WdWs4xbO85LSGRchlHOckenPBFfdvxI1fQdQ+AGmTCGG51qaOLzXkbLmT5S2SfXB4AFcFr2gf2v4Cs9T8F+HSNft0C3EsUAbado3gA+vGOO9Dppq4KyPmq08QalpFw9mlxMA7ZlSbk4xxwRnBq9HfXE4DxSlJJPlbIyP5Vk6hq17L4huE1qx8nWcEOJIyjKO2Rx1yDyK1NLuXtrcIxwXYHoMLz9M1506UYyvY6Uro8p8RwWdnqSiO6aXBKEqAVU56k+tYU0jsjcrkZHTg1ueLo3XXrqKRFiiaQttReAQe/wBetVNO0e5vrxBCEeLcCwbjaO+K9Gk/dRkzc0DT4dOsbecb3M6hm3HAIzxxXTWWnHWEuUMoiLY8sP0wOozVO5YJPbRsiAJ+7bdxsHYnt/kV6x8MvgXq/wATby4bTbySCGKNWilmjCpKf4j0xgVnOLlK5nyniTmaxmPISVTtOT2/z3rV0y93oF4XH8NfYuo/sCxeIvDpfSpZrvV2gPkzCQhFYdc8Y5yev4V8ZeOvA3iv4Qa++j6/p0lpfRHMZlGA6+3rkCtFT5kXYvR3CrK6KwLrgsByRWnp1/HcXMNrJKEdh97OP1r1n4SfCvTfip4Dl1XR7y1s9ZSIrdWc8ZKk44yeufpXlOqeDLzwhcTQah5M06yFY/KbJ/D/AOvXDUglohKLTVjvYLlmglDuSGAVGHTGMVkPJcWdujQIieUxViOTz+OKvorRaVaIDtG0Aq64+pBrIleW2M6BlIByp6Eexrivqe5Tj7hRuXj0+NgFLBd0hxxz6Hv1rz6KR5NVuJASYyu4A8fXFekeOAum+HppmI8+ZAPlH3fWvOdPRZbWa5DZVSFViOT68V009biaHmRpYkU89cA+lZF66kiJEw24Hb3P61qtIYwWzwvPPWsK486XU4nG0IuCSeCD7CupIxbsa825YzgBGUDg8HNZ1wj7ZDtJKgnI54qe5mMkhLOXLEZJ4yazryQOsm6SRQBt2rwOvf8ACqSIbM4HfKoIIck8Dqaz791kuJWWNggYjnnA+taVjcLBLcuUVWhUiM5z261jeZvyCxYkknHSuqJxzYiqSpBBPOc9KdnODjJH40m3cpycg9z60uSpAHANWZk65QA4ycjkVpux8uPnJUHngYFZcTs0yLkBR19/StC5mB4wFO3PGSMVMjSJa07aySyMxJyNoxjn1FWju84KcA8HqDxUNnGq2iv/ABAn6VIoaWQt0XH0rNmyM/XkK3ccQOSFBNFtHhFJbkdqdqyy/aYpAAxbjBPOKFRkSPcCCT068Uk7E2LN0WmVQuEPGcnI/Kq18CswB44GB7VYGN4LHJAwRVWdfMuQW6DjGaaA1dPkEsWzJUqPoKvw4Kndg571VstsVqRkKfU1OpaW1IiZVJx82MilLY1pq52/w000Xuo2kszq6RSBmYDOT2444r6ttNJjlFrEoU27up2jo3tgc18+fCHTmEjTPGqRI0aox6H1x9a+pdFs92pW0YjXCqJFB4Cj1Brx8RK8rHs01aJ2lttaQMqbVUbQpHHA7VHJiRgQCB196s48uNcgY68cmqxG6cHO1Scc8DFcqKeo1HSHMpxhOc57fyqOz1Q6tI21CjEkKRyGHrXN+J9fMF0bC1BuZHIVUTgu3p07V0GhWJ0K0RLhxNeunzFeAmewHtTJSuF1ZS32oWdqyhLRWLXDk4LL2FYHjfW31i8j0DT0/eS/uzEBkRrxn8x3qzrniSa0vYlSDcZCUhVWx5rcZz9KteHdA/s27vdXlc3OpyRnaGXasZ9AfyoT1KKWosPCkdvZWeLZJoijfKMuw68+v0rxn4o6yNAu7PTIbouSu6WJ1BGT098/jXs/i8rqEtkCVa4sMSzvjIGewr5r+KWopPrskabZ5Q4YSH0HQ/0reCvJEyOOOIbSWBWx5sxkKFcAdwM+grm7+bamAQxkcKSDjH0rT1G7cQk7wEbkg9c9KwrlGhYIqEuMHB6Z/OvQgrHDUfQsRWqh2hmKTPxwORjtzWjpviOfR5kSQNJYJksjNuI9gD/jVfTTC8c4VGM0fJPRcnvWBq149vbTuW3tggkVoc5oap4ctvFuo3es6VctO7pn7KDgj1zz1rp7Czg8J+DHvJCYrmeLiNhg59P/AK9ebeHxfpdwLpzC3vZnXLBsZHfIxgj1r0zxzrlvqUEOkXzRRMFGJ14CkDnj3PpQB40s32+6EkqlVkYsynr16Vbu78yP5KkoNuCfaptT8NXegyO8rJLAeYpYsnIPTNZUcnnPkAyHJG4cVokQ2Wi5ijGCQFwFPWqHnM28xOQ4OcqcHPrUkzHIUA7hxgU60iETNKy78jAA4q7E3NvRPE2o2EttDcbbuzJKujDLHJGDk+nP51tXeo/2Qbi7gjV5SCFA4A9x9K5ezCvJ5kuSiMGwOD9K0tKke/vi11kW27IQjAI9PWoZUXYn0W2uJ43vLpg1wwypYYGCeRjpTNa1FooYrUqHnlfIA/hX1NXtRmSJQE5iHA28CqeiafJqWpyXMhYxoQAQAc+1ZvQ2WpueENFEBidwJXkYbzkgqPUCr3iHUJbi5+yRHeisDg5ArR1CT+yNGkwipPIuIQcBs98VzdibmWdGZxn0ABPvzWbNoqxpWFosjLGrbJc5+XkYHauwtbXaqZABOOnArH0W2W1eWYxjdKoDMzE8/wCfSt+2mWSImPJK+2B+dQy1oaFgudQjIj3mM5DHkYro4laeUhE8oDkuTx9MVz+nuYwJRtLMcAA9RXSWmJZEkDZDf3jgD8KysdMS9FEEcHAYHOG9a07Fo5QUJwPU96qRAFSVK5X15z61btHABwqknHXNQyrmgBGwKsCfQ5wKvwykOFbO5R0IrPjmQShcZPuMflWjDEfMEhGSO2eKRoadq4YH+Mn16A+1aNvgZznPbPTNZNqNuWAwp6Y9a0IZyNpPzDP51BFy7GxUEdD6k1KJNpIJBHHIqqkxAG7BPXJ9KnEihVOQePpzQBdU7kHAPHWpFZQoIJGOOOaq7/LQEgg4zz0pyPyD0P8ASgC8m3gjAA9KljlImBJBAwRj1qgr4fOQf1qaN9ioMlic5PSi4GoZvkJHB9ByKjSQlTkjNVy+xOMkHsKIZV5HUjvUtisXA2OepFSbs47GqTMVY4YkehpySFcjjJpXC1iz5hViu4gj+VAJDDPI9qi4Zhzk9aeWIUdx6VN7DLEDlw8ZwEYY9abEm1hjkDjIpkLbHDDg8VO42MdgADckU7gSbifelzx2FRDnHYUDkHJIBpATA5J4/wDr04A9+B7UxW2qB1P9KHfnA4I7CgsmSUKAAOT3NShsYJ4I5qop/D61MGwR3zQJkyk5zjmpQTwM4I6moRJnHYHuaFcc55FNMktAggc5Ht3pyuAR39jVcOAhIwBUK3O8AnKAcetIVjSScDg8n1A4p7OCM9R69qqA8ep45FOEjY5HFaJ2EyyH5Pce1LjcOc+uaredgcDBPrSG5KqR0NFxFrJDDPSpopPmIyCfSs8XGSMjJPbrU3m5xjII79KED1LUjHj1HUDimrPg5OOO1QNcBWVTyTz9acrKVz3J6VoTYuqxcDHA6805ZWDDnpVdDwDnj36UvmhD6g1ZBZ3hyTkg9cVN5mAO49KyzMQx7j1FL57HAztB6mgzZpmUYwGxnkVXkuNjEZGfrWdLI6hmVyCehPGKoXeoyRFMMpJ+8SBg1e5mdEtyyKcEEntSpqE0XykcHqT1rlH1WaOZt7bBwAMdPxqrPrbgtteQHpkEHNO47HWzankDLAsO4AqK41MhRhdxPOelcS3iB2RkLlHAznGazZfGy20pjacmVSNzJggZ6f8A6qLisdpc+IVs5EEikKTgnsM1aPiC2kBWJhvUgHfwQfauBvfFuAw+028sRGSjrh/bn1zWfqeu4t1J2yFuio3OfY0xM9Fl1C6WSRo2Eqg4CsQCR3qi/jGS1JjniKlugI5P0NcN/a9+IopYi8W0Z/ejcPoRWXPqt9dIo+0xSzs5wkgxj2HNO1xJHpS+Jbe9uYpfmhK8bkY5xnuKvXHiIySMfNlES4CuABk/hXjOraxc6M9vDJEJHkyT5b4KVoaf46aKEhbh1G4KqFcgN6nIzVA0eljxRdR73up4buJedkY2uo9znFaGnarZeILN3tXxIv3oWILA+9eZ3fiUtCft1nDfoSNzQfIcdjiokfT7+eR9N1BrW9kXHkjKsD9fb8aVrkrU9FE2qWqyrColGd3QA+4qK18Txa4wtb5G02aIks8gIH58VzNp4w1vQdiauqXNkRgywRgOox1x0+tb63Fl4v0yXyVGoW4/gJKODnsRz+FK1gsb8MkazeTf7SicrOnyhl7H60zz5rG5ll3tPbE5VOu1fr7+9ccqXPhgy7Y5dTsJFIkidvnh9AD6f4VqWtzBLDGunXbbD801vIwL49D9D6Uh2O00zUkvFE86ZTqpPGa2NL1prO4McoEttJypOMpXFLfyWVuuELQd1xkrxWzZSpd2CSwkSxMucg/dx2PeglnbLcx3UYIIZDzuB4q0rAxqQQQen0rjLG4bEaQkqg6KOhreiuGEYBH3eo54oA1CNwqCQfN6n2psE4YA7sqfXrTpMckHPt3qWi0yNjgHpn3qEkEdcN+lTsMKSetV3OFJGc1kzRFafnjgis27QbDgc1fdsEjqT3qCaPdjPA9DUspbmNPFuQ54ABJz0rzHxM2+WebZ5Y2lV28gD1Nel6uzeWYk/jyDjjivO/FMYNo9uFAL5UMWIIqGXE+ZfH9qtuZHVVU7mZio7545/pXj+qKJS0gLPKT87+vpx04r1H4no1levCzlgWwnXr3rye4Mgmf5iSTkp0Ar08PsceIVinY6kbW5RbgGe3bKGPoQfrUN/p4hvGVEkhtWGVBAwO/FV78JDIZFBUdGHJwfWrcmqM1rEsrhwgwC3HFdyPPtoc9cQBJG2kE8Bl61saHqBgkUySMYnBV4+xB4ovbCAyI8TK6soLE8c+nNZfmvHHICpiBbaWUZxQBsXNklthVVUU8rGfvfUVWEKLIp6pzuBPWtHV40vbXT7wDEixlDzjGOAce/BqlpVyt/GySxJA6Hhyf9Z+FJgaumTbAUJDIcDkYFXb5AmlPcwqjJMMDPUHPIrBknkVSVQR7eoU5yM9//AK1dbpnlWcBjlZXtpIi20889sVhJ2NYnAqHa+lt3O2IruA64Ppmu70edp/DKu4AaGNj8wwG9B+Fclqlq9ncCeCNnLkZyeD6/pW0A1np8uQUSTG1QcqD3zSZpHQPCQaaVXZHlYqQcjGfcD6cV7hYzNbeBrVLcGANGWQsu4xn6H1968R8IebLdspLJLFllKnII9fT8K9sbTLzUfD8SWk6pKkQ++crnqc1w1pWR0J6GJcvqn2QX07iaNrgIqSKBiMDn8azpop/ENvpkS6X9vf7Qxa3PAI6Zz9B1rrn8P3tz4bto3cBlYu6RncTj0GO/tVnwv4LuLvUNJgtxdCZwWAXjcfRvp7VnSd5HLPY3Nc8c6DNo9lo2nW7aeLQKGtSdyo+PTJJ5/nXQeC/2lfGXw80ltOurfz4nb9xI1uAwA/D055rvPhp+yTqWp6z/AGlcSwRyzvkrLET06ke9eteNv2XbDxDq8FnAzR3qQgsRkpj1P1wRXrRjs2cLu9UfNPxE+NXjPxX4ai8Rx6+ba6t1aCG2t4gM56gkHuD3HavFNA8Janqtxd6rd2TS3ODK00khDMScnjp75r7luv2RJ7SCC2FurKW+byWwvvnryRXn/wAX/A8fwygtI4NiiUfZhE/JJx6+gqqjko+6TaT3PBLLw/d20ljeWk3lkMS7DDE/hirHiDQr3xDc26/a1heNCyqqhfNPv/8AWrttMUW0jMEHl7cllUHaaNZksI7GDUJSEngcsJO6r3GM49a8aTbeocp5NqXhm/0u8tkeFLqaRh5ccQxgEHJyT7CvdPDXhmz0i2E5SRD9nUOAchW7/jmuaTWdM1d7vUViF21tH5kYVSu30IOR71zGq+Ob17M3ZvGsrJ2C/Z0YEt756/lU3drDtY73XfEM9sDNbbJAhEau2COTzn8v0rBtbw6rczTzNGkoOFGMbj7CuFm8XJZ+GkZbSaM+cSHmYksp53YzXrvwU8PeH/F+kJd6kQ+oQo0jReaQ4HY7eOMdKuCchsxtGW+sbl/NdRbyEh415DZ6E9+Par90sun2TXlldbMMRIiqDuqj4h1Cy0q1t5rTUiLZpirtImWQ9lI5+maq6b4y0K50FI766RLqZmGWyAT34FJxaYrXOS1BYL6/kuRvMk7L5kuCCp9celdE3h6/1KeS3tpmeyKgbE4z65/GufbV4oNVuYLeDNsWXy3wSSPce1dn4d1ZPssomkME0gIUI2MYPB/GpSYNXMo+HtQ0+QLDdNp8p+VlKqwIFdvpWlrZWkQkkF0XwWkK4ww/SsrWtYjeCyKCPcuTK5BOQOn4mrNh470hhDDqE4S2VvmWLCkdqauDRxXxT06SA3OpNbi5g7upxjjoBXjXiXxQbDw48GjwOvmvteOQ5PPcf4V9BfGWTTo3gj064MWiPD5sggIYs3oxbp+BFfO2q3yRmRrWETLtJZSM4XHB/wDr1201tcg8znRInYpn5mJIHJz371XjLSzjaWRQcsccCta60aeSU3Ecf7hvmJJ5X1x7VmKSDL8wAzjjqa9GOwFuzZUu4du1Sc7nPP04rrxoH/EriuxckX6tmDy3KgHP3uOw9643TQ088fkrmUHC/LkA96606fNp1sJ52YYJIIJ4HHUVEtAepmXtzeatqMT6nePeTWylU3cAZ64+vvW3o2uXOi3EkdtK8AdADxleemO2TU0ek2etIk8e62umKkSL8yuvuOg/+vVy6065W3MRjScAhto+UMAeADyeKi6e4rXNz4X/ABPv7XVDaX2npfET4LlSSykglSOnQjGMV9K/EPTdF1nw1eeJF0l5r+OJIIJLgNGqDacBRwPUZI9OeleWfBTWvh74U0h9T1PR3g1mJtxW7cuWYseRzjoPQdfau5+LHx9074i6Jd+HbGOS0tmZRHchQVAXnOOvJx1PamordDUbdTw7UvFVrdWxt2ina/8AMYLCFDshB43Of8axNU0a98QzT3Ny8gugqiESfKePQ10dnonnXkizkQS2ZDSSqQDIepOPxqrrWty3GqxpaxMYIR/rH/iHrUN3ZLRh6drmqCO00u+1SV44ZNoVcjk9s9cD2r0Zku4tGPlyyPd2qFoWbduU9sGuAng1W7v0u7eJJFMgx5a5dSO4HQ17Xo114i8WeCo4JfC0gvQMLdhCisPUjrTSZNm2c/JqHiHVYLaIS3V3eMA4inZmTd3Yj2rkrrwDNp/iC3bUdQjgubyYMiug+9nnjng+9ew6V4xmvfD02haNon/E9WLypFBGQemQfavJ/iP4Q8aaZe2N1rqSoYAI4REgLZPOAQOenfNaxTe5XLc+sf2b9B1vwz4hjigaSa3uGCrMBuAHXkc9K+4raylDq07q6hAAgUABu5r8+/2ZfGmu+GpLbVr3VFBlkSOSwubfaevIDEZzj0r9A9H1SXU7GG5MHlLIMgbs1oXCJaW0hSczLEglIwXC84+tWCcCs28vryGQJFbBwejFv6VzXinxPqem2d0os/JTy8CfBIBx/Sg22PnD4063ffF7x3Nojadc3egabOIdkL7A0mcFi3XoT0rf+GCL4b8V3+m2qrFbWipHGgORgLzz19PyrT+FnwV1Swa512XWZmF1OZ3hGCrjv1HfPtXM6ZrUcXjbXQpxN5rISBjGOKc3pYk9Ch8QzW9hrly0eHWFiMc+uPxNeNeGo/Ct+JrWaxQ+Ib6f7PM03DqJCSDkHHIx2r0DxFcvZ+AtXnOWeSMxqVODntz+IrxDw1Z2HhX4gaZqbBhFOExbs5ZmkPBYk+mf0FYITR6v460N/wBnvwM91HMb9WIKh2AByOAOvAJ/nXyd4i8a3V/At6IIbW/nzIEbj5Cecemff2r2r9rr4hy+KLIaLE7Rm0jWWKMAnzgAdwH07fQ18b6nrU1+yfaM4kGDE3DKp4UHv2HHvUTV0S3Y07nxQt7Bdrb+dPE8myRASBkensKgttT0jSL9ELeVezKG3Mxyc9enHaqHie+m8PzabLp8aiCUguGjLBSF5z+ODWf4biuPF0jyG3WN4JWV8gHjPDA+gJPSuJw1Jvc8OjQCNy5JORtwfz7Ush24GWxyeDUflkMDkFcYC5zU2I5oUG5s7tpABOfbpXpjvYbDcPlWQbnx0fp17iuu8L6vbHVbO3vTK8EriNYVOBuOAMH2J6d+a5600m4kZh5LKoGdx4H4V1fgb4ff2/4ggP28RW9tIHkdIixBGTnOcf5FEmkrtlLU+x/2XvDniD9mrXrzxLd6bcy6de2zOFjIlG3rkn8fTua9N8V/tYReNbaaO800QSTAC0UHJYk4GT9f61wWpfHXUfFumWfhm2ntLRUgELqUPmSKowec9CPb8aW6sfCq+DWuNSjEF4sZMaKp3oR2X68H868qtilHSG5pcxYPh5eaZqM82qan5C3y7vLtJMEkdj7D296w7vUm1JIvD1lDFLOkgWMBmEgYdCf07d6cZBrNj5UV40A2o0bTfMy46jOeMjIqf4BNa6f8dLeK7m89wWZmYbsdMAn2Hp7V5fLKrO7M7ampafs1+I9bsdLub7z1N3J5U9uIyWVdw5B56DJ5Fc/+03+zfZfAm20iTT9evTLd/KYpQCV44wAB+OTX6OeEb/RbvXbvUW1AlYEEcSsR5Y4+bAxyQa+Sv22/E/hrXPGVstjPPqeq2y52xENEhxwMdq9SNOMI3ZVj5N8NTRLIlvKWM5hMmTkBiO/40mmCESXV66CW9lfdGkWCFPbBPOT3rQnh8QXrOX063lnWMFZI+NgP41UudFudIXRltIWd3RvNUjcUYHPOP0rzeZOTaBI5fxHrniKwKSxW8cxaQh/PXzcHt6dPWtrwHrr3WmanrOpW0V1Hbrtl8tSgb2I9B+NP8TeK9B0GAJqEU4vZgQ8MDZYEDrj3rmfhz4lTV/DPim3SWUwZbyvMAL4xwCOO9dcEnBsNLm3e61deLtRLaYbe3tFVWht1cozH1z/jWjot54ma9kkFzBBdW4IZXcleOgzkfmK8Q0C31Dw7dPqAE92ysFXy8gDPYDr+le0fD2aO7tRLJozwXThirtKWGe5I4rmrU4Qjcsv6ndNeolzetFLdupV2PK568DPasux1O1lvEjfbcFcs0Y6EVveI9Bik0mOW7Wa3toiSzxMAZT2GOuBXnbarNouoGb+xbi2DR7FZVIwnr9SPWow69o9DNq57R4AtfEviVZ9V0LTLe5s7BGWSCaXCk5wCVI7deDXnXjfXdb1nxB5mraSuoQWrGMxQq3lRsD1z+nWup+FHi/xD4h06fwp4eEdhFqchVXl+WQnuGPPB7V6RrHws+Ivw+0AabJa6bd218yqs7fM6Me7E44PrivVVJRJSPI/ht4juvEXiKPwzLbpptrO/lRMV2sCexOa9U+In7GPjfSDaTwk3mmSsFj+yr8+D/e4PSpfAH7KPjHVtZnvtQuU0y7t5EkGBlXB5DKenGK+gfib+0VrnwY8NWHhSU2utayVyt6QQEX1ZPUex7VpClF62HZdT5MuP2dtW8KeJtO0nXLkbMrJBNAuZFYg8Mvp2rZ8QQ6P4G8GXHh+60s6vrLFljlaMqqAngk89MVm+LP2lfFsPj+11u9s7QxNbmGNUBKOD/Fn2/Cvp/RbG48V+ArTxVYxWeuTmFJY4JbX5lbB3AbeuORgiqVK7ISvex8VeJPhV4xsdLt9anhlXSrmPe88WFKKOoI/oBXPaNfvorLDbpCbf5SQ43H39uRX3xrvweu/jP4egsdX1qfSQsXmrY29qYAvYgkkggHsPyr4x+MfwPuPgfqLpd3iXtjK4SBkk/endnBIxjgCh0mtQtY9q+BXgzRvjZ4ZurW/uU0m9tpcBrUJnB5UEnI+uK5z48fAxPgsT4lu9aj1G2AwLY7ULuAdgH6/rXJ/CX4feMfEWnvN4RJs4YyGeZ5igcepGOufQ11Fv4WX4sTeIbX4l63NHLoJUA286iMLgkkA+mPetIRutSz5ovNX1nxhLNqr+c9kjbihQMAORxz0A46VBf293NAkou5zLEpWKJWwqj2/Sugvp4dLl1DSvDktzd2EtyYY2wGaVO23CgjOTxjvXRaV8L9U8ReH7u/szOmqQna2niAuMdiOh56H6UODQDNd8XaJceDU0q30uJNQaBIZbqZMs7kDBJ+o5x613/wCyhqEdj4pSYalaW88JUTRSxhVPONoOe4AOR71wnhL4QL4hubvTNQurvT/EEUbOBN8qBgQMbSM8A9M1V0P4RXc+u31tZaw41WzIkwi4V1DcMBkdMjvVLTdlXsfrF8aLrwhqvwjv5dRsrO7MVm0gSRQ2CEOOa+Z/g78LPAep6NPqWnZjvrqEtJbFhtKhunsMj9K+V9e8S/EHxg8uh634gm0+FW8qWFEOGVcY4z3rc8GNL8O3sLTUtWkN3eXIjkeOZiBbdOgxggnkc1tzRta4X8j0T4hfCyeaR7TTNVAuo5PtKWofdCrZOPfpxXrv7IHxMbwl4f1jSvF7W1pfz3kkitKQSwCjGBnOBzx9Kv8AxD+EXw90HRNN1yy1O+tLy6dT56TFlz0yBjpye/avlj9ofwjpXwlng1LTtSvNRu7vlBNMMITnJGBnuP0pW03BJlf9o1tM1/45Xep6I32m0cgzFCAuR8oGMA9h+dcjqlhHaMgzgNjgDJB9KteHvDraXZW95qYmMssXmyDcCVB7k03Ulsr6IXUE04YcpkhlIPt/KuCu7uyOymtNTynxxbR2erRyGVTPcjcVY5/lWbZXnlX1pb+eYEaZQ0iDIC5H6Vr/ABMiC65auqBzIpIYDAAGM8fjXOQuV8wkqMKcE9M44zXRR2VzKasz9PPht+yb8MPHngKw1XUtVYXs0CLNPBKiJI+OoyDyParo1Xwv8KrQ+D9Omj1HSbWH5rsud/0LIMZz6Cvm34C/teaT8PfhBb6RqejzaldxO5t1Xjd6euOSRn2ra0X9rnRbnSIdMXw1E+pXk6tNExVY1G8NxnnOB3NdVkkYucUfTXwn/a70Tw5cJomr6XNpGnj5beeQlgR3YtgdfpXyr+3/APGHwN8QvFGmXeg6kmp6lBIFZYl+UKeu7jqPauz+LX7Wvw+1bw22nXeiypfxoY1hiVNyMRj73ofUenSvkPxNpXhux+yX9neobu7BZ7ViWdM8gA9OnrTUowV0Tzp9TP8ADXj3WPCN682iagbGCcnzlUMQw+mRWhpt0+o65ps6zyXpnlZ5g7Z56gHvXMywfOjI2V6YJyPriuz+Flp9p1UqqLmPLYPQkDjmuSrZps1guaSPQLzUGu3jkaNAYgECAHbWT4hhYqXijAkkIKp2yP1q5fy7JJUyTMHGRgbfwqobhbnVLWCbzEjZgC+0sFPYfQ+teP1PdirJGH8VbuO30mxt0G+G4wZB1JI/wrk2h+zQRRgFScHG3Ax2rb+JhRtdtbKR+YNxQYzuB6Z9MVzN3qUpncy4KIoCsGyfTpXTT2MpMs6vH9ihTYBIJTksRgj8M1zMkvnamGbkk4wDx09K6XVgqxpIMkMvPOSPpXORxkaoDHIBKy7gB1HvXVExkWsDaykAL6ntWbfTKkKg8FydvX+daF0jIQzyNyMkjnJrJvseWoJJGeO/1rVIxehlzytyoHDcZBqqPl4GAc8gVLO+1urBfWowCpBIyTXQjkk7sULjPXvwOlA4BzgAY560xtwUZOCD35p8TYU8En061bJJolRpULHAHde9akqhyhBG44BrLiO6cBckcE54Fa0G5rlQwUJgknuMdqyehcSZZjgxKTsXnB6VZ8/EBXaxJ4z2FZ6nCSSs5UHsBnirodRZGXOQB1qGbopXTF0jcAlozgep5q3FCyRkuSCPXmqtuVuIXYErtx24q1GT5QViSDjkelSJjP8AVyDHQrnPXNVthkuiDwBg8irW6MTL5hbZyMLycdqjtYy17u6jOcN3AqriNiGMm3SLIYN2PFLcSfZIFHCkcj0JHanSSJNIjBcAHIHQCrEoimls4NsrSTsAVjwTz15x0rObOqktT6M+Dukh9C0x35LssnPC59MV9GeG4zcX120qAFVAjweK8t8L6Smn6FpUMcewQqrYcZPHT9K9g8OWypZyztku5yPQDtXhVJc0meytIo0jGz/Kikv2BI5/GuZ1vW/LkjtIgXuJCVxjAz15Namr6u1lAXiDeZ0UDggmsy1sTFaR315hp/Toc/SpRAWOlQ6Iz6jJi51GRdqqThY/YD19Sadf6wdLthdzMhublsKrHIQd8DrUEswZzNKAJHAIXJwlUrF4/E2uWcNtmaOIFnmYfKg6HHryMVdhJ2JNPs2uruXW7xdoijxaRMMKrYxkD681vNLJY6bZuzl3OXbcchm796q6rB/aWsWmn2zlLKHJdlPJwRyayte1gPrj2tpIrkQmKNMcKf4j6HFRqFzP1+7S18LagYW3yyh5JXVudx6YPt+NfL2qTyXmopNITJ5a48w/eOPXtXq/xL8SNZaZNo9sGkuUUSSBMqGGfX29K8efUmS2mPl7zKCGZuoPU4rrpR6mM5WMHUWhvJWViQpY/KOpxWOZ98krkEKDgE9cVLczieczwkhFGPm4Bqe3tmlKBhvJPO3Ar0IqyOCRNLdrpemM4GHkHLHoBWBfC3s9NtjKcmZi2wnk+ma0tdlX7XHGQ8UYPMTYORXN6lPHqOrOse5iMIipyvSmSzf8G6Wjy3erySCVWUxx84CAdce9YXjK+j1XWFkIKqqbeDkfhXW8aH4cEaRIJCCCp5Az1zzXmt3dGdnYkFgeTjFNCbsaWkeLb3T2a3kaO504ADypVJYduD/TFbzeHrPVo2u9ImDMPme1OMj6Hjp1rhG3MxJIAPY1NZaldWk4ntZvIMRBUr0OOoPtW1jG92PkjmFy0ZBBGc5GCOelWLWIyMY1yeuSOorf0/U7Lxi7R3rJpmolSUnUgI/1HqfrU95oMugRZZMt13jkN7ipuaWTM8QYiVUYIqqN2Of8mrWPs9oPMyCFLDnjFRo0P2iNJMmJclkXgk1V1i5EjRxKoBPHGeR/9aobKSLOiXZ1V0gkLPAB8uB93/8AXXfaNoNvo0JXLsJMyOzHjp0Fcz4R0tdOQPIGDSELFheCD1J/xrp9R1NbRltXYiJhhmUgkf8A1qzlI2joc3rOuHV7hGfASP5I4yckfU+pq1p1s0y5ViCMlgTgYrPTThDdsxYOhOd4Gc+596medRNsLBV64U4z9ajctyOqtJdyRwo+CMdeQa3bW4SNWiV1Y5G5e5FcTFeNuRrUbgvDBjya3re/YwJJtEbce5460NDUjr7acgFchAmOBgE1saZehZzG75UgHao/ka5GC/iuLd542GzPRjg/lWla6uk6LJGVJPA7EetZNM3jI721mVFIXGw/3utXURpJI/LHOM+9cfaapLMAE2Y6EkZ/L3rYsr5wyZOSxwoY4rNotS1Og+0+ZKGYZK8DPHNaUErEL0J4yD0xWHG4WI+YQZM9M8Z9avR3ISPajqTwc9Kl6Glzo4GRFOMgYzt6gVNFKHwQrhR/F2rGhuIy5CzKWx2OR9K04LnGV2hEA4NLQZZBIkJMjAHHyk8VbicEMCBx0NVgUODwc+vegTfvGAYqVxwBwakC6jEK3zFgf73IHtQHzgEkAdhxVVZyyndkc9qmVySPTr65qRo0ojvQE8e461OW+UDIIHY1RhmAwOAKsq2OvzZ6Yp3HYuQS8YJwMdMUkMu9UYgrjsetVHk2YzwemKdHMGGUOecHPAqWCLySKQxJBA7d6ekgYZXBB6VWRv3YGR68daejfdGcA8ccVImrFsfL6gmpFbK5HHWqrTgAAAkjjNOWXCYyQT2HpQGhYRiMnvV93EsSPkgjggcCs9V3KDuIz+FW4cuhUHOOcUAwGWYAHIHr1pChYj5sDuPWmZ2sfrTxIC3XAPc1SVhoeowx5OexzTiPmB6nmmk4GeQfWm7iSOev5UrWGSh8HrzTllwRjJI6ZqLrg5ApBICcDAPqKQE5kLAc4FOLnA9KhUkEknOSMCjdkH1FBK1JhMQpHU0M/wAmAeeuPSq4uFGC3BxTUfcflyAeeaadimXY7kp8pySalM4OFycms2W4CsMcnpUX2jaRucn2IxVomxpyXJDHjkd6asoOCc7fzrLa8Z2IyCT09KDdbdu5iMdQOlG5NjaWaMgkEjHUelDXAGDuyPzrFF7u4XgDqehpxuC68EADuTQiTSNx8xOSe3oaely6jg4B45rJF7sZtxyBgjvUT38ZYEyFFPGVGTn6Vd7CZ0Md66qAxyeny9v1qOTVFyASQR17VzkuqRxOQC7Ac8dTVC61shF/cS7uoA6/jTbuZnaT3YSMEsVBwQc9aof2lGjvmYkkcZ4ANcPN4nu8HCMxz8qPwPpmqUvigXavlAJEIBUZxTs2QzvL/XY/szRteRwzYyu45GPrmsXUvEMsVtEkflTzu2AynOPr7Vwera5NdvGgsYiEwX3SbcD1z7elYGo+JhDMPLmBGSuEYsS3t9KtIi9j0TV/GF3buivaKHALOxk+UewHv9a5aX4oy/aDFbaVJJcDkb5Nqn8ef51yl/r0uQdvnuB8qMTzgjrTH8Q3l+GhltbS0iP/AC0WTDEjpgVokRzHWWPizUZLxBd28cNux5USZYfjWB4m8b+Xchzp0DWqyEebHJ84HqVrjrvV1luWOwb4wf3ryEKv4e/pWDZBJZJ5HJIdicBiVP4VSRLlc67UdYhvFNxc3EsUQYksmRx2yOf0p2j6xZ20ZkGpyPboMxLMCG47g9f0rCuNZuRCucyRgAKCgIHv9ay5ddbUJDJJCUgHyglcA+9Woks7u08WmPW45jq8wMox5RfAIPbFR+IPFcFvfQ+fdLPC8g3sWKFPpjv9a4TTb5ZbuWRCHBGMAZKj2qWWK313TzIFHzMQF/icZwQPy61VhXZ6tYavp+pkeXqsTTuP3fmtlse9bFv4cil02eT7as93KfvFgAQOwFeOtoDtCs0VqYZ9mE3DBX+n41qaNNLp9oVklvTcmNwhuGypPbjj8KhxsO7PV5bkaZEBLbPIgG4yRsDtAHce9VbPXdKvXZ4p1huGQlYnGX29+RxmvOPDXi+WwL2+oxTTu7YlZMsM9v8A9VeiaXJ4d1qeKV1azvUUIGRNoJPp2NTaw0dLp1rqc0cUmm3DSQBcMl2u8HPvWnosOo6VeC5ju4Eu2J/cBCIiO+Bn9c1iWtlrfh5pV5ubXIWOSPGWB/vD/Cuk03VdOu7dE1CMw3BbYuRt5+vSkxm1a3VzqJCyr5V25JYDhT7gZqpP4Ya3uknaQx3DZIMR2gfUVLf+FV1CBWFzeWygEq6EHB+oqtpEz6XqI07V7t3Kxgwz9AV7cdc5OKRTJYPEGs6VvjnjjuYoziMqOZB6Hk9BXU2LuwN9o0ipdqoE9jIMhvoM9aoTWGoQ2TPZWf21GbO3cFYehH+FVtEuLmSVZRAbK9WQhxJ7dfTjFCZDR09prDKI7mSI2khOHjYHCmugj1SS28pwwdJD1xn86wR4kju7p4poUEyr8wxwR649a1dKC2EK7AJYJDkI5yVoFY34nSSMOnyseo7fhVlOBleQRz6ZrEimYMVHBHI9Kt2N/JbkJKQS554wKTKWho7/ADAR0/nVZ1LMw55q3LHkg5weuRUMgORjqPSs2jRFIxDkHk9M1XunEMZJGdoq3NhSTkg1VmHnZzgovfoTWbK3MeVPMyX4HXA9K848a7RG6suFLEhzwc16hdBVjJBIJ6D1rzL4hxg24xg7ecA4471kzWO58mfGa6RmRDuEqvkMOMnnn6V5G04jcGRtobnf1x6V6Z8b7iRdQiEaCWJ5MbwSNox6Y6dq8lvpkUBeg6DHI+lerQ0jc4sS9SeWDzIzL1BPOe+OeapSlFjUhlww+7npSW2pAJtyc4II9j1pl9F5flsgwCuOa7Ezhuh8hWVAASSvUjpVKV5EZRtUhiRg85qeJDs8wEt2Kr1z6mkmSVoyD8w6Y6VRPQuWUy3Gm3KvuEq4K4z8vY49sc1TiBDBwdwznIPAP0pmlzvHdhASgPD46gYI4PSp0X7KjQEEBG4zyTn3qQNaQNcQrNtWNnGMAYJ7Z9K1bKFTp7+aQZlUnk4GR0x71hxMITHJGSQRhw5yT6YHatmz88WzJHtY7ScN16c/jWMkaQZgwaiy7/ObFvIcNk5KnPWtzxBYPa2FoglWaAr5isqnkevpXJ6rY4VdsbvGchsHn8q62bUvsGhWNpO/nwFVBAHzL6c+1SbIueENsNs+cESzhfRtp6kd69kSBhYpFb8Ayqh5ydvc15VZ6R5OpWSxksjSqAR0YnpzXsejWDkM5UhlYg98fSuCtubrYfqWqTaTAgVFjS3UBmbrz71qaP44vdFfStU0zy3eGTbIkkeVck9hnk1R12wutQhltolRmkYFi4yGA6d+taP9s6zoPhy2mbToYJ9PcsZJEyjqeBgfjU0fiRyVXZH6D/Bz4j2finwxprXiRafqEkY2wv8AKXPcgduld5c6xplhcoJ7u3hnmO1d7gFvTFfnj47+M13rHgTw4kRjstXlbcs9udgUDI7H6Vj3PjjxPrFzbPeapLLPEo8lwxGcf1969pTil7xwKTP0tvdXs9PtJbme5ijgjUszFhgV+dn7RnjCbx18T7iOIGfSoGEsJiYEYB+916HJBFYen/FTX7w3Nhq+rXADN5awhjmYgc4GcdK27CDTH0G7vbB1u9SKeWsUi4KHsD+tZ1KsFF8pSlcyZ4Vk09pQ/kjzASU5HTnA9q5bXriz1mzNubyGUTSAHcNp446Z6Vyvxi1PUtBt7O3hv/IdY2lmRWyWPbjrgDOa8j8Iy6rJaXd5PcrG0zFkV8kexH1rzlBy1Ge4nR30Pw+9vaXqzRT/ACHKZAAPTrmszR/AqeLtUhiu5illaDzSkRAGB1/z9awPCup61e6e63tuy20TBFuUPBPc4/KvYfgv4W0+/wDERhvL+aOdlDYVwq+WTyMYJOSKTpu+wrmRLY6TrVvLBZxrC1ixbe+G3Acc9sHjp7Vz810dN1I6tYyzWl8YvLlVDhcj0A7YxXvPiPw9pE13qHhidLXT7yRVa2uIV5ljycjHrwByfWvDfEtpNZWOp3tlZuILRwiicECQDr/KrjTlHVDJLfxDPrQii1AxShEMmyKPaS3ufauefT7ZtVth9kjuwHy0czEcd8YrhtW+IFxJdvMlubPooROpHcitTw58RZtSu7RZrLfCjYJiBV4/fPenyyerM9jpNa1a40vXblm01zpjf6llOCnHcVjrrXnky2g8ifzAzK7FgR7j3roPFUKeKtHlm0q9dXjIVldM7/XnI6e1c3a+Cdd0mxk1DV7Rbe1SMkTBcHHr9PanyX1YamtrHj8uiNMgRCwBWLrn2rU0bSNH1VndLkx3TMCPMIJx61yOmQ6dqRR551EBX5H6EMPX3qp4s1C28L+Fr1Yw088q7I51bcVyepI9+1Sodgueq+KfDE+p6UkcFzFLFGpYwk4MgA459K8Fs9WvfDWu3trf2UUyStlmD8qvYYxR4X+LF5pcD210bi5dFxFMGwCuO/0rjL/XLzUtfa+QqWLYcyDcW98ZraEJX1EafiHV5rm9lgFs1lCw3AqeCD2B7VybTRPdKokKKGO7dx+RrqPEGvza9ZRWqoj3MTAsqoQxyeMdsc9q+m/2eP8AgntdfEjTbbxB4jv5YrGRRL9nhGCV69WHrxgCu2CaWo1c8C8L6Lptra22pxvLczTN+7Cgqi9hmtfxLcGwjSea2zBMCIk3A7iOtdF8dNP0vwz4lk8KaT5lpbWEpKsxCnIyAMY9a50aKupaLEzi5e8sYgphmGUwcn7wOO/FTJX2B3RWsNVFxHbQW1uYLiRsKQuQo757V674J+FFv4lV7ie8ulRSJECgbAB1BH19/SvKNHIuJkktxHFbqCd4Yk5HUngDtWrpHx01TwXqLtptwk1u4KtDcJuR+eq89653e9kJNnR6x4FvoX1W7cLBosfypcSoVLgHqD79Olex/s+6bp2q6Rb2N7Y2t2Z5jFwBuRARjJ7nP0rmvEHxftvibomlPPoSzxWkoF5ZhwikYGSB7E559KxdJ8bDwH4tmv8AQJI4UikUmxdC8SkkYIPGCQBxVxvszRH1HafsOW3jjWrrVr2e50qwuHGyGGQAlFAHIK98Z60msfshWPhy6uL8oosIYwtvHKQGcj+99a+gvgn8ZtP+Jfh7TcKLfUTCDLCTjaR6D3/lXA/tD/Fm4j1218JWFi0zM48+QDcQD2GPaulKw7Jny54P0/QLvxHa6Nc2J0ueC4cySoNyMOoB4PWvsHSbC1Tw1JDBYpJEIsLPCmVxjAqx8O/hh4T8R6bLOojlYgI6xgB4yPfGa9f0nQrLQ9NSytYAkCLjbjrQ0NKx+dOr/wBn/DHxRe6wmkl1tSSu/KPKSTuJPTj6Vj/HT4q2vjnwv4eu7fZZP9oUuUcEocdP/wBdfQX7R/hmSGxv9Qv7CJlkV47WNlO1fdsc8/hXyNqnwVvNLzd3CqLQeVNw5WPnqAv8qeg2fWvgj4NXfjLwzoGqWGoRX5hVZNsigLJnuSB1FfS3gjxBBeWp0twsGoWIEc0G7P4j2riv2cItPsfAemwwCKGV4RiJGzgVmeNvhrr1n4jufEOkXkkc7uSqL356H8KOooo9zKgkHuKjmt47iMpIiyIeoYZzXK+BJ/ENxYNPrRTO0BEUck9ya6uGQyxqxUoT2NMoheKO1s3SNAkaqcKowBXxjp0P9oeO9bkYlZBcMSw4BXJ/wr7O1CVYLK4kc7UWNiT+FfHPgWQar4m1ueEbke4bb2/iPP61MnYDU+Llz9h+H9paLN5D3U4BJ4H4/lmuV8O/D/w2wg1jXtQleTcoTdKBGuO3TPJ960P2jdVubC302CzhE8sBVgjLuVjjGCOv5V86fET4h6q9zpDeXLpVtEN08Ii3I8qc5Az0GB1FY3sJnp/jTVPCHiPSfE2o27Iuq6UktnameT5SQDtIHUZJIyc5r43tbWc3t1cXMJjmeUkMGBDDsc5IzWp4r157e71O+e4dkvV8yQhgFb2HuOnPrSWXiManBMklkUtJkVSMgFj655x+FJu5k3fSxHda5FqUAjkjLS2jbVB4Bz1P04FO0zxbY6XaCPTYBJdyRursudq9Tkc9zgfXFZFxbG21GWIoU8rBy3KsDyMflgilsdOKOz28YEQyAI48EEnJJOahonqeRC00232vJcvcjcW2BdoX8c/0pYvEaWMQMUEUSrkNI/zE9wcY64rJdnkhYDaT0DHqfqK9C8CQ+ENM8JXGs+I1W/uVufKWxK4G4DnB6nI5BIrok+VXYDvBlnb+KtQii1O6CRz24KW5BDqeuQRxgdfxFem2et+H/hlY3Hh/TBLey38iuWYYERGAxLc9AM4FJ8MtY8P/ABR1ZdRitU0i20hCHg27y4IIAVuDxt9Kx/F3hezutUk1C0me0uZmLR2zLgLznaxycZxycV5GIrc0uVMdzotJ0K31DxGbq11EvKiF1ZiQSDjGPYYIrs7u5gsNKsrjUdRS5uM7ZFSTG71yfoOteHeXrt9cTRR27WeoCERK8bEwyJ3bdjGVHHFdIHs9AsbCwvHku43jKncuCO5J68DPeuF03F3Woj0nTX0fUNO1S+gllFwZEXyN2QQOmMcd+1eeL4xOk+JW1G1nn+1wAqWhUnzexH4Yrc8MeK7e5voxbIyOjCNoJFCxEeobp06V1viLU9A05Zms7dkuWIDBlAGOp55796UKjhK7RSdhnhL9ofxbp9zc2b200Nrd5Kh2LspIxgHHGRVU6xe6d4judSnja+F2ACkzYMfHrjn9KsXZFzDp80UaIi/vmdmXLAjjA61n2MapK8t08jySOWzJJlFXsMdqdbEc6sguY9l4rv38VQwWGnusCMRKgBIY9ck47V3lw8Eyo8s62r4JkYcFD9f61X/4SVPDjyvpVhHdm6TJ2uA6nHp1wfaqOg2lz400fV7DUreCC7WXMczMAFGep6dPevPs5K6ZaZi+IfhhDc6i120EFyWUM10XG856ce+fWrfgzwDpnhO8mntrAqJGBlRjkHjnH869BuvBlj4e8NLJHqCXckSKmCQS+CO+af4a1qwvtXn0/UkG2VMAlshuOn61LxM4LlQ0rHCW8GiRSzPZW8c7SMQwLbSOxOMEcVJpnhB7YPMmbaCElojnOR349zWhd/DqPTbmYJcSRRK5ZT6Z6Z7YqhqUmt2NoLE/Z5wuRCRLguvqfTFSpyn1G0Wfh28PxP8AiXpPgzU7RtMhEjETKd5Zj0OPTvX1T8XP2F77WNLS60fxEkctugxE9uApx3PNfKfgzUI9M8W6HqUsA0+9spPMmnD7iwHOAfTivpfW/wBsnVde0wx6bPHFNMvkW8PlZ3HPLE57V9DhI04wXcWiPlHT7PUPg743D6pYvPd2lwVebYVQ5OAw9eea7T4p/GDV9ZtIbg+JoYhbyKEt4o87iOQD83X2qz8ZtdOmfbpp7xtV1vUbVApESiKNuvHPUV4Tppj1HVxJqMSwRy8uHOF3gdcY712SqRT0Mn5Hd/8ADYnxDsStq8kYVzhJduMAHn866zwXrVl8S/ilBql9qU0t3HH9pufNjzEARjaB1614lfGK8tJ/slo9ysTkRyIPvn05/nUvhJtVvvGlrBFdPa6iygOrDaCndWP6d6n2qemxme0ePdZ8Jz3GpfbfLv0K7ba3itvLZSDxtPOc+vFXv2b/ANpB/gzf31pc2k0+kz3CIzyyDFuuTjPB5BPQY+tecfGfxu9rqtlDZafpz3yRhYxBMWcY4ORj06c15dquq6vdauLDWNKaN7h1YKjYVxjIJIzzxTjU5WiuZrY+6/jF+39o9tdDS/DNsl7dBsPdHaEUEchfUn1NfKXx0+L958Z/EdnL9ia1sIAqt5I3OVHJJ+nPSuQ8L+H0g8SpqMlob7SrKYfarUMAAvIOOvNfa3w68K/DK40nStTgFnZW10xZoLvaGPBBAGfbHFdSqKWiQ7tvU8OsfEnxJsPCKDQrZ7fw5cr5a3kEWGbAwxOMlSMHrivVfD/7KGiN8MZfEuq+IbhZ7uHeyAbsuR3OcnnIxivdLPSrTwP4fXTdN0y31nSrmZsQxuF8tWJJG3BB49/Sr2sapbeLtP8A7E0bwxO0S8JPuKIj85ONpBA9zzWkVZGtj50+Ev7KNrfXL67aw3sFtbIJIpgu4iXJBwpOMV9g+AfgTZI1jq8V8u0x+XNGLZVMnGOSDXdfDzRNV0zRTYana20FsYFVfIbJZsYJPFX/AAx4YXw5d3MNrqEksJIdoXTIGc9/X/CqsNI+av2mvgH4e1C+S60vfbeIFjWRXiITdhsAMa+SZfhD4w0bXJby3e6i1dY3MhWHcuw5xt5zkkenev1W1vwVpHiOZpr21EsrLs3Z5wOlZlp8MdKtLu7upC080yBA7gDYozgD6ZpOKYNH5dx/CO6srj7f4k1G/iv5Y8+WIwzHnoTnqe2a9W8NfsQr4t0G18QJrUjxXJMjNKvzp68Z5I56V9K/Em/+Gvw+tb8BY9W1K5DLJZwYlckHnPYc8ckd68em+NnjHWLK28P+E/DEujWMgIW4YM5ydwOPlAHXt/WoVJvYLJGT8afFF1+zt8JILOWVNeZW8iBp4woGVOARk9AM5r4h8Y+LLvxvNaa0bee6v40GYEQtFDjkfL+J6461+hviL9hPV/ifbxXfijxlK9yVysTRGRU9OM+9ec33wEtP2ffFEGl2ca69f3uZHaVQiuMEAHOcbdrEf7x9KuSstRpPdny34H8R6n4rsrmXVWxLGwVYjHtATHce9al+9vYbpFtAsW75FJwPYfn2rqfirFMPGkW3TE0SR4iHtvMUgk9DkADoOlchqF3LZ6S/nTIZAFVndeCfb615dXc7Kex5x49tLieWO+aDy0PyxoCCMcZPrXJeXE6lGTBLckdPpXoHjW4vJNNhlNqHijTHysT83QduprzePUFRS0iHech4+pU+h4rSDsrGNfc1bWJXvrSz8+S2M3ygx4bYPXGfoOvevedI/Zdsr3wFbeILrxHOl7LiQQwRBuOxznPbuPxr5o+2br0PHuIQHac4OD6119j468Q2mkLpsOr3UdgMYCMQw/8ArCttVrc5F6EGt+G7fRbu5Ftf3GuPISyyC3IOB9c559PSqcnha+u9Fk1OCBUggbbK0xIeNfZcZNdZpOvrpv8AZepeZJcpYKQLcgKzHOCSff3qpe+INR8V63c30ttHZWJGfs6yDBz0J9/pScm1Zgkm9jk4ZMR5dhGF4BK4DD2rtvhN5dprt3csoIEX3ixAyenHvXUeAvg9YeO/Bev3uqXEthJaSKYlhUsTx27857A1BYeEb3wkb2Ga1UBwFgkLYyuOG9fwNZSlo0dVLc7NPD9r4hPmG4No6ksVC7twx1zkdKw9Ot4t007XDMImKlduCR279aqRX91bbIlmaKeI/O45z7fSrOmRxyaNq9wVYFzsYAk8+oFefazPYjscB4xb7Vr7zy5KIoCvkEj2rmZXFxOVWPMYIPHVq1/EVw0d+kT5AZcKByAO+awrBt1+4jYuc4zkEfTFdNNaGcmXtTnVbSNWZo2AOAQCT7dax7JTNJJKpw6jJJwK1PEkf2aNACHLAFTwTWJH8sTknBI+orpiYy0Jru4G0YwSeeOmPUVmXbZiOOSx4z2qYsEB3HeGORmq8z71IPAHTH1reJjJ3M25YMxBGAOcdQaiZsgMORnA+tSXHzswXrnPsaiB2sUzlB0I9fWt1ocr1YElhjGWB6CpIyOe/TI6c1ESVcfNxjqKVOcnoBz6d6RJctIWmnAVWJUZYjnAq+kqIk7FyCq8EjOar6XO9uZZRyW49ulLcMNoAxknJqJGiHwtiAbTk988A1o3C7dHMbDf5nc8VnrGfI4GScGrF4x8hPvFcY29azepoVbBjvMYJCnHXnNaZGyNVySB68nFZVv+7mU5PUcCtiZ2JGchT3pAVC26c9gAOvQU+0/4+gxOOcGo0H7w5JJ9e1WrTBjLAhiGwAB2oKRqS2yO67pGCBeEUZyc+ua6bwZZNqfjDSYIkkTe4UlQDx3z9K5uaT/RwxIzjA9MV3n7OVlJrPxHimDHyrdS+0g59Kwqu0WdlFe8j64ltF07QpGjG0RxBFYckn6etei6WY9O0S2WU5lMKszkdcjIGK4zXVWLQJWwWxIpyBkjp1FdVHI15bRsyFSVXCt2GOK8O93c9V2MyVZLyR7+72iKJsBV4X2qOa5Nw8t5Ln7PEAUzwOfStC4jM4NqoV0zlgeBwOteZ/Enxg1pcWmmQtDCgOZUWXBHHGfrnpWqJZrajrc1zIEhUyySN5caAjknpXQaTpyfDrw3LNKTNeznLAdQx7Dr0zXMfDnS1vfJ1qdSYkY+QjHGPU+hBxXYXVxFrlxl2LIshAGCAeOT+HSnuJor2kg0jRI5JOdQuYzgE889P/11wWr3a+G0lkkjJu41Zxg5Iz2B966vWp/7QvrPc4hjhbK4OcBR/I15P4t1+S6bVLwgurvttg5wFHqR7mnFXIPP/EOo3E6Xc01wVllLGMkfMi9sjPrXHatJs0+VvtJdgo5HynPfA96tP5ssz+bIXlc/NvJIWuevp2F4IwwJBAK4zXfTjY5ajsZ1s2+WG22lFcl25yW+vFdPbiGyhE0mDFGCzKGwTWbbrDaG5urphK5cLGijAOOSc1n6jdM1g00o2rKxKr6DPSulI5rXM2S7Gp61e6kr74kQBcnIx9KNBQzq8jIkQZvlOOfrRaWwhtHWOQlpeMFQABWrpluwUMil1QEnsD9TSJaIPGeoSDT4bVG8t92WkQ9feuAmmXeVPPOAa6DxfqElzMN5JZOBg8AelcjIS55OR1461rCN9TGTsSzSFSdp5bnA54qe3dXt1RSSpPKkY5qCID755xwM1atrd5dxG3avLc4wK1sY3LyRxxBJPLACLgMe1bmmeOfsmnGHUFe/slIAdeZAc9foPQVyzTG5UAHESnDYPWrjBDEiIFEecsP5Vm1c2izoNW0RbeJbywuTLBMcpuGQARn1zxUWhaRNe6tG824JHGWJK5DH0zmq1he3bxSW6BHjYAohHKn1B9xXV2cMtr5UIyTgNK34elc8nY3jqbdowt7Q3rFSIxiKPORn3+lcXrd44cyjcZCwJYcnB6j0ro55nv7Uw2mMseF6E+vWuems3d3DjBQjcBzg1C1NWRW2syRQIJEykhyVDYK+5qRiVVpDIZUJ+XAyRVK5tVKbSBnOflP6YrR0Z4LYrbyDeknC9flNaqyMrGlpl15QLI5SU84C5/OrcTzNOrNMyoCCFXge4qK60ltPU3EJ84Sfw7sbRTY3VgFBZT0wR3odildHRW80b7UWaNy+SFyB+BrQtWiSdWiQb0BGQ+Q3rwa5uCxZCqvKSVGcgA1qW5aKLOMAZxz3qJI0izpbXWhaxmSUFEXjHWtuy1aS72MACqqGBJxtrl7WdJ2WN2VAw43kDtV22u1YNayLtgfALJweDnrWTRpFnZ2lzJISZG2AkAZ5Fa1lI+75nD46ZrmobmOZokicywY3AvwQfetyGKIwiWL9yw4Xbzu9QazaOiLubVtKA4AQgZySP61tQXOHTdypyBmuft7vaSdikkcjP+ea00KlQSWjLchXHP1rNo0RvwTKqIA2MnhT0FSO2SWBwOntWEtwNyK5BPTBOCavxy7UTkgdADUWGXjLg5PC8cjkn8KmjlBYYJwOwrMa4kV1QEEEcg8H8KnjnC5PYdR1NRsUjWAWMA4whyeDnP1q6k3yjA49ayY3HlsNwYNgjPOParEMjBPm6j04FCGXWAmUZJJBzxxxUsYwc+h61SWZhnGCTjpVtJlOACUA6gjrQ0BYHGfSpY5ApGRkVXDrkEEn2BwDUqLkDoRSaAk8wBju4Xrkc/hU8T88nA9+tVUbbg9wc5qUSchuSc9BRYDRUnjAyPX0qSBikp5JBBGBxxVSGXrg5PpUiS8knt2qiWTyqUYjBHPBHNNBOAOOac77ow2c9sd6jbnGKARMJMYGc445o38nHOe9QggKOvPb3pc4x3BqWyiVpOvOCPSo0cFs9MZ4FIxCr6gd6Znb15J7UgsWEkJUZOcdzSNKemMnoSKgWTI64oZyrdcg/pQGxL1YdTj1pHuGTGSABwB3qq8j4OCAR79aqzySIVYsDg4wTzTSAuzzfLnOSOcZqBrgEc4J9+9UZLnJI5A9+mai80HDE4A/nVFWLZnkLNsAI7HsKhkuwspzuLjt2NQtcnomWB449ahe4KM/OMjBHWmiWWzqUallaQIAME+lVv7UiQgGckHgDvj1rLupVkBPyhAOd3Tisq01oXkjCCAxlW2+a+QG9wKb12M2dW2rREAAsUx34JFZa+J4EHkRwSOqsQsvQD1zXOajrLxTPEFlnKn/AFgUKufbmq11q8gtCAwjB5KnA/M00iHubd74wW3l2NayuGzhlIA+o9vrWHqfxKu/OWHT9OmubsDCgHao47k5rBudatrpwsN2skq8MuOB9DVqK/e2VxApcYBZmAA9+9bKNzJlObxNrDRyzXM4tJX+Yo+GKkdfSqNx44mSzEySG5JXB2jYD6EVJcawiXRRbaO7dh9122gfU4/Cs10aKfz3tkRSciFOVXjpn/61WlYyZlz3N7rmx7jzTBncVWTDN68+lWI2lsYJRZxfZkU585iGIJP508X7hyDApwT0JCgflUU6m9JbzgsRx06D6UybFf8AtDVLmQpHMZyvLSFMGq+qeEZ9dvInOpyQGFSdqKWJJ9Of1rUuree1t5HtEaQylQOcYHt7d61INJvbJxPJIpUqABuGV47+9aXJUbnKS6EdMWCGUzTmbIBAP45+vvVy00i2tLCMKDp6FiWaVtxP1FdIkDSghdrALwSeAfUmsS/t5NVgeN2UhsglBuFHMWodykHALlLxZYwQF2LkD9acdP8A7Rk8u3WSVVAyzKFXPf8ACrNjof2ixIh8qxhVcNdStklh1+Xr+tbE/hmTVdOtrX53tlILTqSgk9x7UucOS5i29pb2929sskURTgttzgn3zUjRNZTCGF1mCHIkSIlVyfyz+Nb0Wh2+m3E0UdhEJPlxIJS+cdPxq9FZ3d5G63LRW9vJkMsceWI9c5pc41TOfttZ143oto445IwMh2jzn689qnbxDqtu7/araCXZzu2HH4CutsPDVxHBGtmnm4XC7mwfxrUt/CN1EH8/yQVXJjAzj8c9annQnA800nWhrOrpbPp+ZZSzCaIFV49e3tXQQ6dq+oSlEtXtIomIWSRlG09iOenvXXy+BotSkhUq1orjbuiG0D3696R/g/bugjm8Q3BUcmM5x7c57U+YXIx3h1/E/huyWSWWHVUccxM5DA+3UEGtZvHcOneXHqltG8pyRECBtPbBpui/Da305gz6uuoOowqyAgfTrV618MwtI1tb6HHqkq/M5eTG38TUOSY+Qn0r4nRXRzaTokkigLbzdc+g49q2f7THic2631lDbyxyLicNuIwc8DHf0rPm8Ci3uILltNktpxyu0B1TjAB/+tWnaWgaWCC9t4ZWVsmeNmjwewxj096VwsdZpGqyWd5JBDKQT/A/QjtitDU7RfEcSw3sLaZeJho5ozuH54HH1rCm0N9TuJLy1vtkqjCxgZC/rWxp93rCFNPltxewIoH2teCOO456Hii5LVivbaFM8zpI4N2i7Y7gLw3sR706A6jot073EMs0YwHA+YD3x1xW5b6e74YykYJO0DBH41cju2hIkkbzR+pHoRVJ3JKdvqkGpJutzkDAz0P41qyJ9uiRl4eMdRyc1Xk0aOdXntHW3lk+cx4BB9qjtY7ywkeQpi3x+8ye/tQwRsadcSSQOJDlkIGM849avMFZQw6+hrD88JKk0BJjb74bg1ovPsi81STGOT6ipauXYjvR8uFOGY4xjNVTHsUKcsR3q0iiQtMc/PjAbjFRyBVPv61lItGTfDBPOAOlea+P286FI+FJyMtwM16ZqKAofX2615t46cpCZVGcHHPTOKxkax3PjD4sMDqrqSFCSEBA2RyPSvJtTi8sMGIySCuTgV6P8UpXbXtRuWAiywWKLqcjqfxrzq+QzRhwctySvQV6+H+BHBi9ZGbbyYuCOFLEYZulXfNW53RfMc5CsTgfhVAJiIueCM/QUQyIZF2luM8lutdbRwklncSWNzONwKMuGB7c9q0GjDQJLG5lTALdipP61j3wKXityd3UcYxVqzuGjkVRghuOT2pCuAKRXCSK24DBZCCO9Taq+L8SBSkUkQYIOQD6ZomtjLC08YyF4dSckHPHNP1WCQ6ZaTqgLq21huwMU2MdHK32chQWcjhe9dH4cAlYLcv5OMYP3s8c56VytvdeV5TvGVR2EYYHPNdJp0xcSLsyVwFO4HJrKTNIkOtRosgaIEqpPA6GrZhzsdULQJGvL9dxqW3uY2uRBMNsTcEnHHvUHiZms2FpA5CycrL/AA8c/n7VgdMbHVfDuSZ9Wigm23cSSCUhx8wI5GPYV7Xo16sUglXJjYsyleR+NeOfD0pFqCyKGkbYAv8ACc45yK9Jt9QaGNtmGZT5eCcAZPPb37VxVtTW9kdpp80zxG5WABW5R3jyD9OlWLy5l8VaXf2Ul5CLaGMCSDZ86kd88fyqm/iGVNLWH7SDaRKpURxcj1B71W0TT9N1DUHvpJcSgAOqsQWU+orKm+VnDN31KniPRrddL0xIbMXiWsBC4fHU5HOKyZbXULq1kFrMVuYow3l7stj0ArXnvNZe4vPsFmDpxVmWSZcIqA4578npXPWniDUrLXIkjs4r97vEQjhO1l9fXp6nFdLvJnHJIzYbHWdU8UW8en21ynl4H2mSMkoT1OeRj3zX1b4B+De/TH1g3AMpQGUCPGSB35749K8ytPF9v4O0+7/diV4Ig81tKQrL1x83ua7Cy/aShsPCqW32YwXV1bElWcABT0J+ma0ivIUT4++OrvdfFi5ilc+XDIUQqwKsvJKke/SsfTJZvEt09nbKsVxIxjRTwqjOBj3713nipPDniiW9a5ult5SxaO5JJ3ZPzNjHYnjntXCeJb3w/wCE30wQCW5dJQWu4XKhc8E5xjPTir5lsU2e5+BPAOraNpxgt4PtwEYEhvMhMe3WvS9A+Ecet6d/b+kyXdlqsrCGG02F1Z+Adre2T2/lWB+z98Sr/wATpJocQh1JWCxQTqoVsAYyw7jkc59a/Qbwh4F03TtN0qYwAXFvGrJt4VWxgkCumnTe7ISPnbwZ+yvq0bL4g1srd6iiApbXD5Ix6nnnIzisD4vXmkxeC57XVvCj2ww6qYmG1z3PQY5r7crhPGXwssvG2nXFneTmOKZtx2xgkfjXSaH4x694ZW3+06hDG8ENxK3lwNkkYPAB96q+DvENr4P19LvU7US2wQ7kMmBkkcDjrX6F/Gn4C+GtGsr6SORJTpcJ+z25g2qHK5yzZ6k4r81NZhuYtWvYriJ0CSlirAFQ2ex9BUOKE1fY+hPGOv8Ahq/0TRtU0uZorCNhJNFAMEdDjk889eK94tG8KfGj4fppNnqccMjxpJJ8m5wB27D9a+EdIxdRpZpIqwOAFDNxuzxx9a958K+Ih4K8PXDXtzb3E1nFvaO2Uo+emM89P8isJKwl2OT+J9ho/hLxMfDthtkW35aULhnJHOR7euawk0qz1e3ltWd41KHcsa5PP41iXs0Os6+dRWd4J2LMHZi+4NyOuB0NX49R+zXIFqruwABkbCgk9eOaxaE1c5LXPBVxa6gltaqzRR4CjOWPse3Tv+lbujfDPSbnTDcJcMb9WIZN+0humCOvH0ro9P8AON611I5d05AVQck8Z/Cui0zwlcteQXJuxCzsWkIiAAB6A1XteVEjv2c9J8O+EPH5HjeyTULAukaXUhGI+ePlPPftX6mad8Q/BdtokNtpF1EYJIikKWy7l6e30r84da+EFrqCmQaostxPjazLt8r3Hufeul8ER3PgDV7Oy07VJpZI2AeNgWQ8Hjr9apV4yjaWhpHQh8YfC/SvEXxjvdS8XQXJsrmdjm3jJCJn5WJz0rt/jl4B8L6R4K0Xw14Oe2hk1SYI04YM4XGSTzntzzXmPxu+L/iTS7Ke7hS3gimfypQ3LZHQCvD9Ng8eeONXTX7WRp5IpBKqGbJXnhR+HpVRqcyKavqX/iPpVl4UP9hLeLHLFGC8iqAJV+7gc/1/CsL4WeAtT1+6T7PZQXgjVrfbMCUdc8kHqMdOlbCaYda8fXNzrdjPcqSGO1CVRwDxg9R9K1/hn45vvhd4weW6hlfQLmdwsjRFcf7ufTIqOa2pPKaEXhG/m8Xq0SxQadcyCyS2EpByoySeB6GtgeEh4B10XWqKt/ZT3Ksz+aoEm3PAXOPl54z2Fd0bzQNW8RvforkRbZ1cEKqhhyxOecZxxXkHxeu7bVL2KHRiGt7dHmhdpdwdyeeO3I71CqMq1kfZPwl1/wAEzaet74T1L7PqsADGNiRwO2OOo9K9S+H/AIfk8Ta7e+KrlEu3nyscfAMf1+tfmX4HS70wtdTPLYRQhH3pIcOT1yPQf5FfY/wA+Jl34ciSa61iW5sZ1wqtjb7kEnj8a0VQlH1P4F+GdzoesT6m1y0MUrmQxL93HYYrsvEfiebT4JGsUjmKLuZmbA+lfOmv/tmaVoV3Bpmmhb5pSQZVfIQ+n+cV45q/7bbQeKbqOe2kjtJHCvyCUbHpxxWqlcu57p8VPEuo/El7TRra1miaKVWuZY49ylQen0/GvHPj1qI0rSPs/wBinF68iFl2cMi98enFU/CH7ZmjeHdT1K5u90qyyhUQKCCPUN0/Cq3xQ/af8NeJ5tX8i2WQvYExOzgjeQcDp1p8wXTPqD9m/VdF8SeBdL1BfKiuLeM5WKTIGeoIxXuaSRyRjaysuOoPFfjd8HPiT4j8O288Gnai8SSy+dJaq5Un2X9ePpX1tY/FJNb0ZTD4on0y8Eal0ZS7Akfh37iq5l3EtD7b8yMAjcoA688Cq+qajFpdhNdSkBIlLYzjOK+NNO+N8vgBLu6vPEJ1u0t4/Mnj2Dc2egHzHH1rzv4q/trv4hAtNCjf7NPGFkdpQCo5B+mKfMnsO59Q/Ej44WEGg3k3nKttJAyxxLICztg4FeVfAa1mliM8qFWaQzHPULx1FfF/hrxRrGv+I4Le7vmeySYlHzkZ68DPOK+3fgpG1h4Le6ZmIMOA7DDE+uP1rNyuFzL+JOq3susm5trBtRkVnMMSZyD0GePcmvlr4q6R4s1STTxPbyF5XZ3SNCCp3fd6fTnHNfcXw30qfVfG6DaGiWMvhhnr6/hmvXdc+GXhi+nE15axictlZGUYz0paMNz8tvCH7Kvin4qQ3MmnyGykVvKa2u1JUNgcA/THb0pvxO+B0vwVsrXTrmZtQ1mOISSiPhI88AY5z36fpX6Ka/YWvwk1zQHt2aeW9vGd7eNQq4xg4+mRya17/wCHHg/4myXOpSaUr6gRub7VGSA/YbumAfSqdkRyn5NTWu1zLdo8ACg4lXBIyM5GSeM10Pgf4cW/jLUTpc2svpEUjBluXXgknlAMj1HOa+rPHX7Klvp91qGo6nKJpblzkRJkKCc7AMjjgflXkn/CgdT1i4EVsk9uLQ7lnjXCuMjBxk4PGazk1cnlfY/P0jBIVgAPxqe1srjVpYoLSPz7tmHlRg4JPfA6etM8ospZcDHPHJq/4R1mTwv4ls9XwjLbB/3Q+8cjqO3FdEldMZ9C+DrPw98G/BYikje48W6oqotr5mxS/GQG5AxnuKzbP4La3e6jPqs/iSFp2O+WEoxUL1IJzntjpXhWv6zqPi7xPLqxneIxMHgjc42Acr+OeeK7fwv8XtQ8OeCdZtDCb3XtRbabppMhV4AODjoM9K8udCc3zsnY9outW03QNMSGNre7uVYNCiPgKh6knnpycGsix8EX/ijXpb+7mMNmygqg5EgHVevyj35714r8N9GtPEl/cprl9NA6MNrW6s5fuRgZ/OvrO30/Q/D3gsTkTWCwxYhnkb5zx2578da56kHT1kI8p8bxIfEtjoVnOIH8ti6xEDaOCP04roh4aW8tIBKZL5E27p06KO+TXzjqOuT6zLe3KOVuzcSSRSKSCM9s/SvXvBnx9s/Bvw5ttIOnzXWqJE6yuCpXdzgnnOMntWfsZShzJAIPH0a+J2stP0671EQt5ZEOWJVe4Arp/E95cXdgj3drLpsZUtLFKpDkHpx15965L9nH4xad8OfENxdanpMl5PevlZIFDDBOAACc4ya9Y+MdtrPinxTFrnhqyadZLdZJ4LkqB6AAZ/HinUwkVBPqUo36njeiS6jeeIkv5WRbCH9zDulwX9CB/jXoq6X4g8P6hqYlXdZX9uCssR3Bce3HP0qLRfhO2rR22oa7fpBNcAypp0Hy7T7+44r0OLwtNdWmkSXGuxQfZMp5ZTGew5xjPbmuSXLBbGiVtTgdA8JW+qWRle9uneNwNrZQk+m3NdNt0rTNGvt1vJFqa/6iRW3MSO5PHWrOrarBod1eyzRAiLBV48DccdSMgde4rxTxD8Tobu7uGl1CTycEq5TaAc/dB7mvPknWlaCE3ZnpXjPxVq2m+ECkzyhrtAUnXlsdx6fnXj1l4j1qXxDItpdXIhRAwa5QkEY+bn27Vm6p478T/EDTIrG2ljZLSTMMQ4dx7npn6mtGIa9qeiNZXEUNg7/umnZgQF+o716GHw6pq80TzGlFqdxrYS7tLiWRVl2udxUFh1GK7Swur7TtObVTMYbZFKLkA7CerAf40z4O+HY/CukLYy7Lyd5SzN1A+lX/AIh6jp+ilLGeI3KT7m+zICp4HBzwCe3Wtak483Ktx3M/RhBrN0dVur2aWSDGJVUlXP8Au54xWprehTX9hFq2SXgbesaIAZF9MVxfhbULVre8ZpZLOS45FvHghQOhJz1rS0X/AITPV9TMFheC6jjyWMkgRFGCAMep68Vo4ySTIepreIvGg1LTLYaPpB08FvLkyuHPbjjt1zUVx4Y2RG+bU3tp0hBeRF+YqevOc1esvDfiHRwW1eA3EsRLBoPnDjngDrx74rhdU0a/8bS3UcbT2CqC0YmDRgc9T9PSkm5OyI2MTXPPtNcjcL5jBlc3LYO5euDz19RW94v8YwXFrE1lAVv9uGlPIQH0rEfSGSRLcyeeFOx3ZuS3TOfesrV7bUfD17FMYZ4Yhxh4+q5xnv6V2xpPQdjXsXks50Mk720EuFeVCSzE9Mj296n8Q6b4h0mGKe5OqyWMGWt72NGMZXJ/4CD681V8K+OLixvjqMlhJdxhDF5ZUBc9iRX0J4Y+MupeJvg/b+E9D8Mz6nq4EpnkliDRoCW+ZQMnIyO3au2nTqJ6ItRuZH7NvxTvB4z0a0nvpQJEdXllkLo4HKjGeDnNfqd8J9QXVfDKN/Zq2KRtsU7t3mep6DHb86/ITwf8KPiJ4G1GPUIfD92k/DCR7dsdeh46cV9M/DL9oL406PfG0bQ5btSCFh+z4BPbn0FdahPqWnbc+8dQ+IWi6NqVxY6hIbF4cEPLhUYdsHNUtT+LXgrQLWSe81+wtgyeYyvKAzD6fnX54fErQ/jp8afFNrHqlrLpy3TMLdfmjiUDJwxHt69a3PD37EnjjUdQt7fxZraRGbCxCOV3LADpyoGPqarltuCbfQ9i1P8Ab/0TR9WvrfRdDvNc0mF3WK4DBdzcnjr8p7ZrnbH9oL4k/tG3n9iaFYf8IxpszENMpJfaMZBbrwDjHeus+DfwS8J/DPVtU0UWralftEheKcIQME8gk9zn9K73w7NcaD8R4rqx0NbbR9phkEewHdjk4Bz1x19DTVSKexVn3NP4Tfs3ad4Otzd646azqknLPKu5V5PIJz1Br2CHRNPt0VIrKCNF6BUAAq5bzpdQpKhyjjIqQDFS5Nu4wA4rzv4mfCPTvHBj1CNRb6xbENDP2ODnB/WvRajRSM56Z4qQPz4/aV8HeF4tR02aK5htdTEbu0IILFuBtP1zkZx1PpXzXexwR208NwmUOGy65HB45r7F/a7+ENjo+u2niGxEha4LF42fIzgjC++e1fKlxor2VlM8lw12kwKsM/Lk9BjP615mJVrM6qT7kHwy0K48S6teaVp1ul5ezIJkjn+VAB1APt1rmvi9+yH4t8NhL+1u7W7YxmVreNCshB9uc17f+xTpdtdfGBbeR0RPssnlsxAIO4dQfTJH/wCuvqnx78Jvsni0+JrrVla0iQq8AUgYxgDp04/SnTWiZFZXPxdCzafdyQXSPa3avtaOQbSeOwOD+laH9qLHblDwM53Hqa+p/wBsTwN8OYtH/wCEo0cRvqLsdqW7f61uxK+3OTXx9HNuwuAX6sg/hrqcbo5GrHX6SyarOkDTeWkylTJ1C49RnvXqvwb+Dlx441yOO6nSKytJEZbl4/llz1XGRnsOteCQXCEgOmY8jcA2Ceex+te7+C/iwdJ8M22mWccttc2x3QzOQVXvzzzWUo2BeZ7t8SPDGs+C9bS2sY0m0yTaHNs3lMnHUjBB/wDrVxXiq1sPNuZZJ5L3yYV2uxyyN7evWuPb40a3rXn6UNQjmub5vmnkUkg9Mg9selb2i6Q1nbR2d2BLKiNli2RISc8/0rmqO2h0U9WcdeWt5Y3crXkDRQS4aKZlwsgxxg/4VaguXt7RIo2SNbpjvEjAKOO3rXu3xS0DT/EPhDwQ9+wsjICrMgzzjAz+leP+MNIj0DUo9OBBMSEqy/Nx2OevSuNs9anK+h5D4mTd4ikiIVREMdc544P0rE0ZQ0ckypsDscsAMHBxWnrU7zazeNtUMRtz1P1rO05lsrRgxZQjfdHIHNdkNhS3HauPPkPQhRgcYP5ViTTbIZEOFPGTW1q1xvlDsCGcDnGAaw5h57TbwJBtCqp4A9/etonPUWpVuHCrt++eoHQfnUM8igD5mwRhgVwM06YKpVTkAjuORUFw2ZETJIxzmt0jlkygroZnXkDHXHSmAMSRjJ49hSqSLh+chuMGnFCAMnHUVvEwGttXIwc9fxqRCqqCcde/rUJ3bgCxAz26GpvL4GMEH1oaA07MZgBIBz69aZO2Ztq5YDjJGKmtNyxAFsZ5wOtRTSK078kjgAdxWTNIoepIU7gMilu/kBUZYDGW6A09OVGckVDeD5G28k9eeaRbIy58sEdeOa3LhpILS2z84YEgegrGtU8y3ZcgMSME9K371PLhi2uHIHzAjgH+VJjSMtcCTPUAZxnGKuW2AsIGAGJJB4NQpGxR+mccnsBU5XZLCGxlFw23o1SUkaNxMkmnoYlGFODk/wAzX0P+zNoyw3D3zRRb1hAYBiAMnse+RXz0kLLbQkLv81wpTZkYPHPtX1x+zzpIu7e9Y8wIiRpHtKhdo5x7Vx4l2ielh463Z6vfWpmtSQWjiHzALzXSSkWJjly37+FSCeg46Ci0giKTbxmKOM8cDBx1qB5400dL28fy4lHyoeuB/SvIR3mRquvx6Jponl3G7kYhEPAbn+g9a8r0jQ28beIm1D7ChTzt5kYZYrjBwPrWjqT6j8RdbRrfNrpykqJWbAKjuB68Cut0WP7IxMJWGCJRH1wSe+frxWqA1GdLeKOytQFAUAY42gd/rVbWLpbBCkRJk8varq38RHJ/DrVqZ/KsL26kGwyL5cci4JU/SsPXIY5LjSLcebNcFcKV4DHuT7CrWpEnc4jxxdXN2tvawNL5itsmkQlflx/U1y0ttFqepi2ud6W2nxrNMJPlAP8ADn6132sXFo96JvNY29hMRcEDAc44H4V5neTSXkuq6k0hlglfIdT/AAAcceme1aJGbdjy+4vl1S71G/EhUPIxRCMcDoAPw61iMS5EjkKw+XPetEzx/YZSihVmYtGF64JzyO1c3qUrLNFGmGYsDktjj2ruprQ5KkrlrVvnW28t/NJVs8bcH3qteym8SKMoVjjUAAtnI9anjugWbcoJ2kZPAB9aqS/N86kBjwGzxWhz3JWgeG3gOAC/ChjitKwmNjpt4CuW2kLuOQfU/hWRJcxS3SDPmJFgqM8E1b8SaiYbSMFVjDKQUTnHHfvR5IGzz/UphJLNIzElj0PbFZ+7coJJPPSp7mZGdvkKgnNQHG8Bcbc56V0wVkckncsROnAJyBz71JLIu4gMQpHOOuKZEFAJHPpilSJiQ7nCnI5q2QWrbbIqqq4TuD1NWpdiqMDOcgDsar2YVA3y4wD35FaNjZidk6kLznqQfWspM0WrN7w1pywkTP8AOXUDHQA47fnXUXs50fTzFtDy3DEFicFFH9Kq6HZJqEsLxFkt4W+dnwBjvn34rM1u6m1jWpZYnYpzGikYUgfxZrknqztgrIrm6M9wvlybCv3QO/HrU1vq09uSjASo2SRwSeMYNJa6eygsy8A9V96nGmvHJuVco3OBjPvmhaFsfZ2dtqTA4FuzZ4IqQ+HZNNtUkdlYM2AynJx696WCAuq7QyMOMnGQa1rK13AmVmZ1xjcMAn1xRzWZKiV4JpLcDCCZQMbX6fnVibTVmMVxAyMR9+LONh9zT/Ie13+ZtADE57Vo2Kxxzi4UEF/mCFc5+oqXI2UChFln3LkdVK1ctJhJlGBUKR0Hf1rUazN4waNUA64B5/KovJ+z4bbuHRwRnJ9qnmuW4Fa4s1luYZVUlE+6T19ya1dPkjNwYmZS/wB7b3ojtA4zGQT1+bgD2qSO23kljtkHIYcU7jjA6C2tlCnyVUsR8sW7P/161raX90QHMUoxwQDiudsruW3ZAcFM58zPIrbWRZl8zcXcdNp5NZN3NUjVW4KEOW3EHBJGCxrSS9WYEvIQUXjceAKwyVuIlR+DnIB4OaltJFwJyhwcqeOfyqWUjoUnDNu6qMYPetCG4EqYHJHIPvWNDN5gJQk4BODxxU8czQ7TwAc4ycE/hUMo2GwwViRkZ46nPrUsDrJjkAjqKoCTcyPvIUjoBjOfWm2zm3a4TOTIwKs2cDFQxo345QBtyNvWrUeAowck96yYpsgLuyM4JxwK0YpgoIKsgXgFuh+lZlF1GHHcH0qZWwSMgAVmNcBXwcgZFXQ5IHpjkdKq5RcRwuMtknuKmFxsIGcYqnFIAOgJHvS5ZixwAKYrFx5/mHzEnrUqsSoA4z3rPTjIzk+x5q3A/QjBB6ZPSpYWLasBkEk+x4FSrONoGOnr0qqpxkdKepyRxkfpSEalvlomzkMOcdqN42E5IPXpVW3nIkwW4PHWnSNtYrnLKSDmncgnDqT1I+lKZAMdwOwqr5gJIHJHUU1X3sQOaRaLDSbmPOB6jimO4DBiSQM8A1HvxlTyR+VMkAI9T2oGkSmUY4yB1qKSXBVsgk9MdahZipXBxjjimebnOck+9A7EjOWbHJNQzyFsA5IAI5pkkpZgCxHuD0pDIiq2GG9e5PNUgsVXkYfKCSR3Paq+4gnPIUgj3p88vBwck9SKpvcbVGefbOMimDLIn3sdmSuM59Kz7i+WMyqoJdep7GmGZE3rGdgPOOwrJvr4xyDaMt03deaaRNx99PC6lppXQEfcAzk1Xi1lFjjjYBIouS4Xk+2KosoWXzZ8zzkcKhwoFFw29lLAFBjA6VdjNgdUM88zpamND91nPA98f0rJnnkmlEaL5oBAZn4B9atXl0211bMUeeUHJPpVcRsLcOR5ZHRT1q1oSVfsyaXbyOtqkQORgEHBPXmsTUrGbVohi7ljV+pXIwB0Fad+Jbtkj3hYOuQTlj/hUwjMCBUUO56DoAPetEyXEyrLSvskh8yWWU4A8xs5NWjZMyRKjl5XYgl+FVff6VdW3mHlsr73BOS3AHsKmhhkhV0D70kbJBxnPsOtO5PJcqx6VBHIVlcuF53hcj8qdBbRQyfLGpGR8pUYxWkun7VUncxbkAHI/GgQKitkBAOFJOBk+pqXKw+SwtrYSW8JmmmDhmzGgABUen/66gmtzcIklyMoXzHGBxgepzVm2tCrmQkgMeRuyPbir0mmxtEkY8yWTk7v4VqOYpQSMKOKW/eeCCJgqLl3H3ce1WE0kw2ax9AnzbcYJrXitprS3AjhkKM2GKDOamh07zLjzJiskp5WPoVAoUinAxodCSSPfKGKnGIgvU+/NbNnZyeUqCc20PQjGTj6VsWXlFjFgggZOetXPsKy52oCc8ke9JzuLlMGfRIpcm1QoWwGmYZLfrVux0VFQLIxZxjJYYP4DOK3lsPlXYCynAKr1z3qyun4ICpvY4ABOM/jUOQWKNraC0XdEwZF4DZAq0LGW7B/fhB15Hb0rQj00nKlcFfyzViG1KE5wST9DSvcmxlWmjqyfvLm4cjhtxIB+n+IrReygjkDhGZAAQq/MxrSGnfa/wB0xKLjJ2kAirNppK2aAR5ye55JqrgQaZavdeVOYfsyFjuiPLFfr611mn2kdqHWFNpcZLDqR6ZrOtowpUEgEevpWvbsqqBuAB6DOM09zORbis12n5mJII65FO/sveojJAQeqiktpzvOMEHoR61Yh/1plkkznjB6U0zO5Xg07yCf3QYD+McYrRsSkG5UmMLk5xjIP41JCUmUqjHrjJHBqwLCBgSyZI4z6e9O5m2TwEOQSyufyzU11pkNzsl8oI6dCvAJ9xVa20yGKQMrtjHTORWirGPPcD15qkSZtpZSQzZYkqDnI4ArReFJGCsCUPUeoqNpcxkYKluQaeLkMiB2BYcZHU1aYEL6cmwrGMAdBVSBWOYiCApz7GtNpg+EjIB7k9hRKq7RgDK/rUMadipnBwc49O1RTrlhyQeuBUzngmoJDkAk81DNEUL5Nyk5xx+VeaePIlfT3B5ZsgYOB0/rXpOoyeVEc55HQdjXm/j3A024UHBUFtw6j6VhI2ifBfxKmE/ijUQp8sBlLA8kYzx6VxRmR0JwQOg45P4V1Xj2Q/8ACUSyqpFtJuj55YnJJJrmYNsTGeQAxJnAPc+lexh9KaPPxTvOxm3ytFsgQ5Rvmb6+9UZj9lQMMkqM8dc1auJSt2SQWjc5z3FV7jqdyEk8g9j711J3OB7hdSrc2qS+X5brknJzmpLCdGjjcghlHIxjNO01kdZonUOWTC84A9xUMEWyUlWJA6joDTEaCSESGPdgOOo/rWrbqFs3iY+aJBkjHT0xWNcRFikqEL6qa0rC48uVUYEgrkD3qGWjMlnIWZACrJwuRnLdq6fwnEuoWkCzyFJQQGZFyc+oFYepW4EjzR5KnBbA6H1NX/C7mC8RvOI5yFXHFRI2iSakSNYnjbIihkxgHJI7Zq14g1OMLZQyRiS3mZd0ajDL/tBv6Y/Gm6o32jUHmiHyBiSR/EB61Wa7869g3qoxk7SOMdgBWLN4ux6Do4FrEzKNwZSN6nkelb17rEljoSXvyAQqBhmyW9ATg/ma5rR9TOjRQyyxu6ygHaibiQfat/x4yXvhSeGwjJEzqJF6lMcnPbP0rjmrs0a0Nfw5rzeI9NdpJIoAW2sofI/A1e8DeM9J0jX9RudYjeO0t9sKyq4AcH06c/SvN9BjSz8F2jKHV2Eh3A4PHQH3qvqcGfDGlaXMsk88p+0SyAYABJwCaqEE5anDJWie9+OPjx4YtvCmpW3hWJbq6n/dSHJBUYIDZx26ceteS+C4LnTki8Xau9zBCkmWklbaAPYdwc+lY3grRtU1HXbfR9E+zyXIOXjlGVYDoOnXvXunxP8ABfiLUvDQ0jVLSHTLKIR+dcspVHOMnacY4x2/rXb7OKVzjldnD6r4iufiHfXN4sbPpUCGSSaIY8xVztUDvk8GuH1PWLqPU3e7ulc3HlhIk6Kq/wAHXp7+tdP4d8VS+GpoLHRYRNo1qAC8i5MpJOWDfXscVSs/B13qNzPfXSpFbNPJI3ncEoSSAPzHNZWROxhv41sLe8uYrizMrhQFXjaB3x1P6VzHjvxHputTQ2dpbsjeXuwcABvr0z/jTdbaKy1l4E5MjZUkZAPp9aellBJLEzW0coVgxBGcNVwir3YLU9K+CGr3GgeONGk0LyrSKLyzM1wxBY9/wyPXvX6aeDfjVdeINCWEvZtcQMFkkhlA3AHlcc4PvntX5RW/iSOLQ5rFYEd5pAxkQ7Cqg8AH1yK9J+B8y3yTT3GvTWLRB5Hijl+6SeBn6f55rsUugr21P1f8I+M7fxK0sJZYrmA4Kb87h64ra/tCC8iu47eRZJYMq6g42tjOM1+UPhj9pvW9B164QfapJdO8yGzuBkLN8+AW7HPGK90uv26o9A8ELfanZywa2Y9scKYImPcjHr71RSmet/HXxxpniK01bQAY40FuFu5xKCVfsD7ivy78baFcab4j1GNhNcWaSFY7srtRh79ufWrXjT42eIfE3jXWdajE8VpfsZGty/B9ARntXY+N/ippfiD4MPMJYpNRXEawyKqMH74Ht1FRJ9i009jyrRtV0qCefz4pPtVpzDkELu9c/wBKr6nrU+owebLO6ENlnjYqWz6j0rIiMsqI8h3uwBY8A5xVm0/eSBWAZRnAPTPvUiehJbXNzdKVhjlIBBKgZPsPxrpI573dAWspIQ7YZGUqVA69iDWt4Ytfs1uZbaBHcDMj5DE+mB149cV0Fj4raW9jtI7TzRt+adiAFOa55NIS1Z03g/Q7C7NtdwXTPOcB4nQge3of0r2LQ/D1leRBdQtpJiTg4BUZ9jjnArw++ubjT7Ga5sdj3CjdtVgD65HavZPhp8foPFPhv+zrSALrMMOEhkXAZsc4PT864pJvVGiSDxTatpusKLGMyWHlgbUOSre9ZOg319bazeTxpGYkUcu2GHXJA68Cuc8VweKNU8QXVnpthMXuCMtGSFD5yct04pPFNnrXhHQ317VFe0WMGIxrhi46Egcde1ZcjY2rnN+K75PiTrMSRTGWG2uFK2yxYDZ4JLZ74z0r1D4O+GLWysZk0cEoS0czSKDtfnHOex4PFeP+H/Fnhnw3oE+r2kcz6nMGWOF12kH0HOMe+a5nwN8a9Z8E6nbzyFzYXcryTRDkjcep98YNdKUkrIpHvV5b6r4avjPqwsbS081mLqwDFRklgCBzx0zXOftD+OvCPiW10DT7FYmtpGEz3EbbSo6HA/A9cda2fEvha8+M/h6G/hvAEeQMoJwFTB4PuR2rw/xd4KutKea1VFMOnZEkm3PBzz+BHaoje+odDSOsWHhqKUafqktyjW5hS1kAVSD1IOetclo8KtdqjShHYbQztnC9cH6dKzntBOyNIN2zlc5PPsakhtmmkJEZk5yMetdNkZs7zwVbX2rkwxwLPEzt5kEpJZlXIGOPbpX0mPgjqOreC4ruFo9DsIbbzHtYyXLt1OTwR+Ar5f8AA+vat4c1WGXToYJHVSCJGOfoB719EeFP2pdbbw1NYXuhySOW8pZ41BRWx1bmjlEjiG0Sw8LK+p6f5t48S5ZJQQoY993qPpXmN3HHfaxcmQC7ibnzn43t1/TpXuN98T31Wyk0q80Ga/im+WW6t4diEe59BXm+o3mizeJLuKWyFoFh2RJvGMj0Hv71aTQjjpraz125t7K7ultImkCiUqco30719bfDr9lbwjbeH47i7ul1KaSPfHK6gLz7ZIx9a8Z8IfATWfG18HhvdPSBSJAjud6D0PGP1r7B8C6cLbwzBoM1tGt5AogaWM5QD1B9/SnqhpanyPr+j6F8Mvi+9jfWsl3YSFCJYRjZnjp9Peum+Jes3h07UIvC9rDYaWiqovA21sdyAR2+tb/7YumaR4X0jSIbeGNLp5wA6ctjHXPWuv8AhH8Abn4u/CvTreHUIo4C+6WTBJI67SCM8U3FtJoZ8Yw3plW7tzf3FxcScOV3bcZ545yKnj01dO1aAPd/b4CuHt0hKqnAwQa/Q5f2EtH0fR5EsminvnGHkc43+3Tj8K8+v/2LbXRSdPluIlupyGBZj90HOAcdRVWHboeGeC9E0yfxJZQW7AyhBJtSLlB3XPrX2bp9suk+A4QAE804PGOBxkflXlmkfs8y+BHl1V3MdnbLj5lxJMx4Jz6V6tr8wfTbGyQ4WONSwA6HFSNKwvws8YHSPGdwjr50AhUYUZYewr2XWri88Y+D5/7LjSNrkMgeZ9pj984riPgno1hdXOoyyaeDJGqbZWGQw57+tegvq9nZ339lvbGG0ckFl4UH+fNPYZxumeCtM8Ow2l94q1dNSu7dNsYkOVQ5zhecnB9q0JPGcskAj0SGNIZGLqXO0Y9c47/1rlfiD4Vh1HxQEa9W0sYlVVBOeec8fjVnXtTh8Px6XYaba/a2dAvmg4UY9f50pS6IaL2t2z+IdBMt032e7divlj5x7NmqnhrTFsYntEt/NMmA0xH9PzrR0u0vdRRHvEWEAjYEbII9a7HTdMhtUyFBJGeawtcpI/nik0+a3ZwG3lTjPQGoJI1YEurJIpxnGAPp/jXQSTiUP2A9Tzn1xVNgl65CnIAwS3GcelegmctzK5VCRgK2CfY0iocHa2AxB5qe+05oii8lgcgDp+NRRwSTNsUEsTjGQPrzRewPU9f+CH2a3sL+7ktna7gJAl24U8fwn/Gum+Knx807xVo2laHpEU6GKJjeM8YHIB4/Dnp7VyVz4g0/wd4dsNG064FzeXCgytvACADkk9M9OK4jwrcWsOrXs+oRAoxKmZskEdia8qpB1al2I5uylZgXSRpQ/IHb8M1ZSXk5OCTzjg4p2pzQtqdw1tsa2JxEwGOKqq7up2ABhycc5r0IRSikVse2fs832naHNqdxqWI7CFlZJpipAAHOO/4V71F47sdXsX17Rr6CW2jjIaNmIKgdiOT26e9fHPhjwprPjppdM0rYREgaZGkAIYjjAz39a9n8N/DmbSfD0cMiF5PMBmSBuMjjJ56ZrycZTlJ6OyKTN/S9T13X9Sub8WTW12eLYu2IsdcE9Rn0xUWp+NPFWi6hZ2fiDSkuraYkxpbtuct1HJwPwJq6H1jTbm3WKJEgbG6SVgQgHt16UniLxhpdlewyTXDXkqEKrEZVSeM5rznGMVZkN3Z5R8RvEGv+KdTLvCNNtlcIsMkmC4HPPJHFXPDXhxtejSBUgu0DfMWwyp7GvQJtH03xPpz6fc6ZvMhLLftKAQSew9q6Twh4F8KaB4cv7CHW45Jp1CzRJKC272HXPTiqhVp0laK1C2u55dZ2Vt4c1qWyksJI5EU5IGE9ip6flWiPE+m29rd2k9nJcwzADaibmU/X/wCvXVa2NJiuEt4o5NRu7fCtMOVX6n/Cs+98NXMVxaXdvBbwRyMMrK4H4kZ+vFNYhT3Cw7wQ0UOgC4kLR2kbN8zkeaQPavNvGHiK58S62b/zfNs4FYRIAQQvqfevcNRsNB8VC30mzSO7eQkMbdwoRgOh6da53wb8OILjxS+k6rYzaXbF9sNyEJjJz3OPWqoxjOpzMGi5+zDb+DfH2s22maxusr3k+dIv7uRP7p57e9fRnx5/Zi8LfDjww/iDS/E50xJwCItw2A46evNeA+Pf2b/iD8PNaD6dphvYr3At5bQbSQOQS3AGPc15l471L4gat5WneKZNRkhh+WK13MwznueR+JNe04RnH3tg5rdDpG8deJ5bmyht76G7itgWMjLyy4wBjHOB61HoE0niq4m095rm+vA+HgtUKhQTjP0Gelea2N7PHL9mvg0UithQw+YAd8+tex/CLW9F8JNLd73N3JGY5WP3sZ4x9T3rkjTjS0QPXU9Gvf2YtDhtrG0j8SWiayMMsZfAJ6/MOvGOfpX0KujfDvUvhppeiXOm2Ot6w8Rt52tlEhRucsTjIGR6V8capql1dC8uBeCESOWt3EmZF7c4yele6/sV3CeG/EF3q+oyPLbKyiJTltzHIzg9ua64Tj0ZUZK+x7z8OP2Tvh54Mvfs2s6fa6il6qPEjqZAp9+OOvevQ/Cfw08CeCfialnoejwWE8kBJWNMK3GcfpmoPHXx50fwlpraqRFHbhiNqrlm9+K4fwL8SrX4s62ut20jRxW0heSZVIJUDla7I1X3L51sfUNxpdrdQmJ4I2Q9igIqumg2EEkDw2cEZiOQVQAgYrxHT/2w/BqahJpV7LLHqUU3kBdv3+SASccVa1D9rvwbaM0GZ1uuVEbrjntyfWrcnYOY7qXU7fxrqt5p9lG1vdabIQZnAAByRkevSovCHimGa7uNJ1u6t5NatJmVHJyHBGRtP4HNfPngj44yv4weGzkS5GoyyXMkQYKwQ9Bnpkf0rU1SOw8O6lca1qF59jgctL82WZDnPykVyyrQbtcXMcn8RdXXwJ8cDeQWl1Jb3DZcsxAYsednPTnv71718H/7N8VaddzyCVblW3eRKfmVW+6eM56EV8xfErx/afEfxhoi+HWl1HUVJ2yKNgz0A575Ar6S+AHw11XwrYzatqc5N3erkxnIKkE5B9uv6dq2g76lI9C8W6/ceCNGhube0S6tYysbhn2lRzz6c8VuaHq9vrumW1/avvgnXcp/mPwORXJ/FDwxqHjTw81jbR7X8xWALgDjPJ/A/rWN8LLq68FWQ8O62jQTRsWifafLCkkklumM4Ga0Ger0hIGM8VzFx4/0a21e2sHuQJLg7Ukx+7Lem7/PWub+MPiLW9P0NU8PQq8wdJHnMihQoJOAc/7I/MUCuch+098OX8S6LBrCSqVsziWKaQqu3BGR15yR+VfB+u2n2Ga5BcC2OAqqOARwDivoj42/tjwSaC/hA2aTa7cLsuEYfIhABwD0Oee9fNNxcHU4vtLN5ZA5QtyO5rgxduVdzqo6nL2HiHUPBHiVNT0K4WDUYz/rmYhZM9ePy/Sulk+O/wAStd0vUNEuL1ZvPAWW6kmyI1PJGc5746VwPih5Yncwj5A+N3TIzVbR7KO/guo7u/NnaGIu1wMkrj1789K5IVXCNkKurq5De+DtQ123humvBq9vG7K62zbwFxyADjoc9K1vF/7H15P8OV8Z6XeLa28VmLhIZFJeRepBI4yPeuePji303V5NL07dFpM8YSOSLgswHLnuAc969U8a/tC2Gm/B6z8HWurldTlt/KOyEv8AJjjJx79jWlKpKctTii11PjWEGZG65U4JxjB7/rWlbanPAxBkKgDgDpn1qK5he1LEN5rMx3MAQWJ7mqoHyjcpOOc+ld+jEj3zwV4e0DVvhwt/f6lBpWu+dlPNYDzCDkADPcY7eldtZXCXk8AkvPIQR/PIBnB7fqM180+D4WuPENkX8xiJdwi3/LgDqOcV7M88i27yh2iiQgucZ2jOOlefiYpbHXRV3c9riubTxjBpelXF693LYpujkUFUznjrXmfjqWc+J9RluFMbovkIrHI+UckfU11vhLVV0SWC6VyLYRjzWddoA6jn/GvPfFGoSa7rmq3cJDN5jOHXBBGOK479z0qa948r1t5PtEsmNoYAM6nnr0rOaQLbGFGJLn5j1I/CrtwYrlWZkI8xuc5qnqS/Zo1EZCysw9sDNdkHoVJBqKNPsM+QIlwinggfSsiVAkaOXAdiSMccitvXJMW+HYzSYGCDnAxXOXLqrrkEhRgE9K6YowmVXk86UZbcw5J4qvcEGQN0Pp3qTbltvQDJAHaoLobJo8MCCucdDW6RySRSZQJ2J5JOae4AyQck4/CoTwzHcMetLvJHrjgk8VsjAjJbeehANXIH3ONxI/xqq2eoAP0qe39eoHX2oYGx525cnkgYyOAaqgjzgVGQevrmnuSIATwD07ZFMjYhkxjB6561k0arQurEXQgAsx6CoJUwT61MBujVhkPu4HTFRzSqVbPJ6cVJW423Cx43nIJHB55rc1EF7dCrFApzjoDxWFGw8xO6Ajk8Vs3QMkcQYBcZOB1NS7lxRDE2+FtwAX06GmsFbVmyxASMKAOjfQ+1TQRiWNuwBANNso3W8LlQ5HAyOKSZdtTrdEjNxq+mWy5cvJyPYV9rfACyez8Hy3VxsBnldlx0x0A/SvjXwVapP4jkmLND9nhLLJjIQkccfpX3L4Djj0L4b2cNw8cTi33MW4HPOQfU5ry8S+h61BWidVpgWW1umldUgwSxJ7VwBa9+IV0mm2crpZ2xKSzbcKVBxge9WtPvdT8cRw6fbWskGnk7XnDAB1zz3zzXY6Ho0fhvQ5rW1+QQyMWfPPPXJrhWh0I5i5srfQbQadYxCOJCBnuxyAT/AFqSxhRLeR1ZGlYbY1wSGPdj7YpiGPXNUd0JNtCxUuQevOea0NOa3s55bu7/AHdpAh5Zc5OOTWiAx/F10y3Gi6ZGxRJT5sx6byMELj3q5p5u4pLu9vkRJpAVtIVwxUDqSfeotONn4gvZvFF4fJsYB5dsp4woOCxHXk1HLfXS6DqN+Igbi6BFqjcFFzjP168Va0M2efXlxPfeGdV+x2DmS4kbzJCpwxPHB+tcl4tsP7J0caZlS9lbK00jHAO7+E+v1r3WK1CeHUgAWO0hiUFyOXY8kn8e9fNHjrxDPrUWsTq6pHNJ5eVODsTgfy7VrEzZ5xrMyJEqxRJEFUKFQ5FcnKWkvwHyCF69a3r+98xkOFO0Yyeh/Cse2RpbtrgqCc8g9B9K9CGx583d2FvR9meLO5y64ZQOPapnjURK6BcKpyCOPwqrNMbq5J+68XAweau312sdikDKhdmI8xDzjrTbMkUNCsmuZcHAUPkjtVXxpqaNeiDaY3C8gjIxjAOa2/DsbQW91c4YqVwd3Qe9cZ4lne6md2GRuwrd6IasG7Iwnyc9CB3zUnGAMEnrioWBJ2g7Rxx1/GpgQpIJwQOua7Ecd9SWPJBA4HXFSxN5ykSKAPqRUNuNzDuBVu1gdp8q24k42nkUnoNamja2KPESMsxHB610GnWv2aLkBnYDkZ6/SqFlObaWJlUFydoRhnNdLp1iYY3uJCFkQZ2tkFa5Zy6I7IRsWnZbXQ2st4aW4+aVk4C8jAqnbw7RgcDGMUIWubhp2kJDAAL1H4fWtRNP3AfN5YI6jmsGzsgrkNskmGVdxBXDEd6sJanKEZCn7wxzirMdsF2gAkEZweM8VbgVnhXKkE8Z7j+lZuRp7MrpYqroVZQ/YkZBrQMAaFQ3yN3PYntipY4UgYIJHc4BO5cAfjV4RxQphsvOSTgDIHpzWbkWoFFrRXVtwDoQM5Gfwq02neUqFiCHX7u7IxUqJLuTLZDfeJ6Grhi3BMqMg5yKV7mqVitaxNA6CNggGMegrSuYBfIykhJQvykDGT6VFHbqXzyT7dPyq6sDBFbHOcZ9/p1p3CxQtrR4lKHhsYO7ipprSRVTsCCVP860gGmZROAdowCvBqRLJkjCEhyvG488fWhsEjPVQkIwAxUA7P6f/XrUs9rBW8oRcAld2cGlgVYpgWVWT+7jNWbRVOSvIpXDlHQgeeikkHpvPTFXYpHJRTggkjGOPrUIgDqwwCVGRT4498BLZHYgdqm5SL0CCEudxBb34qaQ+Z5R25eM8HPOO9RPGGVTgAAginKzhSQMnsM4pNlWNSGUOAoyR+dSFmjlQ8OCMHPTFZkLExxkcuT36A96tvIzOMDuOtSwNKKUuCMYA/umrkEpaRkZsBeRnj+dZNq7LITjBbjI9Kv+nOCcZJ6mpaGlc0UkJkBxgZGD/WrCzEEhTkn05NUFchhgnHtVhGycjp69KkZdhnLZDEAj0qx5hJPQ/XuKzRkY2nLdwcHmrEcgMXzZyeMdKpPQsvYIB+bae3ep1nBUcBW7kcfjWc8m6EBRg8DnrSrK3mAcEDGAe9SKxqxzblJ6kce9ScqSQSR6Gs+FwpOFwTzxVhZR0yQfTHancllyGfaSW69qszyBtjKAEYZyOQazt+FyvzexNWXkJgXkkDAx2pEsXzAWIzg+lJv2k4+U+veoC4DDccZ4x/8AXpd/I7gdhzQNErytsbqSOmOppvmdT0J6g1GWwQSTj3qNpVHfOfSgZIz5x1AqPccDOAe/eo5JMEnO0Do3rSNIWU+vp0oHYiMnzMO9RvIpjYNyDwaWRiwC4A77upzVaYtsYAcgZBqloIkl5hBAAXGBgjpWTKx+0xkkEA/h9KsHdJGADhgOVzis+5G4lBkMvIJ6H/69MBl1MkUcpZjk8qPQegrLAMkRkztGRtRzzVuS2ypLcsOmfSqu0MwMnIX7q84rREkUttJb5nmkQGPnCnJwfaq9xcsy7UXJ6k1ZYBm3E556jpimmAksztlD0OMmi5LM+KBQzyMSz7sknJGfalvGZCGblScEYzirsoZ8c4UcAAYA/ConjY53PgY5A5BqrhYptCX2gRgAdAvPNSRoAzBuQPTrVlV2umByOR3xShvKUKOpPJ6mlzA1cjitX2AuVALcDOTirSxqJAwVSQu3OBnFRuF5PJB9TwDTuQQGJA96XMNIcUyQcjHpQAq5LAHBBwacrjaVHJPfrilVVIbk44+pqG7jsPRN+1hhYjzz1JqWCWaSHbFL5anrwCMf/qpY4GuPujcAOO2BVjT4SMq6ghQRycipbHZlu3VmwV3DA6E8VcWxVCZB99uMk5P0pLOBEjAXg561qWelxSzrI2XkXlSRii7EQ22mqHL7cM3GR1xWnDbYIUEk9x3q+trhhwST3HrVmK3UMMR8/wATt1/KlczZSitYwhXBDnjjitOGxaMgFM9CrA5qxBahmBKAk/dbrWjFCygK3I9ulNMhszZrYquCM7udw6g0qWwnYIgwx5LngD/69a5tY7lQjblHP3eDU9tpIjBCkqoGck80xNlGOy8tAyqxbpk9alHOF249j1zV+a28rALEgdCMmpTZtIAR1/LiqTJuUEtGdQUB39NvGTV63iymMbmHBz61YjtTgbjgDtVtSoUDAGO/SqRmyOC3EZA2kD0q+ioSAFAx7cVHE6yITvBA4wOuamQHjC4AGOetMknThAowASDVmDAGCQaqLkAcYpRuBGDx6mgmxpBljJHf86nRw4BwcDvWZFgsT5m4j0qdpJQAFIAHatLk2sXVw+flwBUU8UTAE43ngetRea8YPH4GnQyk4aRfm7Z5pXuKw2GyktIyQxkJ6k8cVJbTpcRE4IIOCDwQamS4HO4YqF8MxKgD6d6e4tiCZSCTxg1DKBwQQcDNWZHDAg8djVGfKSEdF9RUM1RRvz5kbdiB2rzbx0GOmzt1LI3XoeO9ek32AhI5J4rz/wAcKv8AYl/5jBEEbEt0xxXPI2jufn14tZtU12bJIdnZVjXqpz+fSuP1rEF7HZQkvFHkvIejN3A9veu88QIdMe5voY0luJZGXII3bc4zXAakG84uwIOefrXsUF7iR5+J+MqXyYhODulHIA7+1RySLJZowO1oxhgetTXAVBEq5LsDkk5NRNH5UjDnB5INdaRwPUitWBkRT8p/vdOKeHzNwQo/MURx4nweh5BPQU6WJd5YAEjj0obCxYivFSSWPaXJUBCeBnv+lWoVkjnguQMgBlYHnGRWRI7o6tkjHf3rQ0+5LEAk43dTzUspaE5kMkbxDIYt+lS+HZ0t7+a2kVku0PG8cYx2qnJdR2WpPHI7KM4Dhcc1qaPqGzURIYldyDtJ5OfWoZrF2NTWpBsiB3B1T7qY6+9YOlSG91RBjeTwFPBHqB/jWxczNpunXUlwoe4k5XIz37fSovCdnZ3FxDJPGyTZIjlXgj1GPQ1lLRHRHc7dLJ5L6wkln2wwFcbCSGPYEY6U74m6k2i6MjRu9vJczHagyNxHPPtXTeHZwbeWySKJ3DZZk6lccZHtWf8AE7QJNf03TrqVlza3Cr5KjlwT3/CuByvI3ew+CGLV9C0qxnkMV6yK7XAQ7D82Tj69OQKxNW8M65r/AI6/0Kxu3gBEMRiUlQB6jp712cduXt7yaBF2wx+VG0jBQGIwOSe1c14N+Ij/AAu1o3k2qPqF/C+NkQLpEv8AEWPTjPT2rqp6u559RM968BeDtH+GcD6trTqbu3USLJeRbFDdSB0JIHFQfE/466J+0dpdt4Xsbt9DeGYPI8xAWRRkHbg/Q815t8T/AIkap8ZLHSbKTaLTe0gu4cKrp3yvUcccj1rynUvBsOgSJqsF2TbhvKGw5Cntz9T1rsTTVpHM12NnxTr6+EtdTRNGmM9laKBI0seRI27nJx26j61T8S+OdT1DS5bSXalvMWUCJjkLjoc+nbGa1PA+l6XqdjqoudPmkvLgMqyM4JI68fX1rF8X+FIfD2jDVZpZrWEYijgclgHzyfXnP6Vm6cbmdjlI9RtrXyjLuDowVWJyQcd6uR30ksyJEzCQv8oAyD+NZsi20kiSGBwSASo5G6tvR9VXTnEqKiuFKqW4Az/nrTUbDFOkeXblprg2/JAkYlVJ9AcdqtaD4A8Ra5Je3FlHOIYoMl8lUkT69Mk+np2rrLTwn4i+IGlC4/s61ktrO2ChDOpDHJ+YDPU+1d34A1LxVb6be2elWa3Nm9oU8piqvHJxtB3Y4BGfzqm7CSueLQ69qFvhoihniGwM/IDqccjHtjJqv4mvr3xFqgv7kyiQQqkiEELnHJAHHNN1Kzv/AA/cva36oJNzhsHJLZ5OeRn/ABqnd38mz5GZ0KjKE4AppA42IZIGEaMisUAxwOlQy25cREqpjBJGeRn6evvVS9mkmTCSFRwMZxgVZgtmKEKxZ1A2jvVC2HQWpRVVnVmPUg8j6Vct9MZwcYYjnJYAistIJI5hKWYFRjafQ1tW8yRoOcngY681LdijQ0qafRXVUZAGYbirc/XPtXouh6XYanbwXkXmTtIxJtowA8hHUj2+uK8+hMKwiSZ1U7ioQ9elVLbVNag1SJtDnYXMZCpCAMEHryawkrhse1+IPEGg6B4YNs2lTG+mbaI5cFyO4/AVxFnqltbeIDPpbixuosMEXIGPTHc+oroNP8K69rkUt7ruhXD36wbYZzKPKQ984OOat+BvBUGqadcy6vPCjDcpWIgOq/p0rNRSNPQ3fDfxi1K2vIfLubUlpCZFc5Zvw7YxXfeKPG+h+MvDemR+Jbi2kSRmAUkBC/OCOfoK8S8ZXngbStBnj8MStcarBlFkCMHJ78kD3riYbe21W2WS4hNvOqnaDJkbupPpk0ckXqhrTct+OntrDWbmzsIIRaxECJEbK+5z/OsnSrrTdSvkXULZUEYHzpgEn1wSOlaugfDK/wBclmEVvIhI3vIZN21RnoOvTritS/8A2c/GUkdolrYyXLX7AQ7RtXB/vf4nHeriujYH0h8NfFGhaV4MCnUrdjHGJHAZQcYGMj+deP8AxG8dW+qWmrWuk27OkquxkC7i2OuR6dsj1ruvg5+yvqyWs8HiLQ7gRMSGuopwVjHI+6CSefQV1PxR+F1p4A0KGKGYB3dVykY3Mg6rj36c1lOFne473Vj5lOnXni/S4U0i2EElsm+XdwhJHH1x9Kow+H7nSCkFzewJdMuS1u2duTyQK9Mk8X+EtK02S8WJ9I1SXClHUhmOOgGOnXn6VxGheIYodRa8WKK8QD5gwyT83GPpzVRdiGjuvhn+z7qHj7VY2h1KKwO7KNIxIkx12n17YNe7j4IW/gW+S21TxAqAY84woSdp6KVAPJ9a5f4L/tEeF9E1m30DxVbiwljYsk8aEqQxypwOhIIJr740v4eeCvFGmQX8FjBfwzoHEx+Ytn1roSvqKJ8a+NdVstP0F4/D9nHBZRfNNfXAChvUAdc/hXklgvg7VrHUdQubMz3cbFipXcznHGMc4z2r7J+Lnwl07xD41tbAwRwaXbxg/ZI2Chx7j0FZ/ij4ReAvAfgjUrjSYLeLVjCxYBdzBsZAA/wqmkWfCWjfE3WfBPih723gQxGExR28Dcqe2c49q9q+E/x21bW7S5/tK4S0kRgGLRheT6HODXkOp/CvxDNFfarqNottbzneh81UHXqecjjHWuOubW7s9Tj0lYnmnY5YBwQp7cj+tQ7bE2tqfXvgT4ap+0H8Rbu41e6iv9JtT5SozHOcdgB29vavpXwNa6V8JfHsPhW1dbbTrq3AgQnhnHX8en51+cnwR+OzfBTXNQVZZbl5FYeUAQVfIxz0Ix6V7n4n+PMfjfwvaeIreKW11uxlRyQrDPPODj0FarZAnc/QHXNYg0Wx86aZYNzBEdgSNxrG8RWVrr1li7hiaaEZilLYXdjt3r5I139rEfEjwHYaJYW0p125ZEYFSoVwRzk4HXp9a7vRPh58R9a8Nxzarra29lEpYJE+Xk4wRn/GqsO5P8QfiL/wk13D4XjRjdwXCLcSR4KFQOcH8hzisq7u2kllfOQGIU+w6Vzfg7Q4/B99rEdxcC4vYIzNJJncF64GemevFbUalrJZH4V/mrGTsM9V+DHiq2tNK1XzSoWFgowQSSBznn3qbVPE6anKDGyEEkmUNkZz0rxf4b+EtbTUdTv7d0utNlkYiJZQDu3dDn0Ga7mDxVo9tPJpdnphS9BPmKy5AOP73T071m2Ox1Fxo1ncKtxJeiebbg56Ant9e1Wbnxfo+nQQ2VzbuZSv+sij3dP1zWHbyR2RVrrMcJG4iMbgOKta/rug2UNpbWxjNzMNxd+CB3461N7lG/Ya/JezQLaW58gnCh/lOK0vEHjO50LTri5l0hhDChYsrZ3D2rwTxt+0bo/w8s5JbmURpFmKHYCxLYJ5GDyRzz71B4U/a3sfF3h22FlaNfTZKPCZFBByeeeOepA9qLdRXPyCMkjM7wQyXKI4VmjBYKT1/IHNTwWEt8ztAGCK2CwxjPsa+hfB1l4V+Eeqy3tldw6vpcsDwztJKrFZRgkke4yCPpXlWqa3FqGp3slpp6abYXErPBboMYGO46c8mt3M50u5ivYMgG45kPPPJIH/AOuoLrw99tjRyBbyxnchyAMZ559a6OzhivTZWuz/AEmV9gkXJK7iAcj06c1t+Mvh7eaMkVhcavama2O7yVGCydQGPr71Llck8w16A218Hji8yGMhI5QMjOOR/PmmJfomiS2zhpbmWUuZMYwAfu11VzIJbU2piLg4AIGdvPauf1vw2+mWUd7FO0qS8GHbyhHBJpxsirGECWU7wMYHHoPSlADMQpKjgEjik8zAK4JB9RjmkClQDyCfWtl5CaOw+FnjhPh74ve/kiZ4riIRu2c49M+3Fe0eMfj5o8+iCXTP9I1Py+FijZF7denAr5s85Y4hvIBYhQ3QDnrnpXrPg34USPBZSS6zDA9xmRbfaruV9j6Yrkr0lU1YtjFHiPxL4nkjlvL+6VJfmCQkqqr3z744xXWy6xpOh20Md0UntiRzc/MSfc9cZ9asatf6VBdDRrSeOWdBmYxNlc+wH9K84+Jd3BDqqWkc4NrEq7ooxuJYjjJrg9lBuyJ2PXPFvxFtrzSLKz0m5jl1KT5T9mQtsU9TnHUCsfT9N0jwYsd/c38j6hLkZXJJYjPK84/GqEcvhXwh4SeTSb2G61u7iBVFfLhvQDORisKx8N6nBpMuq67FIu071aXIc57/ANMVHsFG6ZaNaPxnrEyyyaf+6idTtDx8lgecn+tZeq/GHXtPt49MlvYrp2OS6xk7R6A1i6r4/EVilppsbqWOJGboQR2rj2zOsiEsQxyD1IOeorelhYN6oEz9Bvhp+zG/ib4X2mpeFNWabVrwR3Fzbzjy1APJwTj9K6D4q+CPHlv4c0bTtC0JTBbsrSSQuHfevJJPQAkVV/YY+Imk+JvBM8HiK+ijuLFVtMTTbGKY45r6E8eftS/DXwToj2C6tazzxgRCGGYOw7cnPbvXoQpwg9EW2rHlGpftP6t4d+GUVjrehznxFGnkxptDZOOWIGe3rXiIh1z442N5LpksOmXMbYkEuAQcc49/esv4iftDabffEQalonmmwSMxyYXckxPoK8ruPixc6Zr+p6j4dka0spwUWP7oDHqwHrzTm09EZkdh8M9an8U3NjeyJcXsbNFiGQZAA7j1PBrQsPB2s6elyVsLgSwKNzyx7C3PB9PypfhJ4o0/S/F9lJqeotbyyMZPtkzAjeTyDn15r6XvviD4UtNdktbDUU1m5vGDMsTK6IMYI79K4qiu7Fbnz9pVtL4dv411EM/mMZZGgXcIgRwfoO4Fafw0+Lt34R8fztd3L3OlMWUlEIKgZ2nGAc8gV6oZrfQtVQ6bbxXdtczqJ5LhcLCueQMgYBz1r3S7+C/hGVJdW07QYrqa6jBDiPdDGR1JOOCc9/Ss4wb2Y0tbnzX8S/G8vjjQL+50PWZbO3jjK3Nrc8IRycjP8R9q5P4RftE678N4rDSbaeGTTpGbMoXDMSDwc9h1r63+Kn7NvhC4+HVzLaXMemzeWZlMJAAfH8q/POfSr3QfEF1Y32ALWby4ZeAGXuc/T+ddEac4atktHbeJ/HHiHWfEV3qMv2ZDNL5iCFgSgDcMCOfzrufFPxHtfEOg2T/ZWl1wgR/bEGEGBlcE8d88V4quy2vS8SpPcJguYfnOD2Jr6g/Zf8YeB5PB1/pfjK2smu1bCJdqv3QMgAHvnA49qzkpTdrjSuM+Dvwj8TWWv/btRd7IWyLcLIJAwkJ5GCD0I7fTivpjTPD9l8RfDV9BdXjrLHuaOXOVZsHj04Izj6V8+ax4mvNN8R3oW+fw9ok8imKCd8Ew9PlHv7Vu3PjE+F9TtE0jVVj0KGNXmEkoKuWJ3Bfc1zxSVSzGke0fsz/DjRUmlttR09L6aO7ka21LqPlHRR1xx+or67VQoAHAHavH/wBnG50zW/C8mpadBFFbhzHCE7Lnk/iR+ldr48+JGj/DrT0utUlYbzhI0GWb3r24KysanWYFZPiJFuNLurcRvJJLC6KUTcQSODXimn/tpeAbzU57Wad7NIlz5k7KAT6Cug039qTwDqscjx6tHFEvBaWQKT9BWlibo85+IviceEfD5HiTw7cnUFj8u1mA+WRznbyDwxxXzhB+0dr1h4SvdAZZGkv7slbjBYW6HAYFcdsHH4177+0R8aPBeoaFG8dxDreoRsPKgikBcZzgsB6Z/Wvhr4kfGKSO4dtEhfT/AJRAyCHcFwTkkHud3X6VzVKjirIlu5SutE05fiJJNDdyzXSSbxHISVIPcHoevrXoM1rbaa8kAiacztukdjnbwOAPwrzv4ajw34vmvD4j1MaVqMDq1vI0oUugHIxnqTkfjxXpOuQNFcI0UbGz+6sgJII6L+YryKsnJ3kd+HWh5h41iW3u5EaINGgIWNzgHpye2K4PxZrdx55nS/WEMmxYIk2qB6H1ya9F8cxxiQZ/fggjDcY+teIa7EY7h2m4ieT5WzkZp01zaBXVkadrcwaZpzzzW4M85yoLgA8DOD+vNM1zw21nDZanFK17aTR7jKighOnGOoxnFc/JE94GWeQywEgrHjjj+lba302oXdhFcEG1hYfKowqr3H0Ndajy6o85JdRun6DPqMxaNkZWGBG+B16VgeJvDep+HLwRTW7yxty0qAlUHbJ6V3uqyqmZNMZVVWVsxjhMHv74p+reJrbV7VdKvA81ogIkLNguTjH61Sm0xnC+DZ4xqEhVlDqhAc8jPpXrGm63LpGlmaOZLqNVUMCgILZ7j2/pXlFtbjTp7nyISiE4XjC47c118F6L/RlgTMb28yLLjgsCe1KqlM7cO7aH118ONB1TXvhN4juWto5bq7UG3xtIXHTA69q+eYdQmv7vUoXy00ThJHACksOCD9K958E/EfT/AAZ4HubC2v41unjLRQOw37tvIxXgukJI3228kIW5uJi7Jg8ZOcmuOUUlc9KmvfOCng36ldwRsSsbcLjAU9TzWNqqGSVFZOVGT2JFdLfy+TrN6jBkKyEluzVzeqSLNNISdgyAM9cCtYMqQ2/mT7PEoTLnknPI9q5mZzJIV6AdR610OrkrEJFPG3IGOvFc3GRsB3AknPvmuuLOObGFiuCwAPTAOaq3EfmTKRgBVz9Bmrsh3MSoBx271SvWKkBgMEY/GuhbnLJlZRhzxgUxsFGPTjvSK/JBOBx1NIxIx0IHbtWqMREO4gDp7d6ntiShB+6WBx2FREcHAAzjgVLCMd+AQcdqGBozqVhVWJIAyB2pg+UAleOopLoO0SKkhxwd3UCkViVOOCDhgeM1maloSBZE5JGORURAbfsBJGTjGakiysic5wpHB9aqtnzHA4xUDvYu2SgyoCoPIPIxitW5UyYA+XHocCsjTUc3hXdjOCPfFbOoBvtEbeYWQrgjGKTNYaiWP7uGZHTHcMCST/SjSYftF0hLFSTgZ6flQgP2ZnIJBBOcc4pNHPlpGHDKxOST1rO9jWx23gVnu9fu7XbvmmZIo0OfnbjPtivs6/8ACeq6nodg1zMIbeNURLKMANIwwOfavkj4CWMepeP9LnlkIgS4J3NyQ3YEe9feelaJdaxr1tc3UvkQQ5MER4wQOp+vpXk4l+9Y9SivcudL4c0s6RZIbm3WKRkACpjgDtXDeLrhoLzVNOtJSJb0gooOSAep/wD116PqF4IYS8rBFUYJ7Z9q8pW7W68bT6ldIyWzx7Ii3JJHp9a5Tcs6bEmg6CLbOXUjdIRk5zzx+NUdbS7vNIliAbypAUXceDnqf61o3cS6rqMdryplyEjHB92P0wag8S33lSC1tQClpwE7ue/+faqTEynLpE1/ZWXh2yz5ECqbh+g3Y4Gf14rrotCW81K3tiA8cKhZCfu4Ax09/arvgvSpLTQGmmbMrruLA5K+34VZikMDl0GSf4qq5mzJ+IK6fofhe9Ih2hYmCRoCST9PrXw94vX+yrCytpRie4kaRiedi9cfXnvX2F8TL5v7GDZBkeRYlHc88n6V8c/F3UIrnxpclChgtYhGwB4BxzWtPVpEvZtnB3s6DzdvLLx6VXiWOKzZ95BABJOc1GcXLllOADng8YqPV5ytuY4sRrIMEqa9VJJHmS1YWURdJLoFSCd2KHmDRwo4DSyZHyjOT2FXJpIbPTIoDH85QZ28HHpVOxK3OpW0aqQu7OepQY5JqWI6HUCugeHhGrf6RKu4pjIH415Vqtx5rKxJAHJUf4V2XivUPtFyE3s6RqVXPSuEupCZTkZBNaU1rczqMi3lsEHAPvUhDE5wCTjAFNwu4DBANWolGQDyBx7iup6HLuSwDK4AG48++a2NNgZyWIxtPI9DmqNtADhgQSOCByDW/ZwPOY/LU4zzWMmdFOJp6dZMLuGbap2kFc88/nWzeGSWaS3Zt4PDleQfof8ACpLeyW3s3nYCJ87VQdT/ALQFSWNuzxxtIvlOeP3nH4/jXHNnfGA6wsRHFt25C4wfp0rRRETLHoe/U0+1ty4KchXAyxOOavR2wCEje5bnkcD0IrncjqjGxTSEyY6gfTmr1pb/ALrJO1iThc+1WltQHIPIOOehNSRxqrpnCnng9cfSpubJXIfL+XAUuCOCOasJaZ2ANgjkgY5FWki+UbB04AxzirAtSFJB5IPJHSs9yraFOONQQM5I5x6+9S7SSQMnJ+lWI4SmFcDdgEkDFPjjUkkcntg45pp9wsLGGMgAjGABkjrU8QIIZc4IyQ3GD7UkbkMFDAgA5x1+lSx7otnQKMh2ZuR6U7jsTCRVY5y5Pc8EVKs21hsO/ccknjA9KhypYEkEE9uanChZDjDEAD6ik2FhygSEsCc5zjFTouxgcjZ/eHHFMiwCTgg+nrU+0SEdAvpSCxJECC7A5Jz9cU+NHLEgYDcH1zUROc7QVK+2BVi3kYBckjkEqOlA7Eu3ayBmwBwfSpF3srEAE+mQKhdRJgMc4OcetTMR5fQg5HPQUXYE8G4KmMgg5GDgg+lTiVvORcsQo6ZyM59elU4iVU8k9MCrCHewwcN6CpAuLMSxU8Dkg1bjlPHORVLPzktgH09KnDkrk/KOwJ4o0sBoJITsKnIPUegq1FIchRyD0NZULttOByBxjPFWY5Gyvzcg9qljRpeaCBjk9KVGPABwPQ+tVDMOQCAT1+tWCV+QLycdewpFWLIlKD5jgDj8afG+45zknp6VXT95gfeJ9KsRYUAHg9KAJ0IUHBJPXFTwvuxkkY7Gqe8KSATmpI3BzgED360CZfB+YZbA9O1Twzbo3QHjg/X6VmiQtgnIGeh71NbSOhHf60E2LTN0A4PTBoLYwcc+o6VA77mPIB9+1N8wjOSSDzn+tNMCYybhgn5j2qJwAD1J6/SkMik53EY4waPvNwMD2o3KsR7lJ3ZJI4A6UF+h6E0j7Q3XBPQd6aSAB69880IYbuoOeO3aoZX2btoByehOOKc4RhySO/oarXJyThiB6mqE9yjAzLdzIQRGuCpPJJxk/rUUjmYMCAh681ZcBVODluTmqbSAwAEht3XHQ0risVJyXACFgB3HQ0yYfNxkA4qcHjg4HSobgksWJ2p/KnewWGMoCKGXAJyDUbvsyOCvapXccEEkDueKqOATksce3TPvSTIasBcspAGBnr1poX5ccZHOOpxTXcBSO/Wmh8ocfKR/KqsUh6rk8tgHikcgY7+w5qIvuAxyfrxUZVd5Ibk8mkDJScqdy4zyFHepFmO4EjOBgA81WXCruyxwehp5HmIQrNG2fvYpPQaRYXcCoxgE8ngYqeFd8nJCkeveohCXUfMUB6HvV+12I5LjPbngCpbKJYEcFwfmBxgqQOfQ1p2diEiQAFepOOarQR5IEfzFiO+R0rZsYwQS3JU4I6n60rksms7TgMTyo79TWpaROXGCABz05/PpUljDGqjuT2PGK1bSP950Xb02jvTTIbCFnQLtwxyOG54q9EgfLMMZ7DrSxQRpONyYQ84HpV62tI3AePIB9TnFBkxtpbHkcc8j2FXIo5ATyGUDGBwasQ2ymMAH5qmFuUYDawI7nihIzuQpAzhQvy45watR25wd/I9BxinCPoOM+h71bhmaEfPHvUjAyP1qrE3II2VUIXBHTnmnZfJIiLAckirSKGjCqixD0HNORWUMNrEfTtVIm5VdGaPMeAc9DwRSx2rMuN4cHqp4NWRA20spPbg8VItqr4Lgk9cj1q7kMLdIosDAAPYVM0mW2xgso6sKbsHKhTj1qSMeWpA6UwYgXdjLEA1KkajrwPfmmEdMck0vmYxu4WgCwuxM46Cl3qMnGQe1V1Vdxbn8TmnkgnaOSe/pSuKw5JjM7ALhBxk8GrCkk9MVEqhQPQU9XOD0oTFYmByMEZPHShpNgI6j19KjV2VTnBx3FNJLA8E1aZLVhkuCQ3THBx3qtc8j39RUz7gSD909KhnUkDkcVMikZ13jyyOCTXA+P4mfQL1FwVKEsCcZHpXe3AwTwSK4P4kssXhm/f7h8lgCO57A/jWT1N4n58eLJpLjxHqUsZAic7Y1AwAASCMVyF+GkYLjLjp3FdZqJJvblZlaOVZWGZBjcT1x7VymoybLsDAGO4bANexQfuo4MSveKF0jee0mACQAVFIsz7HDHLEY+bn8QaluJxPMSM4GOD0GKrupG91UuF5OOcV1HDYVlLbSOQOeehqOVjuOMEj14zVqEYi+Yrk88HtVeVE3mQ8qT2qQEkjZ4mI5PXBOOafpUqQ3a+dkRscZGTx3rPdz5XyOwIJyCfekivJUVQcOxPbp9aoDf8SwwmQNHIZwDvUgEE1n28hnltys7xAMAxi5OO+avS6n9mu4JZQpDLhcgAHjsKtoHtZhMlsEicE+YRgHPbFZGkWX7ue3lidIpDLHvwoY85A6461b8HBo79JHBMZcEKFLbfw9zWBbakYRBG8S5bduY/dz2x711fhO5ugZY1ZUV8j5UwW/z7VhUVkdMHc9E8J6Lew3E91dK1vA8jFnYgMFxxx15+lddbeJtBtILWxgs5NVvpVJZihCrjODk8dfSuS0SOaO0YeeWkjIGWbJ+hrJllvR4zkt4HaRwIo8KeFBPzHH9a8/qby0RN8Zru3ubLTtEkvG0qaRvOmj2kgDBxkgH9TXCweD54IQlnfreRnryob+hrX+JWojWvFs7m582KNfIKLyuAOOfavNrK0W1vnulE0MoY7AHOSe+BnpXZSi2cFWSud1pUt94bmlgO+GJV+ZScjHt25z2q5H5msaRq1hC4ntpWEnl7gDE3/18Zrk/wDhM9UtwVW6DmTK4nALAe3ercPjTV41leGKFIywBVY8FvXJros1uc17GnpHjm60fSxaYChYvL3Dkhuh59jXLXeu6prWlXumXU/n20k4lTdywPH+FS6olvqrPcW7TW0ykGSBzjI9h6deaybg+Wxkjba7cAdCT/nvWiIaL8ExjO4vxggpjp9K0biWwGiGQ72uQ4yuMZX0B6Vz8dw+0o6kE45Pc98fSrBjWe2MaNkg5wemaom1zv8A4bWGs3evW8fg6+aERn/TFlm+UMfY8HAJ4Geo7132qaufBOiT+ItJ1rOryXjW1zE+GXKkrgjp16H3rxTwtHqOn6vHf6XcNbyQhjIqNy4I549f/rVX1PVJr6/nkdJGFxKZWQnhX6E49Tz+dRuUlYm8S+I7vVtRnmnkR2Y52gADceSfrmsWPU3TPVS3HtUd1GvmsUAjTJ+XuSe5qpIHZXC4PbjkVpFF6GhbFpnIJJKnk4rXgbYR8+1uowc81ztpDdYi8uN8nhieAB6k1tRac9vbSPGimR+WZVyc0MzaJWi88kFiCecA1bgsTBbzlVJmZlZSW4GO+K2vDenabPYhtSgcXaqSg3YB+oqxa6Za3hKyIbeLdhnVzkDtk/0rGUhJGTrN1/bunrFJaI89s4KSQMMqO4x1zVjwZFaQeJ7JdauLi0hZ1KL5LZ9s8Z5r6F+G3gzwlpm26uZbW4EaiSYyAEkY4JPtXmnxCk8N+Mdbne1uRAkNw3lAcDjjg1jz62NEurPafHXxUttD0Ox0zTxFBaXELqbhyPvAZHynnr7V8za1f3d1qz3N3dMtyUy/lfKCDx/LtS6q13qlxDC9w0qWpKoHO4Y9jXd+BfBlnrV8g1WCK7tI9oBZtuCe3Wo5bBfsedi5SxYXGwSxEDcmRnHf8TXtn7PXh3TfHd+9nd6eJIRmSFZoTl+D1PbHGOas+JfgbBeeK1+y6eD4etYxMxg4BPTAPXtX0T8LtEudFt5JU0QWWiSxKsMrJtMW3ruPXBNO6SBRPPfA3w98U/DX4iz311psVzpUe55v3iNiMnKgH1GB0r7G+FnjDwL43K3llPbvcQoEaFwQ0Z6dx9eleUW/ibStcgvWkuUARXRLQsMuRnOBXzrqfg3xZZ6teeJNCB0qFQzFbaQjvzx7+lSmnuaNW1Puzx78XPBPwy0m9laeCMMuX8sEnJ44wOua+Efih4jT4461LcaPcy2UMMoPnyNgFMc4Bxzn09apaLp2t6xb3UniyK6WyeUyzTTZ2kL1A/Su08KeFfCcnh6a6glecyTeWEGSEYHggdB1HNU2l1Gn5Hyj4x1K813X50FrIlvaAW57szA43kehHI/GqI0i4SArb3WEgKySSjCsOQT/ACxxXt3if4fx+Hbi9jSRZLm5YuZWUBx33fTtitXwJ8LNGktGu4Fa8mmbE4nYgA89vx/UVSaaIZ4NdW8mpXst7fP5JkKSeeuAyEAAY79gK+1/2Z/2nofBHw9uDqusyaha2kqxIsgJZR06c/UVwdr8NfBnjObU9NmENnqMbokhaRdxCj+Hn8M15fH8OvBs3iHUxFq722nWT4aLzcKccEHnP41tBrYg94+Ivx08SfEX4nwat4b0u5vrC1jxAFVkG7vk/rzXH/GPUvGF4o1uW3lsL3ywWTzgqt6jBxWR8Dfi++i+NRaxzldFiby5MoHAQHhgev4iva/j54Zt/GvgQ67Dqi3NtF80MAUBNx45PXFW2rFnyt4s+NOueNdAHh6Rfs00qbX+XIOO4+tedad/adpqLbZWSSFcPLKCBIcYxn2HvXqsOkH4daSt1qtmb2W63R25hXeFH+8B3rkfFGqnxRphMsQtIbV8+VFwf931NZqzEzofgNHpWs/ECHTtUtbed3PmRXNxICQ2ORjrg4H5V9/6d+z3BrOh6fMqWqyDc7LFtMbbupI+nFfl3Z6fb2mqw3Vm02PKA3MCpHtn1BNe8fCr9r/xf8OHGnXs76npUMYjRgpLAduf8avyRnezPpf4x/Cnwx4M8J6jrkVuumXtsP3c0S4bcv3doHr0rw/w5+2h4m0qxHhrVro2kb7Viu5Iy7Kp4BIAOfrXO+K/2qte8fagkeoWjT6FvYmJFBLdgc+g9K8a8a+KIPEepFhaQpJHIEhVmIZR3z9fSne2hV76o+zYr2PSfCmp6imoHULnUZkWSfaQGyckAde5/Su084x6HCoYHdHkEjH4V4z4OIsfhd4etLolp5rgkKwyThuB+gFeyzQJHp7hiqhIQSrc8Y5rJvcpO6uYfgn43eF/B2kXlpqOoPAzXDKyFGJznrnp9a3dT+MvgKxs5L+x1CGV2GXMUbMZD6E4NfEXxU1VbTxY6ZZ2DPL5ap8rk9Mn146Vk2Hiq4tZVlsm+zlGDFAoCnHYj39azkrC5uh9+T/GvR5tFW3MsFkZ1AZy4UDPQc1wfxW8b6XpetaXqQ1JDNFbYKRNkdCM49wSPwr5V8T+ItQ8QzxN5SktGFZlYZQew9feiGCykiEV9c3EswVV85ixAXncoPTPNQUpXOg+P4vNc1i0ntJGubeS2DSQxnCnd1Ynp6H8q4dNT0vSTZSaPcy2uowq0r4RiqE4GemOCOv0q/fvresXd5Lp6RtYxwCNd0gOAvQEdMnpj6V13hrw9bQeF7p7rQiJRapG7mM8lsZTOOucdPUVadg3PD/+EK0WTxxe+Gf7VmmZbhYra6+8plIwxYenAH51B408CnwX4gn0yTWLPU2QqxdGyUyPQHqeuKvap4bvxrtvf6XJKmq3dw0nlEcRyt1BOOuSPzovPh1qF/4jmg1aSSy8QudjJLkq8mMIMdOePzoTuKxD4Z1PSdFhTfiPViTslVclz7e3tS6F4X1r4s6/fyJbTXd1JmSFocrG4QDIB6ccCtXxL8ItY8H+HobzV7JkuPtCCYhshUHXaPX6e9ey/s1/Eyy+Gz3cA0yae0nlMlrKYywRemAfbBrSwkjwOx+G/iGbXTod7p76VqjKXiS5UoH9AAe5zxj0rP8AE/gHxJ4UuUh1fT2jtihwg3M3HBzjsa+1fjzbaP4h0bTPHQ11NOvEiWWFSoBLA5Knvk9AM15Rqv7QWlzabHcG2guLxlMcjyLg54Hyj8eaGDSR8g32lxrK4R2iI+ZUZSOP51Ua2kbeSMgYye9es+KvDY1azl1+9nkO9jEYIY9vy5+VlH0Irz/UtHv4gLm0tzPaZw3qBWsZXM7mEYPNCqUOw87iMDGeK6DS/F+oaFcT3kM8s8scPlQozEhBxnA/pWbJcTtJHDMrEEfKOwxS+Sih+GBOOetN2e4NGz4I8QW3h25ur+4tWupnBMbtyyEjmsPUbxtW1O4uigjaZtzDsDQ0GyBcMXLc88VUlDoR1ArNQje6Cx1Pw11vStC8ST3GtWsd3AVUW6sufLYdcH3rqPjh8U9M1+xttD0pxLCxUyNFyE9j/hXlkR85H3Ix6gEcDPrUUcOd5PJ9TyaU6KnJMdrjY124UAgAY9eKt28RDjAz3psFqLuVI48O542jqPSum03ToNAlFzqEomlZflt0wQD/AI1ta2w7E/hO+n0LU4r8SzWdrIB5kcZKiQ9ge1eqX2u/8JHp2m6JaaBEboOS17KMjLZ4J7fia8R8S3d1rqDkKI2yiMMggdM+9faP7Kfxg8BJ8OYdK8Ti0i1xCYnaVMllA+U/0pMlR7nh3hfSZ7T4jWWnXrwi1llVReQgOsbegPT866f9ob4FXPhmePU/D1jdS6c5El1cp80W7HOfTBrK+NGt+G5fGr6f4WuGey8wySTKxMZkz0Hpiul8JfGvVdQt7bw14hVLyxQAZwSG54J7elZSWtwtY8WXSJbG8SG7QQTlgAGbI+bpg+/Wum0PQ9f0K1nutP0uaWDecTRt8+fUewrtPiv8KFg1S2fTNRe4a8kE0drtJGeoUH+ldCfHksMunaXFpIivrNcXNqGwZDtxgE9yea5277IZxujeN7/xdr8P9tTT2mnQoEwCVWRx1BPT6/SvsrwFrnim3+HFxp95YzXOmeXgJb/OzRnPG76EcivmzwJ408L+JdZvrDxbZJodnbEPHB0JYHkZH4V6bH8aNVvYbjwz8P4EfTICEa6cbhDyemTW1OKWgr2PPvHPxA1a58a2nh7VLu60zw0A0YgmuCCQMk89s5AGea8n1nwto+m+KHltbxRZXOWDyyAsD0HzZ6E+tdZ8X/DV7p+oX/2549V1+eNRD5AO6LrlgPUnJrx1L+W2Ii1G3mSVWG1nQhT2yR9acrvYFqeheA/DNl4i1G/029v1sJZWC+dakSAhSTgkZ5wDwa9k+Gv7IniHx7az3fh6dpbSByYpJG5Yk9CMcdM14r8MPidJ8OPEl1qT6al9HcqqDYQFVh0Jr9IvgX+0z8OLTRJI7OS30++uAsk8Ibb8/Oc+/JPHrShDUpNdTxzx98Add8G/Da/uPE0ttc38ILRGfkQr3Kt74xXzNpHi2x1+KD7W9vCiSmNlmOFzjjac4yfevp79qn9qmw+IFr/wjGh2kVyJJPLmumO5FAPOMfga+RtH8Mroc05eIahpxLMd4ACMcYx34xisatKMdU9RN3eh+gP7KPxC0TwTZxaLJdW6+Ym+4kjl3BO4DcnByTXbfF744+HF1ZNPtBBr04UDyY2Vmj5OfUdccV8A/C/xpf8Aw+m1SfSZvNuL9diQuuVRSSQSfZj0qzY67qnh3VZtV1cpPqeqTGPyG4CscncB0wSBiqWI5YW6hdnc/EE+G7bxLLPe6LFbJcOcKhwH7naOgwOfzrldW8S+CdI8IXt1pmrx2l3KGjjgMm9nwT0yemR/KuO1jWL/AF65WHVbQCWKZvOu0kIaOJhgED157egrgNS0gwyJYWcpvFjkKqHUE7cn5vyrmjUqN6sm5Np/jTXtP1awF7LJDZeYFKEcMrAkk/jgCq+oXU2uahczXGESR8YHChegP5c1JrusPqt0q3MYDx4VUI4AXp/n3rLt76OVRArFHZ9qggkZyM/lnNac0nuUWtPgttLurTynMgN1F5bnqSWGce3XivpDxHrl3Bptvst5H6BgoIBHXg+or5q8S2Mmga7ZQzuHt1dJY54iCGYHjI+tfS0k0uq6DDcRsJAUUlMcLxWFbY7sPu0edeLnWW086AtAWUhwx+Zh714n4kt9l5EBEwRhjC8lT3P0Ne4eK7V0txEbYv5iMThsAfQ/WvI72zzeQ/aA0L7AWIO5Tyf5UUdDSutDDs7BboNFsChehJwavW6p5D+XJDiEYY7wNv1qheLcW8pFvG88eTtdCT0659q+pfh58FbD43+CQmg2RsrmOFVvNUboj4yFC9e3612tXVzzrWPn2HUdGsfDBt4LqN7+5y9wEkGAc9cf4VzzMI1aS3/fNGmWU8DHb8a7b4ieCvDXgG+Tw3+9utWinEc1yp2ockZZh7dv51F4g8MaZod1p8WkkX1+QZvNSUtkDpmi1h7na+CPhIvjP4dPdXVy9rO48+KJV+YY6qO/OBXmPhW1lWXXlJ8yOObcrTfKML6j8K9W8J6x4yj8JXt1oKFLKJMXrMuXB74HPr2rzWe1Gn6J4h5l+2XCF9kq7SfXHt3qJO9ztoq0jptP1aPW7SK6j2sO7KchW71p27GO2neMECRQpfqBXA+AYW/4RCzEspY4ZiucAHPAI6V2enEzabM8u5UUbcq3ygduK4p9j1YK12cP4il3ag6oSqIfmc9DXJ6pKP3ZwCC3fpXT+J7pxCfKAO9gMeorlL5nnuowzkgEbR0FbU0ZydizqIzpYZSCSfu9cVzeAGLBAGPOemOK6LXsxqsack8lj16VgXCrFGRkFiOtdkFY4qhCjbgeNp9fWobxkKoBgn1zyaUzbEwck4pFdPscWVBIJIyOe3H0roRysz1BBIzg4PsaYUC4+YkjjBJIoc5cHpnrgU4qZJDjkdTz3rVGY0EAHgZ6EjgVZgQ+WnYcfiPeqzKAwGcHvk5xVqzRWdRkkgg46UMC5cEwovygDgH1zU6qhiXgFjg56dqivvmZB1I9uKBgFRxnHbpWTNEPmcxqNq4x1x2qDJaUHOPUHinuGbvyPwzUUoJYttye2eDmlYZoaVu+2DjJAIweh+ladxLJJA5dTsXgAd6q6REI2Rjkh259vWr1wkSWz9xgnI68VnJm8EO2Y0aFwdpdMso52npUmkQfLG+FO1csx/pT7VPO0RVYfI3DA9Pal0yFI7c5YLEVALjvg8Vnex0ctz6B/Y88NQa/eajfSW8bpazCVCy5LEnjJ9ABivt2wVLlp5GCxqhVYzngAD/Gvmf9jXww2jeFtdlKMjEqoLDBOFz/AF617T/bN/caOiWUO1rk53scFR6141Z80z1Iq0EhniLxOdSuH0yI+ciZ89BnBPGAT/SsHzmj1uylCM26NkSJR8obtx9M1uQabFpFsYrcZdxly3LE555+tZl3KbBoLgIJHWUDbnBJPA/Wsb3NLWRajh+xzG8lG68jUjeucr6/5+tUvCemP4i1XUNdvCC8XyonVccAY/CquvajLDpX2aGU/wBoatNtKdSq9zj2Fd7pejwaHpMFhBkIqhnIPVuuTTIZZIeW1WHeyI5BKjgH2pjTJAj7huAGBjjFS+aJJwCS4UYCg8+1c/d3Us00tqqMh3bSx6D8adybXPM/jR4i/s64tUhkHlWatPcSE8LnoCPftmvkDVrS5ewubkRYE024s3PBbIBPrive/jDq1qjXGjwSq9xqF2LebLZYKvXH0xXhPja5W11a4063bfbQ7Srk5Occ5+h711UVd3IqaRMRAIkcgAAcnjmsiaVrq/hDOBCP4ccnHc1pbGt4TySeuc5J9TWdFG0tyZmbcTwCeTXpJ2R5T1ZPdENEJCVJye+SB7im+Fg0EV5cu3lIuSrtzknpTNVPlxbWwAw7ccGiO3jtNHghXKGQ546EfWjckzNZkZkOSA4HB965mR90hJwD6mujuwsqSKxJPYeprFa2OQNgOf4uhraGiMpC2qeYp3EjnqOatpFGMMxA9z0x6UkUBVBgAkcY6CrcQHmIigZJ7c1TYoxuS2sIaVFT5gT0HSu20bTg+G27Yl+8zcDPpWJoli0kxKhSTxzjA+ldh9iS2FvEHabPLkcc/wD1q5qkjupQ6kVy0t7IFAZAMAPjjA7D3rQt083HyM+w4+bgHjpUltE07Rhgcg4wowDWvbwLCpQgwu/SRTyv4VySlc7YxsJaJvjciMRkYGzrj8av2sblgFDlVOMtyOf89KLVGWNht8wM33jwa1LdfJYfI3lgYzjIrJmqViF7JGkBO4YwSfXmrEVqBEx4SU/KDnI2k85q7DbyAhjwreoyKnjhHmFduSOcdRiouWkZ0FssHy4Ixk561cgtMoZFQsjf8tAOD+NXEhBQqQAygAk+tTW6LHEEIKqBhQDgZPSkmUkZf2bYZGPOfQZNPjtP3ZboOSPetRoMNl8AjgYGAaqmLzScFgB2HAzincZVhjcLlFBcjA29PepHiGCcBiTgE09IzHlV4YEHjrU0h5bABHQDpRcClOjM2Y0UFfvYOABUyDCqSmQOcqSTUxhQ5AYk8ZXt69aRSVYrggDnJ700xoQv8wwQPY8GrAfbgYGVxnHOR61XDZlcbSAO55Bp4yAQeCce2fegqxcSYMhOCD0571JHhQO461UWQBRk4A/h65qUOV2gYxyTx2o3Asq4PzdT0HqaWMjGDkjqdx5zUDTcAYwOu7vmpFzJvLMASc46dqVrEsuIQ5UZAA79KejfOSTjGMY61UjPUAgkZyB6VMjDd1A479TUtBYvRgM5wWI9zk5q0ku0EMckevaqEThgCDkdh0q0vzKCOo9akaRbhkCtnJGewqdGBI2/jmqaDAG7rnpU6HGT0I/KgLFyN1wQSpb1HNTIwUAk5PoeoqrCSQSME+p6VZiyyHft3HBBUYGKBlldu7cvB656VNCflwDkdc96qKuGOPbr0p6yFM479qALifNkjr1qQSZGMEE9gOKrxTYO3oD2FS+Y3C5JXPTsKBMm35xgj6HrUqsAQcZNVVAPGMH1qUsAAOSPagVixKp3A5GCBx3/ABqMkFip68e/NHmEqhxg9wRzijIdiTweKChxYZ6Y4/WgSlSORj+dDYz6AU0j8SfWncAmIkUYJB9ahfJB9R27VKSB0/M+tRNKytg9OefWi4rjSW3AHpjrVe6JyOxPpUqTLIVYZB5JB6iornJcnJK8gD1pCepSYlckEAc1WkfJA6+vYVblU4BPAP41UlTOMcg+lAiupVnyCR9KfJKoX5jzzknkConQhhhgp9Bzmo5/vkZwnr3ppFjWlwowcnnkVSlnVm2EEA85PT8ac8rITnJHr7VXlmA3bvuE59xTSExTKnnbgoJHBB6dOtRSAsytnGPfA/EUksYGR2PIPtUP3SGyTjj8KZJYeRVO0YLN3FMjl8tjkjLcZ7VE8hUAkAj9TTfKLAHk7mHHYCgC7JJjbjBPtSKvnbWOSR/AeATUe3awU5JHX0qd1bAbBAHpSejLNC3UhQpxu68c1ejg3Ejhy3IDHtWdZl5gQASDxk8GtaBNqElRnsR1PrUMC/axC2VSqDHoOla9lcRhwSuCO/vWdafNGOME4/Kr0J2Y+Tf0yTU3JeiNqA+dkrtIPJHetOAsBhCAR3PSsq1jeNQFALPyMHqK1bcuqksANvUU07GUtTYikGFy6Png44wfrWjAiNGQsmDxWFa3Slyvl/MO56VsBiqqfLKjHJHHFUmZtGtFEdqOASBwSKmUAqQASPes+Ap5Y8sYX+6WJx71bhuSmANoJPU81SZk0WIY/M5AyB3FWBDImSMEelRpdPDjhSD121I12JFPGw9s9qGybEiswA3RkAdCRinISzjBxnHI6VkNcTJKx84kDAFa1uzmNTy5wCT6U0xNFjyvbI9BTlQrgDp79aZ5nQk7fb1pWJPT9eaokdtyMk8+vakJxg5yfao1lznJB9R6U7aCMg5ptjSuPViQMjGfSnZAI4JPoelVySrLyce3Sn7sYOcmhsdiVpO2APYdqQMFAA4PqKZnPuaAOc+lTcVi0spYDI49RTt2MdveoI3x3JHtUw+bnnFO7EyVG4Oec+tRlyuSBx6UM20c5wO9Irbj9e5pp3JYud4JOMj9KrzAgjrVhjsXpzUExyMnk+lWwW5nXGR9QM4Nee/FOdYfBuoS45VCWGcA45r0S6+ZTjgmvPPiwofwVfpwWKlcNx1rJm0dz89/EKF7x2kgkEvmMxLtnJJ6j8K4zVpWhuSGJdTz2wK73xIv2maSSMmLy2ZWXAxn2rgdWhed1dQSeQx7161D4UcGJfvMikCmINHkEjJI5/SooZpFiOOAeCe/0NLA/k4/iU/eB4GasvEiQAEMhc5UjkGutnBchtU3yDy3KPknjmobhQSV3MSOeajeAwShwwPbI4IptyS0pYjGABn2pLQob8pba3AI4I9apuQjluQF61oMiN5EwUlN+32zUOoqi30iKNqsMlR0pgTa1I32Kyd8qvl/KRwR+NQ2OqXNvp4tPPaWFmLHfyw+hqzqQSDR7LPL8jDc8ZrLjK5ODg9qVrjvY6KLbPbLty6dMLyQfUV6D4RgmsTCyyOGVcZYZJ+teY6RI0dzGBIygtnAJ61758D/AAfrvjbW86fbpcW0U8UTF+SxPXiuaqrqyOul3Lnh7SLk+ZJDayXBuZt0jqhO0Dg5FdLb+AtTjvrm909hObnG4LyysOgJ/pX318H/AIL2EegzT3YiE4LK4jQALx06dBWdYfBnTIPDuo6gXRLmSZjAAuTtBPT61hGg92OVTdH5ueIPg14lsr69kl0x1hi/eyyRqzAluyjHfpXnPi3wnrHhGSGbVbdtLllIMEMo/e49CPcc1+t2m+ErSz0WSG7XyoCgbdKgz6kEV8P/ALcfhceJdYstb0ndPaRIVlkhAxEQcfXmu2nHl0OGWrPkhYnuJPPc7DknGa1rKeNUiV2IQ53BeoHtVYgWpZXZgwGCe5H0qMEI47k4AOeRVtGT0NnWr6zmjie1jaCReCM5B/GufuU+0yrJvKn9M1avLcyRgkgg56HBFU1i2O43ZRcDrznvUpAtRJ7tGkiGOUOQR3OOavwxpORxhhggHoTWbCI1MnozHbu5IHtUlpIGmVWfy1Dcs3SmJqxq5aydCjOkyEkgEjOc+npmm3KyzsjxDJX5nAHL+w9+hqBL6IXgL73jyRwcZqveXRdgEd1jbnYTkA+1SlYSYt1MPMLmLynI+6egx1zVcT/ONqqS46Y4qF5yUYEhkBBzjLfnW14R8A6r4yuohbWtykAfD3CDkDHGPUGtdtylqanh201e4tDc2enzzn7uIYySPQ4x0NdVbW9/a2Ai1HRbyyllIEcskJAf15xX1b+xl8KbqwgE2u2cZtcsYnlxux0wR+FfQPjXwLoc+o20iaRBcw2+S0hUHZkYBHFcdSqk7G0YXPza1rwfquj2FvOtvJLJcPiGGNdzOO/FY2s+H9b0a1in1Wxeyjm5xIMDI5APvX3F4y/Z4nj1O01u3QPAZDKts5wkAHp35rwn9qPUS2gWsLpE8fmALPHyB7Y/OslVUtC3TR4NDfzxpMn2p0t7hQskasfmHbmgRwyM5RtrMMYHBPvmqcMTancra2ieazYUbeAD2Fez/Db4CyXyT3/iGO5tLFNiHJG0Z6kGttFqzBroeVifKhI2V5XBCgMMnH+FdD4buvs9msF9O0Cs2Hl3FthPQk+3rX1DN+yJo6eHn1/TIGlMMWI4VbKn/bz06da8Au/BM9tJc3enObseaIzapHudcdSe3aobTFyNan2n+zn8ONE1DToZ7vxFb6zbTRqGiDhlAHTnOeD/ACr6K8TabpfijQ5dEsowlmi4lkTAGPQH14r84PB3gbxd/a0F1pd8dKiMeW2yFQvruX3+lfTfgzx94l8FeH72K61S012dYAqwwgh93YmodjSLtucZ4n+DepWmvXP9ilpQGYoAckDvz71u6doeu+H7YQ6hHNJhS+2OFiEGOc1teFviXr2oLcSzeGLhUQAll4+vXB/Kurn+P+mWfhqW5u9FuogoO6Ro8qwHHXp1rNRfQ1ukee+MY4pvA9xatDM898piVzGThjz09e9eM+KNKv8A4Ii2uYbs3NpKQHtzyzsR1XtwecH0r3u4/aJ0HUNOiuIdJuboKxPyxA+Wcdz06Zrwf40/ES4+Karp+h6O90FYDzUG4r9Bj9aFFpkto8k1u717xXf3ElzdARDOx7f7+0nox9ge3512Xw+uEErQXmqTWzQxECAnasgA5JP94gfoK6jwl8H9UvPDNy17o98l1/DEV8ou2QQ3rtFeX6zYatY+JbiwTS5pXiJWbyvmIYcdu3ua0SZmxb3Q7/xDrLN4aa4MqHzS7y5Ytnpn8f8AGrMugz+C9VNlqdkdRuroLPe2qDIT16D8a2PAGgaxoutQ32m2zuJyY5IHBx15wcdulfWXwu+Dmk+JtS+3a9oznVUG7zn+ZNvbPuPpXRFNGZ88+GLLw8/ijTJLnw7NYaM2NhMXlpk8lsYGfTiut8ef294m1Oa30C1udN8NWyBiXhZYpAOuDjHavre7+EmgpcQTagIZo1UMkLLlVGOCK8r+KOoX3jq2l0HwnGESP5JigAUj0Bx7VfQs+PvE+q634juoraytrlLLZtXbGTGSD1zjj615lq9gmiahcKzNIWYb5D90Hocfy4r6n+IOgav4Dst5VFmeEvOCwIBC4AA9PWvlPxfq954nuS8wAt1TLKpAAPt7VjfsRIlieeCQRokyq5GXQHbtx1PtUsUixyAIqlxgsMjPuTWXYarqAhtFjQXJUiMBRyecDNfQPwn/AGdl1aC9vNSi8y+K5aFjkbSew+nrUOViErux4HFqVs10GinQyE4XBA5z2FaNvCJ1OLdBclgQJBnnPX64FfXvhP4D/D/XdHubi2sYDf2gZXjcco2cDI/AmvlHxnYJ4J8f3WnvK99GJtyheAoLHGT+QpqabSKcWlc+ivDzSxW3hKwkG9PK81pNuT6jn3yK9X128SCC8cvtKw4BXlc4ry7Qlln13QrchkjitULMDwvAHFd34xm+yeHdVnEhieOLCuozg9KGyo7HxJ8Sv3/jO7k/ehEGAxJ2dy2B36gcVY0XwsmsW8Fxb3ewKhkZcYGB0zXQeKPC9re3t/qcTmS7ij2pExyMk8dfxrmfBviuTwj4kNtqFsq6ZeS7Xc8k/KcZ9OcfrQ9UFtbiresj20NkDdQsxWSVWyEx1yc1c/tNWjliaRCFfkb8YPv2796saRqNh4r+IRtZ7hbTRmYiK1tcfvCBgk/nmvR/F/7OEM72EGgyLbWlzKpaeVssCAeD68nNQTuzidFniW1kt4/KQyNvMmMpI3QZb2PHWvoH4T+GvFGuaXaJLPa3dszh1WKPcAR0JI44IFdx8H/2Xobfwo9lrE4lZ4iu5OpBbJH8v1rN+JGur+y/Faf2ZM01hKSGgkIJDY4IPpk03oUlY9U8R/Djw3FZatrms2Ni1hC8dxY3KxjdkYIIIHXdivl258O6LfadrPjLxJfzWlwl59piV3AI8sYQr/eJGOMfwjivr3wbexeK73V9B8Rx20cVhtZbUHMWGyencdOvrXwj+2XB4X1rxzcaX4cuEj1HzYoI7S2wsRzwcnpx0x71skW9DZ8N/tBeEfHGpPoniDSodUKD/R7q6UKzH5eNpyMk8/lXqeh+Ep/DlrqeoSXsaeH9UDTosgBeKVsAKBjvjp9K+NPE/wACdf0vTWutS1K0t7xQpW3DfMffd9PQelF3afEG103StKt559RtLKQXUCxbmweMbl55HbPr70yWzo/H+nah4aTUYNW8Mzym7kaW1eVQRGuegPTAGa85n8VTwrY2i2KyQwq0jORkhs8AD0r2/wCI/wC07PqXw5g0DUPDxbXTEsE5uVO1RxhsY6mvnS8lUDzDut51IYBWIGT1/D2pNGUjW1Hx7qF7PKsc7LBJAI2RhgCsfS9buVtBpzTTSwo25Wc4UH/PrWVf3j3kxXzMM+GYkZOf/wBVTTqUUfZZNpbjew6fhQnYVy1NBa3E6mRQSeFdeoP+FYer2F1ZXJUgFRjkcg5710f9jXFsLaV8vFKu4MRjn2+tSaj4e1B7EXCWNxcWhGHeNchCe5q7lLU4UuNpKsQBwAP1pkkhMY7NWjfWS2pIEYTtgZBHsBVey0y51FpvKUEIMkk4Aq7j6FZXmLeWrZiIyVxkVr2GhGQmW8iEEAwwdjjI9hQk1no8aPCFe/IOGA+7681l3l1Lqciy3ZMpXIXcScf/AF6YLRmlBfrpySw2kKIHJzL/ABEVGlupDS42yEnnJJY+9UDzhRwT2BxUhDFSrnIHHXNOwzUkVV8ss2X5B7ioftMlhN9ohwrghWIbaNmeeaZA/l4U5JPtxiiaJZk2nhPfkZpA0drb+HtY1AwyW2m3HlyqPJdUJSTJ+8T/AI16HH+y/wDEmPSG1dbIOjLu8rfhyR7eo+tQ/B39pe78D+GLDwvf24ng8/BlflfL7jHWvZda/bIto7OOK1sZVC7oVEhwpGOtZyJukYnwz+L1r4A0x7TxxpCm6tATaq6/MGxyR9a82+KHxHufHPiix1S30k6RaW5yHx88vrluOMdq5jVfGtzrR1HWppJbm9ufuh2yka7uAtUT4ok1GyIumlnUrsUMcEEelY2EncPHXiFtWmuXjVobcRjcE+8fX862Ph18UbjwLpl2tpczCWdg0cQAZnI46dR3q58OPg/rHxN1+Cw0+SKO5kHmJCCSWHv2x25rrvF0etfBrxg41rw1HZyS2/kK1ucBzkYJb1yKtXegNHffAj4l+Er34gjX9eugNXkYbVZcCMkYwR3465r688d6F8KNYuLeyuzpbXF7hGUqCz555/nX5Q6l4hu73VLi8Z2sLgMZB9njwF9MH16civpv9mv4YP461s69rGsARWxilcvKWMikHOeeDx3rRNLcE7Df2kP2eofgpeyajoV8kllNIrDT5VByWJ5A9AMflXi1x4Wv/F7Ry29xbQSSAIoi+VnI9f5dK+lv2kPizbar4nttP0SWK6ngYxyXIXeYu2R+B/nXF6bp/gnRZNE8QTXqpq6zBHgVgBIwPV+PTOcevsKhS7A2noeO6z8PfF3g23msdQ0q7khPziaPcUAPQ5/POTXq9x8P9Q1P4QafewwMmoRM0s1s0mAQAdvPrwCPrX6By+OvAXxB8Jp4S0+8tri5uLPLRptcoCME/pX5j/HHTNR8D+P7rww2s3E9m0Z2LHIdoTPCEZx29KznFtXe4aLYq6H4Y8Way8/9m+VqNzaYa4t042hgcAnI5HtUfiLTvEPg2/XUfELx3M12yKkUkhJGAeg9ulSaV8ZdZ8KW09to8UNqtyiRGYpuYEA4OPX6123w5Oh6/wCG9dPjnGo6zLGZLa7Zt8yIwJARegwQeCPSsORW1QbniUM02pTTXs189pLMwL2pYEMBnGT6EitTSINQu43tdOMlzqDF2X7OQWUE8AD0AOPwr2/SLXwx4ulsra08FAwRzKqz+QrCYg42khcDPJPNZd9BoVh4/iPgyOTTNZkIsltPK2BWJIZwPTA/Sko9kK1jxCDSrmFbkXnnpcw/vJFuBtIXufXjnpXvX7H3gq81rxCb690drzRrguIi3Ic7lUr+Xr6V3nxk8F6D4zlttIiK6ZrsNms91qDx4E2OGQnjrnPHp0rnPhb8ax8JbldFv72S2ttOWTyZIgCs4H3WA56gDGfat4wutTS6Ppr4s/AHTZdJuEbwbZpbbBcbY2VZGfgYBAHIHc14notxNH4cgtDE9s8YKsJWyxAJAyfoBXT+Nv2otF1v4VwaxJrU8/iERrGDBMUKyHGAVzjGBg8dq4Hwg8uoaNDfea06zcs5OQT1POc96VemlTuzqoS944TxvOZoYpYQJRGHbAyQ3t+HWvOPDHhZPGuu6XZu00COkrSODtww6E/ieley+MIWWynTyVYMpwy9V9/yryTQdRTQ7CWa8EgIBKSwn5wT3PPvXBTujorfCe0eDb/w78NfBF1p1rbWur6gJNsmZFB3HjP/ANaue8OfEjxt4LsNXh0S2sfDltc3DSTSsQRngFlB9MdBVH4efA/T/F3g86gdeFreXbgrAcqS+eM+pya574xfs++Jfhn9n1LWrhbu1uAwUyMW28dvfArtpSaZ5r6HP6ePC9t4v1DUPEGoprts0bu7y/MS7Hovqat/Dnw+fFPjGCLSYJhpzMVtlkQHBJHXjnrXEaVFFpkKKFVYQM4285PAz9Sa+yv2VviHbfDDwDJc69YkRxSH7OqqGdjnsK0lJyYlZFW/tfFfwdtdSsIrM3l4yCSaZY9oXI+XI6HA44rzPVtbsPjBqelWeq2UdldKGjclRl8DI/A16F8Uf2w7bxZPq+nLozTJP+7tncYbHqw9zXj1s9i19aS6np5itnTJjVsbQfQ9azk1BanVBu5ia94Vk8JR3Wn2zwtESzI1sQY+T0qCxt3i0cu0gZwAroTxnHpVrxtf6RNcWyaVZSQxwHy97udrDuevX61Thg8+1faxBk4CAZBP864Zu+p69HWJxHjGURLDGGIKnJOMDHoK5m4iM0sLjLY6HPOK3vFxMc6RMS7qcEHtisy1jEUkZ+UAcsQOa6KWxEyjfx+dIXc/vDxj04rKMO43JK+ZsUbsn8q17wrvkLPk5JyeMViqDKksgYMgX5scZFdsdTkminLhQegQc1YkULbQsMpnJ44qk7lowV5Hapt5+zxlhyODj1xWyORqxmscO46hjwKRX+U8EfWpJfvvgYyc8DFRglZD3XtWtzMc/wDebOTyB61b0qNvNLDIPPP86pOw805IK+v4VoWHQ7T04A6VI0WJiZHyOCO9JEyl/mPGMYHBpChG7s3Tio4RhyrYJGOahotIsGMqQRggHPHFQlGBCjJGeMmrTKAdqkgehOaikjAYqV3gHrjP5VJVjV01ckDJIGMjtV/ULc2lpEoAQPl1XpkZxVfSIySMRlSpAORg/SrusYSJX8veQcBv7uaykzqgrIJkkg0QSnBBOW29D7Ve0mCP7NEpRHLSxLHGRleT6e3Wo3iEGhC1kOFnAcKeQvPHtz1rW8Ax2s/i7SLe5VVRJd7s3ICKOT9c4/Ws29DogtUfePwS0c+FfhfBcXi7b69IZieS2TtH5DFd54V0KKz0ZGldjNuJAHRearfDS0j1rwxpEakS2xXepZeGAPy/lj+VdPeRm3urm2c7ZEQSKSMArXiy1bZ6UnZpHI+Iotlz56qCADtP864/X72G20yaSb5ZWXKOp+6c+nrXSeIbuUPwcxjt0rzzxYh1NPsabzI5BVBwD071nctanZfDTSLnUrw65eqmyOMIjPyzY9a76/lVkeTauDz6YxWR4bSG18OWUUAEUQiB2+/eo9U829ia3BKxufmYcHr0H1HFFwaKcmoNdW4+yFgz53OBynFUJtRtvDvh+5mlJLgcyyHJZj09+9a90rRWqW1vEkEC5Oc4x6V4j46SfVdV0q1SR3VZt0g3cEDkkj8KOoJHiXjuxks7/SrppXEskk0hQjBXJyDmvM9UObtyWLl2PzMfevbfihqlvqg8Q6k4xDZ7baKTvxjI/E5rwGMObUZcuZCZFJ5IHevSobHJiU4qxLfyBIFPQ8Dj+lQ6eC06OX2xxtlgBk4plw+64RMB1QfMc4zUdpqkoiv1UmKJm27M5A9x35rt6HlFXVrj7bMdnClvx60/Urh4rWJGkBRFwB357VHp9qt3qcYLuQpBKg4FV9YvPPujEq4jDcdzxTWoEEQ3YJXJPpxim3gVXQKu09OOQKkkkURgDOTjkUy5ZTEhQAk8HqM1rewrFZU3SFVYknqM8Vt2dh9jRXfaHYAletV9MsQSGlQAjnJ5rTjtjfXUcQQlF5bsfxrOUjSMDZ8Oosk5uHiUIuVj28Y9a6pIf3iBAWZiM9sVlaVAYv3YUbFwMk9D9K7a2sRo1omoTSxvI2PLtwMk++MmuObPRpx5USxaWmmWSSzMUuZWHlRgZ3e59BU9vGs8anqCccj3xmqiTS310bqcs0r4HoAvpW1axBHUABX2g5boP/r1zt2N4omh0+MMpQA9z6Gr9un7siSPYpYLuHJyemPy60trC8iBQSCOTjp71r+UZmaQARxA5AXg1DZdhI7J4bUDl0BzsJOMd/xpq2xkcssZRT0PfGK1oLcLGmxmYEA5NShVfdtBQMduWXPI64rO5RmWtoVR43QgH7pHFSSQJAnlGMuGweFyc9sfzrWMD8Fk3BeMDgfWlSFozng5GGyecZ9c1Ir2MO5tQ6qpyf8AaPWmmFQEG44OQSR6dzWrPHvlYbQgXn1AFVWtyQyjIPXB6YrRDKJhWR3OAQR0Xjn2qCLT9oLK7MQfuk1sSWyhMhcA916VBc2ioiEAknJI61Q0ZjRO2CcFG5BJyKasZ8wHjPSrzRhMJgKetRuuFQhQCckYpp2KKTDfjHPXIzgiiOMruLZBODycn86sMgRRhVBOSSBj61CRmTIGfbPFFwG5xITgqORg8mpM+jHIGeKZzvOM7uePQ0CTyy4blioI+v8AKi4E/n5GOc46DgVKgzjsPeqSMwUHIz/KpTOqgBgSOAQeRRcC8MKenI/SnQlmU84B6MDyTTEKlRyAOOacrASDAJxyAehqWwLUUyg7ScMegxkH1q5CMscE4xzms+Msrbh9Md6tRSbiTnBXqD1qQLyZbLce3apkbnOS5PG09MVXifaAvUdQKcSGZex9uKALqPu78dMdqsK3ykHkfkKoo5OABnHbvVuN22nHzD3I4oAmUqwCsAc9M1PGq7huBIHYVCse4pkYHqKsMnlggEktzmgB8cYySBjPJxwTU8Cspfdg+gFQckk5+bpjPFW03oBhCQf4u1ADzHxzwOuRSIwjxuzx39akUswIII9c0SAAqCM5/KgBGkBzjJB6EdaFwV7n+lKgwVyMgdBjpUhTrnpQA0DcR3p6qF68YpyoFUbCQD+AqTyxuDYBPTNAmV5F2g+nvUE65IxyD1rR24PIxknjORUUoAJAAP8AKgzZmCJyFI2gnqetNZCQQ3Uc+1XJFIxjAB9OtVpBkHqpHQA9aTHcqzMq4GAW/u84/OqEmFzzgGr86gYznNZt7OIxxkgc7QOopjRWdwhJyApOORnmq9xKpUAknPIqGRyPmJkTHIXPP41DdSlmPzBmIzu9aaLsMmw0mR9zoBnmqs8mwjByD+FDOoz1AJ6VUZwzgZIHI9aoTLDyKy5yWPoSSB9KYJP3ZABQ/pUSHGRtycYye1N4TczZZiBwDxQFibymySBkH+I9qe0bxRrukLnGePTtkVW3ZUDGVXnqalgIZWO0KG6AZz/OgLWLMTMHG0EscdTirsskSsiuQwJ5x2NQI21IypUE8HHJpr3MURJ2h1ByxcZwaTBm9bymVQxJAHHvV2C4SJwwXB7jHBNYiapB1LLgrxxgH8Ka+uxwQhGZULHBKnBqGK9jrY7tIsM+UA5x3NXYrvz7eN8kBh0PXrXnN/4jhtgI5JyQVBX5s1EPGyxRKnmKDtJByAc+9SovoiXI9atZmgdWYEH1z2rSttUWYsv3SvGT0P0rw8fFeBJYtz5cDBjDZGPemSfGOzKYaaMRhiTGrYP4GqUJdjO6Z79ay+VI7tKCGxtUdRWkNVCuiqQeO55NfPUXxt0cKFF6sUjdEc8Y9c9a1rP4waSoXE8TyqcF92AR3xS5ZLoDse7xakrkZfGSBgHtWgt5AcbZiRnBDjFeDw/FzTwxka4itgTtQl+GrctviNbXSlkuUIwAAz/Nn2p7C5T2gahEiHa+4A454FJ9tUxncQPUjkV5XB45hnRz5oGwAkBs8VLa+NYZoM+bgjlozzs9O/U0XJUD0+C7t/nV1MpPQDoKuwX6xKVjkBAwNoNeZ2vipbpQ0caiMAfOTgn8M9a1E1pnlQxSYHUJ2PFHMNwuegx3LTAc4HfNP3EAAE4P61ycGsbyAWJHOfStBNRwpXJB69c01MylGxtozM5C8A9++asxSsMAg5FY0N4X69euT6VeS43AYOQewqrkWLsm0jJOSeMCk+7nkg/0qGORcEnkjipPMDkYwB/OlcaRJuJwMEinHt2NRmRegJz7U5ZA2f6mhsWg9Tx3NSxtyPSoFYD2FPDdP50XETlyQPT16U9Wxk9arbt2R0AqVD75+lNMTRI7HaSeRULDJ5wPpUpOQelRSLwABz61o2TaxUuBlc8A+grzn4wo0vgTVQg+bYcnuRXpNwrADuM/lXB/FVIx4O1AucLjJz296lmkXqfnpexm381d2UYluQARzXGatbkynZgDn5hxnmvQfFdk8S3LL8zBiAo4HtivO9SnMMi5BVl55GDXq0PgRw4hXk2ZMsHnIVboMgqORmpUiD2ZgVsngj1AqUSeaS2Mk84P86a020joHBxiuxM4GrEtgssUJSUKG3cADt9aj1C2jvHZjJ5ZUgsm4gY+lX52j/cjlnON2eaz9Rt0gmUk4icYIXk/jQUmRWcMT2sgE6jDZG08H6VHfQ7kRt4LD72epqBIVhMgzhT+oprSgEZ4QcY70kCLN9un0uykjQFBlSx4wazFVWcbjgEnkVr3iRnSoNmSdx3DPGfpmsyEbCFI4J6d6L7jsbWlRJcyR7SUcMAGAz9f0r6w/ZQ+IT+AtanvruAS6IJGkZguWD44bFfMXh2DzpCI1VCVwCx4B+lew+FNSfw94RvYI4w7TARFsEfMxx9cY7Vx1anI0zvpQvFn6DeGf2qfB1xpurQw+ZBc3CsVhZiAxI6j0zXrfhDxNo+paPokctxbGVFjYbTgAt049a/LaWayt/ErW8sq24s7ZZDMDgq2OBn0rQ8e69d6R4et9Yg1a5e9kVdkocgrg/KABjrW0cRBpXOSdOUT9YfH3hWHxh4buLNmCMwyrgAn6V8t/F34X2Xgj4bapD5Bvbm+V1ECplmbHGT14HNfO/7O/wC0b401XVrbRr/xJLaESBW+0uXOOhxkmv0i0ttHsvDcV7qV7BeM0WXuptpJ45xXY42SaZyKV9Gfhn4q0b+xLiK1ulKXZJPlsMMoz09axUsvMYELukByCeRXvP7ZsFrafHi5vbO2C6VIirDIqEKXwcgHj1rxqwMkKNcmSNF3EKnf6EVlJJahJGRb2TxLcQyjzTO2QTwU47VPb+DEXTdruwDEgEdV/wA+taP9uvf6gmUIbOAVACqBVrXLxoIJZZlZiq8gA5Irnu+gIjXwVFJp4iiYThhsyx2sp9etVf8AhDZHTyYTkA7SwwSfrVfTvGcUFyjR5IJwQ4IFbemeJv7UvruFUK+Wqn5QFHOeR+FCkytDnNR8Px6eSJnwV4Yrx+RrFMXmsApBJ4UZ5r0i7t7WGzhilUFp2Lh5HBJ/D0qPSfDHhx70akZpZbqEgiyBBVyOCV44Oc1XtEiFqZPw/wDhXL4xnE1ywhtlUMN/DM4buPTpXvNldav8LtM06ynt0uo3cuVg6be3H616b8HPgjN4uv7XVksBb2VrGTDDcZy4P3iffgfnXo/xN+Hlrb6Z51/Z/wBm2kUeJJIWyCM4ORjpXNVrX06G8YXPGdJ+LGqeJtQjtp7x7LToGCzKmVOSMAE+1fZfw9udO8NeEYvOnWa3aPe1xKwzjqPyFfJ2k6NoPhC50ltLgOtecWMqrHk8/d/EVtePrbWde8Tabpk/maVpTKrIj8AknkVhe5qlY639oz9oSF/CVzB4auVkuC3lqVBIYd8e4rxD4MfATxL8X9Ss7nX7dzpYJK+YOOT0x7kk19AeMPBPhvwvoGhw39oJrZZMZVcnoM5PvX0B8HNY0DT9Bhk0+JYY2wBH3Hv+Apxst0N6nlWs/soeFPhX4Iur6z0xJrmOPe8gX5iR0r5b+IfxV1fX/BUnh7TRFAUUi6LEFtuflPt061+h3jbxjDq63ej2BLzSpw6jOOMZHvXxN45/Ze1D/hKZbOFy41TIMrLg9RnPvWyd9CbXRmfsx/G/xVqOhjwxNClzZRHyvOY4Kjp/LNe4J8DbK01WyubUi1hQma4kAyJD1AP615R4r/ZI1P4XWqanYahNFKiBt7DB3cYA9qb4S/aJ8VeHdLtbOY296sJ8p9/DA/3c0SjfVEr3dGL8Ztcgs9M1L+xJmhu5mNvhVIZvUj2HINeQfCbwdfa/rd3FLeySv5ZK7JiDuPQke3Wui8V/tBW97Z+I4J7MNrOdschUBWPcj6Zrxzw3rOvWPjS21HQorpbst0CEq3rxSinsKTT2ParObxp4a1U6LHdTyCeYZIJYNjjk+gHavoHXfC1/N8LbCHUJBaxFgZ3ij3Fs9MVr/s3+GJ/GiQahqlqbLUt+ZTKmFk4zwPWvpx/hzpM0UizQCZiDt3D5VJGOBWsYN7iTsfNnw9/Z+t/EGg3sn9oSSWcqqCxGOg7Gs/wj8NJbfx4TpNjJHp1ifLEyqAj88liepr6z8J+Grfwto0dlAqqByxA6muM8P/DGR5r271S6kjinmZ1t42wAM8EmtXTtqDZi6raReLNNfRbG7jtdQyVcAcle+D+lWvB37OXhvRNPiGoWiXd5uLvIo28+5HWvSdD03T7Kzj+xJEy4wZEAy31NcN8SPi5D4R1C10612T3EysWIOSmOhPt71Sio6k3OP+IWneHvDniLTtB/spBpt2SspjbDAnnJPt1rUg8NHw1qtpL4Kulht51/e5IeLaOhwe56cV806V4s1Dxh411PUr26ljtnkdVbdlSDwfboK5a++Met+F9cvbTw7dsumJKFEj5ZeOuM9j6VnOaWiEfW3xF8Saho6G71OGG8ggiLeYG2hWx6V816z+1Ra6O5bS9P3tjbLKqhVBz0+lc/4k+Kmv8AxF0LUVnv0tgyeULZAuW46k/4V4TDBdRskMSguCV2E8H/AOvWDqN6CbseqfEPxZqnxd1G3msFEqTQuiw5wp45Gcf5xXjWseE28L3g01wVKxqZQrbgrHt/WvRPDyX3hrUsQ3rWuYyshHKsSPTpketcJ4vj1TQdYnaG4a/ilk3SSLgsTnkH/GslLsZvXc3Phl8P7698Qpd2t5CWhbKx9Pm/+sK+ufhfpunWWqy3lzrKpOsfl3FurAhjjgH6dsV8YS+JxbapbXGlRNYRRqTIYjhnJHIP41NN4nmW4ZoLqSA3DbmkQ4Y+x96adxKSR7h8WviPpegeItY0zwpbRm7nt9vnx5wWydwPv718x6rZaxDfC61aHD3Msa7tpyuMHJPHr1rsNHWLSrlWkmZ7nd5glmf5ST1zTNf1268b6ha6PfXstiiSjzJwoEbKfugDvn3qkrM0cuZHuPgdzd+OYmkkby4YYliJ+6O559a7f4i4Gh6kA2RjDdhg1xPwsjjPiVhFI81tBGkUZc4wQOWx6njmt34x3hi8L6gpmdSsQOFz97JwQPXpVsa2PlXxbfPY61BPb+a6FmaaCMZCjOCT3zj+tXvGvhjTPEFtb+ddCFLtFZXaMkoduAce9c5ffbNQ1ed7xpBaz4x5nGDjkZHYe9bNjdXNwo/fqyQt5KtuzjHqfoalszkzK1L4ZW2jacsmi3Ul5qMjxLCR8piweWB/OvS9E+IXiPw14Lmk1S4W9mtNkVoqKolQr1YHHYc8+hrhZ7xIZRExZZAdwkU4UnHY+2KXUbgXduJUtIrt4TlYgzZB9c+v0o5mYuVj6R8LftUjTfBSasNNlfVmKwIScmQY5Yj8D+deG/ED4ot8ZfFAn1u6lsobVibddmAACSQT68D8qw9P8dX2nWSIrxQENiSN1ycn071T1XxZ/a8zwRR+VH0Cjkk9yfqTTSuaRmfR918V/EFnY6ylzpVxNrbxFY5LVcSKO5zzwMg/hXxHr+qahb+PrW5uxPNfwzpcSLMSGcZBPU/h+dfp38MvjL4T8c+ImtrKztUiNjva/MYw0mcMv69z2NfB/wC2Z4t8P6n8VEXw5YwSRRKWmubZdhZ87eoxnG0frWydzomekXL6J4yGganc3xhv2YBkChghzxkHjAOB+VfRdj4o8M/DPwTceIr7S7ae9g+SSaKFVM2SFBHYA5/SvzEPijXNRVFlvQYoo9kTKu0gHHJ7Z4Fa+sfETxdrmkR6ZqGtzz6YFVHt0baCBjknPXinrcz5rHZ/G74i2PjnxSNfsGSxWaNo2tFIYcNhc9M8DOT7V5lfStqEUKgmRy+4Z4qgfJiuS8akOeML0P8A9etaC4XT0EjKpLqFIYAleeopMz3KagyzooUGMnDMTg80+SeOOcxsuIydqHuakjiiAZmORkFSRnAq7rKWGmSRxRyeYRgk45LHsKRRr+G/Etxo9/Ztc4vtOiG3ypeSrY4xXT+JPi9ezaBL4e0WBbd7lyd0a5wn168GuHtYZI5VklkSG2Zfu/xDv696bc64tms4s4DCjDHmtgseOxoKSKdxYRWrQDUp3llCswjHLOe+T1rF1LVLhleOMGzhcAKsQ6/U9c1pwxf2gwlbDyADDsckj0zWn49jtlsLN0tYLUOoIMLZOO/I9/WtIlWOFCklgzksQDk9afvUoB0I4GPWkDRuGdCTu4L5yQfSnLlVwSGx26EitiGhpzIwyQpPdRg1KMAhAwdj1PU1FwNpXcTzkHkZ7YoiwkuH4DZJx1JxQM0bWENKhcFl7rnANTXUSoxMany/9rkD61Vt7glAFGGPTt+dWZpXVWR8E8Zx0pMCa2uTFIjcMw5yQCRx2rvfAmo2Ngkup6vpiavaSRsqwyckOOmPr9K80gk29XyOeB0Nb2jTTySRW4cx2shxy2Ap+nuazauDVy59v+0azL5UEVtE8pkW1TAUL129ulOv5mvbrzwnkRo+TGuP1xV3VPCmpWZKjTbt4oyGaaGIgY9SfStmL4aandeFjr2mz/bY1ciWz24ZcdhxnPfmsWgSsaXwP+M9z8HfH0OrQwSJaEkzD72Vz2J/pXfftHfHGP8AaF8U2On6ci2VrKI18+XrvBOCpz744rwaGCeaaRp7eWBh8rg8BamMccTFk3/aYyDGM5PHdfQj1qk7Ca3Oz8S+B3+GOupbXF1ba00turLbueYx3LD196kv9futO0oNby/2FFPIhaKzlKmRRnBOCPccjvXnDi81C/knuLme4uyQDPcuXYqf4foK3tM0C48QajJHayR+bDGD+/JKqPbt15rN6EWC21q6OuNeJdXEiBsNFK2VIx35z+NdfoHibSvEequPEWnQxWkUO0PGzBgcnBBHPPIrj1hki1JbCcRi7abykERJV2PQZ96u6j4Q1Tww8VvqQVJJd8mY33LsJ4Gfbpj2qLuLuhJHoVr4vfwz4hTV/CMElq6KI0HmsS+Rgnr6HkevvXHePNevvEmt3Oq6gA2psoXdzn2z/KpPCVxa6fNcedeGURlXVSuDI3PHoMYA/Gs7xNq9uuoSpNhJ2bdlRkBCexHpTlUlIqyRii3nfbJcK0Yk4x0OQOx9e9Swza3pDz3tlaXhSVRH9p8tnUheSMHtzQ97FLeKJJzLtw6KeR2x9K7mH46a1FpQ0W3s4ksjGEcyqpYnJ3EHpgjHWo36Ens/7MP7SOieDfh/qGm63p7Tz2DNICAN+WJyR34OM96q+EPFXh/WfiTc/EnUH/sqzt5G2Wsi5z8pAIPvuPGO1fOCsbJikUQAJLu75LEscnNXNF1e5+0TWTTzSJdMoEK7hEFAPBycZ79O1aRaWxTPs/w58YfAnx58TSWepQJp88ZWG1kcfvJOTnJHbHUH1rkP2wPDXgDw5baKbC2tW1WRdu21YL8mTkuBxgAHr6189ajomt/D2wS6h0020FwmFu0mwx3HhgeoJxiuXubTWvEtjE0i6hqlxHI23MhcqSBx16emfU1upREm9jS0zwyPE2uG20+AM/ledEkjYjyOCD29OtfS/wAKrK4s/hpbQzqsdwCQAnIHOenTOK8I+G/gXVfFOpDTPLlspo1WO5Ej+WyBiMODnnGM479K+pvAngW4+G2gy6XfXI1G3VsRzISrEdyRyRjngHtXHXm5q3Q7KKs9Di9amsr20maKUytsKLgADPfJ9frXmXgbRo/E/jePRp441VphFGrcl8kDOPavUdQ06HT768gtylujMWRPL+Vc/wCPNcT8CvD1zrnxZcWxzqNrcNcKXbCsEOcAdhyK5qOsrHZLVH2h8Kf2UR4a1uK/vUOrQQsCkcihVHAIwPbtiqH7cuueHdL8BnTW0uC9v5MrCpUMY2wDkj6ccV9M6Fr01t4AGo6mySyCAsFUBc8dPzr5J+GOot8WvjjqP26C31eG1V42gu0UkAnAJGMHABx+Fe1Tppe8eZNpaH50S6lJcXEoe2+zOr4RW6dj09q7HwX4k17W71NBstX8gndLI8ihgMDj889K+nf21/gNocfi0X9m0Ph6NGRX2RKiycZO0rjkD1zXySttp3h3VmuNPv5ZbeKRczJlWcA9Ce+TXPNacyMutjTvroQXN3HcyedfW4CyyOpIJ7HNb+iwPq0dgb2RpLeePG5WwV57GuamW8+IevS2scU1tJc4GGj2q/PBJzjp2ro/E/h3VPC4+yrGJ47WMBnVGAz6enHpzXDVT3O6jG8jP8b6Ta6DqlpaWM32mCcbiC24gj1NXNELLFArKHZGP3eCT/8AWrCtdQXUooC6lBGSqZGGHrW/aW0i2sLrwxYkHv8AnXPJ23PZw69zU8z8aoyahcPglHchcDIU9xWLYyeWskjgMijA3c10njBjNeuC2FLnKngfUGsGc+RZEBkUlh8pGc8V009UiKi6mPqufKLcDd6dax5N0kLFeSeNvQitHVJCdhPK9RjA/DFV4pVt4meRNyDkAcZ/Gu6BwVGZzR7UGcjtxxTQ48ggNkqR97oRTGnady5OAew4AohQPHJxlc5BrdI5GyC4wshOckkDioufMwehz06VJcjDEA9cHJ4zUJyCc5B9e9UQPkUAjBwKt6fuKHOAe+Ohqm33B2brkdzWpaD9wGIwxHXuaGNEjPmMMGOfTFR2uDNyAR6UkjHcFORT4BvkACcd+1SaFlkOCSoOCAPpQjEThuhBBGOMU4klcAYHvRKCgRhggHkDk4rNmsTpLQzXaGbOyUnOcDJHvUt1bfuihyQTjj19ataXbkW6lQcSAYPfFaz6buhiK4cmPOSuOfTr+tc0p2PQhHmRSEEEeiSrMXmlSNQpboAP607w5YyReJdLmidhK5MfGNpB6Z+tT+Jrf7BapApYyXUKSA4wF55xWh8MN9x4ysYIEM7rtX94m4JllBIBzzzWTldNmsI2kkfpZ8P4JNM8HaUNojfyFBVMAA45wOlQ+JtTEV9BJMSEcNEx7se2fpzW3ZJ5Ok2cSjbtiXjGMVx/jds2M8m3dsZeepHNeQ3udkledjnNcuQJSEYSAjG3096x9LtZZL6GaYKxQkKrcgn1/Crp/eyA4RQQCADk1agiBvbNlwIkfLgY54rJO5tayN7w47yaakUpUPG7rtUYGM8VeljWaZMMVVFJZT0J7VQ00/6XeKjKFVw2Bx+P51JLefaLqeOMBCvBx09/wqkQzE8Y62lhpMpJKRBcsxOSx7Y/OvLPFUbeF/DMuosGuNRmUukpOWwcAcdsAjpXoupWFt4i1J0YOLTTwSQDkSNjqfp6V5j4t1GfxF9mtokJS6lMcbYAGFIzgfhT2GjhvEvhfzPgTLNPEqXs7m4YXB5cBu/v0618/XDRR7Wj2kbQVC5AAPHFfVXx9tl8OeBoowVeXYsKRucoxOOCK+WLhP3QkfYmR/qgMY7YA6Yr0cM73OTFbGRM5G6QcYGCeMmqbr5VoMgFmYkmr11hLcnbkbgPaqepQGJdnSRRyDyM16NrnkvQueHB9lS9nCscJ988gfSudilEk0pUEuzdX54roxdG00CWBQoMvLFRg4+tc/ZwpJL8nBPJz0qkrMEWJIwEJzjPYc1Pp1ms4QyKAM9Dyc05bSRpAnCHqSRkEVprERGoQAKnJIwDUyl0NYxJoSnKIuADjOM4rS0+1xu2t83Qt0B/Ss+2Q3LhEyCeS3TOK6CztxCqYzknP3sDHpXPJnRCJtaL5On2YMkEctwST87E/wBa0IXM8o80ZI5UdQPpWVZKXbOASvXPPNatvLtZcDBJP1rmkzqiaFkr+aPlLxDru4ANb9qnnAk8k9m7VzsM8a8yNtBJG0Ng/X0rXttQjTZlwhIyMtgGsmmaXSN6C42IpJCnOMjgVqRXIKjcSQvOAODXLx65Y7vLuCHTcAvlkE571MPE2nrt8udQrNhVJy+B3xmp5X2FzpdTsLW9B2MDtBGcdNvsa0IdQRdwfZgc5bj8veuIh8V2CS+W8qk7SQzcD8autr+nXwtdswKvnaOM5H5frS5GWpo6qTVFh3jzBEW4UnB4q1azQSIG3iUgDIJxyfSuJlubGdk3sZCp5yeR+tQtJPLcf6NdBIVXJw+Dn0zScJBzLuejQLukVmWMP0AbuPQ1j3lrJE0vyFycFVDZHXkE+mK5ZdZvrCJJZneZWJH7r5sY7njNXY/FYkkYwTMJMgkEcH2Io5Wh3Nd23YUAxRpwUB4z+dPlCysOSFXqAcVV/tq3fBeEqSwI28A+tSpJBdu5VliXqoYkj/GgaK0jfKVOCq5NV5QSWKgkKOh4GateUXJUkAH+6O1IYlKkhi+eMnjinexZQ2s8YbggnG3JBxUTqVcDgAevrV8RnBRQGJOeTg4qrIuSfl4ycc5ppgUt2A3XIPWn43xA7iWyc54A+lSSEZAABxUDqFDks6E4Jwc9KYArbWPy5Hqehp8c4lx8vB5HGPzqNxtQOMnPY+lJHK5JwflXoB2p2AvLwMZzjuOCKsR53DaTj0J5qgPnO4cHrxViIMQATgj1pAaETqsTZOW4x6e9PRizdMAiqkfy884HHFWIyNvUg+9KwFyKb5RzhvQVYiC5J5J4OetUoW3Y4wRwGHFW48SYyxUjAwowPzpMC5GwOdrBhVmKMBie5x0PGKqW0YZjngdBitSJ40HzLwoHI9KQDvLcxjbknIq3CgfYqnIHUnnNRpmMgdcnqTz9Ktx7MBlXAI4x0oAUwHdgAAnqfanCOSIg7yUH8JGasxjBAHJ9etXUiQoC2cn16UAZ6x+ZGGbKg+hwatLHmMnOSB0J5xVpbRXXgnAxnPFKLQEADoPxoC5SEWACRkn8aeYicc8Ht2q4LUKBjJP9aXydqngke3WgVymqZUfKR7GnYwB1z049atKgOD1B9sUphLMeCABnPagZScOWG3kHqaSVevHJ4q2Y8Ec59qbLGGAJyPpQQzMniJ2dCVqpNHlz3BOcHoK03TknkDmqd0wSIEjIJxuHPFAWMzUNwC44HQnrmsq5GSG6DHQ9au3MiRE7cnueCP1rIuwZF/1jAg5zn/PFAIqXszoAQoJU5wTgmqcrE4ckDOTjsKmklDnIO4jjPc1nXEjrIR98N0x04qkWEkm5c5B9D2qsHO47lCEY96WSXkDgD061VnIkQkuyHnkcn8KpIC0jnHzHIJOCOtL8rE5zk9j1qjDMZJxmQsqjGT1J7cU9ZfLYO5BByMLkkCh6AWJJNiDdyfReM05J9qFnKkDj0NRvIHCZx0zxVK6uLdQ2ZGJHOPekBotqCqFKOFJ9OtZl/rCQxODIUJPBJwT61zOueKoLFSOUVTgsep+lcQdSu9ZlkkuLi5gtQWMUalQSf4STjp7ZrVQvuc86nKd5feO4bafy5txcHMfQisPUfGV5cyFoQqnOBk9uxwKwrTTWba8hJUYG5zuNW9ltp+9sq8jLuJ6njpW6prscrqiNc6jePIbi4ldDyEzgL7jmm2ujSzMZnkcRL13yYAGevWqereLLWKFbiNAgUbCo5Y/T2rCn8Z+bCqmXJfPyuccfStFTfYwde3U6o2tpbsVTEi/3m5P61NPBZxQRSxxAbiQeMj8O9ecR+JJIGCJIChPKrkD8Ku2PjOIxAThmCMRgseOP6U1Sa2RLr+Z31mllIv7y3ichgB5ignnt0rUQ6NFjfZpuB+YFRkfSvMLbxfa/Z3USglSfm3Zx+NWV8URTxBlnYuy4O481TpMFXt1PYLKw0PVJIbdZFkjZeAVGVNbUHw+tSGeK+lgeFcJtlyfoK8KXXFhhSUTSIVGMxORmun8PfEi500o0z+fDtJG/k56fyrJ0fI2jXZ6EPBOoWt1FJBqF3eImW8qV8jd9Rz+Zqnd23jSylR7XUWtGLYeJ0yuM8YPWrfh/4qWuUW4lNuH/AIupxjjFdnY+IoNQ+z7rmCeKblVbktj17/rWDpeR0Rrp7o5mP4k61o0CpdQPdF/vyIOIx7Dmtzw98Y4xdRC5eRwynZF5xIz7jjp71u6hodpMIpGt9iu2WVBhR9Kw9T+FdveYeGOGNnVjHLtwcdcdcVi4G6mpbHpOk/EO0uNipcK7kcYwcn0PPWuq07xItzF5u8Km7GT/AE5r5X1jwhq2kzQT6bdyWhjUkpESSW7dfX6VpeHviLfaOlvHqMxkiRsFnXJLHvj3rJxNLJn13aauXRDK+QQDnAHH0rXh1TdtCkAD868I0Hx4L1QyuXQYGScDmu80vxJE4UGQqSvLj7v+NFzOVK+x6VHeqxGeT/WrKyEZKZIPrXK2eoCV1CSBgOR6Gtm3vWAEhwFJxjNHMYOFjWQk5x+tSxqcjOAKqrPwccCnrKM989ae5FrFonr145yKfGxIGcAVAXDAY6eooRwRg5I7GgCwDk+ntUqYGOSeetRKcgetTKuMdj6U0QSDv0yO3tSsD9D1pBjB9aeBheTzVrUkqTA7TzkV5/8AGJHbwJfMsbOMfcQZJFehTL8oPT2rifiwxh8FXbGVoBtOHUc4/nSaKjufnx4gujDcm3cuUC4LPk4Y9vwrivE1ltMblT865VxyTXd+LkEV05aRpFdd2DyCfr1rkpx9ssWdyW8vOC3GB6Yr1aDtFHHX3ZyUKMinJJK+gphXEg5yd3GeDU/msHePZskPQEYzTZIfM2YBZsjcAOffmuu9zhZZWFo3eQtvY8nAAH0FM1uGV9NLxgkkAD2FTfYxawCeYssbcIity+PX2qnBM0plHzCPBJDHpQCM9gGtRkEy8DPTiqzo0kJIOHB+owK0GDCN3++pOAMdqgRSW2gEk8BQM5oTBKxNHOV0kfugxMh3P1PtimwwgKZVAceg6g+ppLpTHpRDAZEpwmOT+NRaVcmLLqkjIeqLxkdhSbKWp1GiI8JLhI5YztUjdwpJHPbmvc/ClmlxBHpsifaIYwrF2JJ3dRk+grxXTAZfs5ghDHcBLFwQcng/hXvvhkmKCSOAb52g/eFMD5scc15tfuepRV0cJrU405tZuLqBs3F0kSufmMhz29qh8bahJP4c1COY4Ec0YV5OTGAP4RwK0/Dvg+8j1aKy1NlvI7mZpwshLiMjof8AOKj8WeEbm4g1S6numWC2YNJFHFxMe2OvSsoq9jlqbswfh42nXusNcS311aXMS7kmjypJHrx3r2fXfildaH8NE1TTPEd/e3kNyoltbid2UnPTYTjjqOK8I0jwv4i8QJBb6fbSPLMSMRK4eNc8ZI/qK93j/ZX8WQeGJrjUYzdXsKrO0cchbeeAoKev4V6lOo4LyPMlDmZ498ZfjFqPxh07RlvdMa2lsZN0kythZOOoXjHbvXn9pDcancKqo8MSEbiehz711/xb8Jap8PPsEWpw+Tc3cjYTOAqj+o6V5zDrNxYscSMyseQwyM/SqcvaaoGmtzrZdOWzaIISXOOQoxnP1q7eyyPbyJOBvIG4Nz9Ky9D122uYZjeSAOB+7ZRjB9MVQkeMrLcSyOVbktkn86ys9rAjK1RM65FbxRkI2CG253evtxV/wno194h8ZixslmEZdUdoRgj5hnB6dDXoPw3+D+tfEPW1XSFkuYIVUudo2tuAwAcenvX1P4N/ZB1PwdpLXdpYO2sHLLM+Qd3ucVon5FNHN+O/gj4Q+HHwkfUio1G/tl/1lxhmyegzxwM54rzf4GeJfCugeMgNY02yuNNuG3m7mjDKnAwoGM9cV6T4s+Hvj7X7CfS9WS6NixLMrx8ORnAHAxz3rhPh/wDCFdP0q4nv8XIM5UWoUF1KnuD39sduvNZ8l7iStqfVPjL4y2Gj2Ulh4elW2vlVJAbdMqw/u8d+leKfF748654m0K70WSBbeWNF86Uvj3yRj26V7F8LNd8DaXaJpy6YpvWUBp5bcHJ9CevGcc1y3xc+AD+I/turrbnTIpMvmFtrOg5wR0/OsZUorc3hK60OA/Zd8Qyz+JSb1hcRSyiNNnIA/vD2zxX3D4u+Fdrq2nwagI0aSJMhmUEivzB+FGqTeCfGsdxD9oktLeQ7wsm08HggZ78cV9zab+0NqXiLwpHp1rBIl2xC3DK3MYzwSPepcVpYFK25F8Q9SlsoLazitY7yHzlVvMw4JBGQAe59RXrXhTwTe6rZSX9tJ9gRY1xbqoIU45GP8Kx9c8OWieCdCuVjEt1LKp8xlBbJOSelex+E4fsmkT5UqCAefpU8rNGzh9C0WSDVV81UMqsMsFAJr0l9Cs5L2C8WFDMowGI4/KsaN4Vvx5cal2brXXR4REzgE1rCPclux5v8bNGOr+FriW4Jit7RWc7Rnfxx+VfE3hD4VaDr8ryaiGazEhlK79o359a/QTx1oD+JvD8un+YY4piBIRydteLv8MvDGi6kEubNYLKFSVkZ8I5PByPrTktbDWp8jr+z5rHizxbqclhpdpFokTZBlUED0IPv611HhT9nTxfpPjexuLMRMwYMqocIqDqCOhzX0Ta6vpOjab4jsreNRZQopDq/JBHQV6f8HbrTtR0FLi3XFyAARI251WrhEiWhs+CtEEekWUs9kbC8jXDqABk111NZ1UZJAA71UudVs7SEyzXEaIO7MK6UrLQzIPEGqR6Lol9fSkKkETPk8duK8Cs/jpO949vdQyXHlWzOjRsQoYjgH69s1n/Ff43DxbLdeGdPzBavIUllAJLIPp6kVgWXh+w0qGAKJLhJEBCyZ3Me35VNSXKtBo5Dwf8AFHxP4U8TX0F9fXaW10GaOJpiUiGT0GepzWB4z1+01rXETTp7q7nljZGnNyWOT2H0rpL3wJpt74mN9f3exIwClsTyPTBzmprPxj4N0+3vS2nw2Gr2ROImjCyOe3bqeK45VJbFOJwevSnwj4LkswWt7m4QxQzHl2bu2fzo+G2hRaj4bkh1loJbBEZppVYBlPUAnr9eau61pPiX4xX9te2Wni3s7TBjNwu0E98/jmsz4i2UnhSKKxvdkN7cLmW3tsiPGP4umc+prF33aIPJPictrqmrE+HzJbWUDbR5OUWQDrjFchbawY9UeAM6hNoDHJJJ6YP1rtPGOsxNpWnQWdvb2l2ocyLEMCUHpg9fzrO8AS+D7fxRBHq7SQAKJ3llZmXI/hI54Ge1JK+hnI2P+FfeNJo5LhYSYGw0ZcEkrwSen865rXdPvIJpbWdNlwnzEngfgK+2bfx14b8E+ErRp9ThltrpS0LEAALjgDvivinXdYi1nxrqGq3JR7A3DD5WzlM8ZGT7VpyE3sjAhWFJjbO215yAuOWDdgDXS6V8OrldThS/IbRk+aU5Abc2AAT14PvWtraeHdB0P+0NPtIRcvMixyPyc8cj078CtzSo5L3w4dStrhp4IZd7RBtxkIxjPXoTwKTVjNPXU7Txp8EfDOheClu0uPImjjIWWU79zN0yDzwelfPM+lXE2uPZNI7W8DAG5xhjIMfoK9Y8QX+peKYUh1O6ktLK3w6RuxJJ77vYVztneWyXcVrLICkkhKs4yW55NCdjZHqHwcskj1i/8lTMI4oz8zZG4jnFX/iibiXRSwbDPKqBMAD8e9WPgvJDb3V/JIygPJtDBeSAOAT7ZNQ/GOaGKDT/APSPKVrgvyMhuDwf51pe9i+h43oPh25umntr1YYCmXbjcrc9B+fNc5qHhp9Lvre2S3YWs0zSSGPClT7ng8+9egap9mt4bfbNi6u3A2vyI1GckfXGapiZJcC4nLkcK7cHisXKxzSZza+D4pdOhjMTJIhJYsdxJz1Oc/lW9b+GoLSzKRxtPdyLknaAB6EEenSor26luZWAdlU8bujH0yfSrFpqMkESSRKyS7QGcevQj8P60uYzbTPNdU8Ea1CZr7UYIp9uSUTkqqjjJ9e1coI2V1kZfLLOHAztPHIHrXuEYudUQWkcgaSZsCOR9vmHP3eh68muZ8WeBbXSoovtswXVSpc224HEYY8g1tBmsTyP4X/F3VvAE4sY2V9MkLOWVvnjb1J9OMY9zXLeMtcm8Z+L73VH2xQygKixptEYHYDvk5OTWWh/ekqAWGcDoKkRy5JwM4PTpmuhKxq/Uu6NpV54kuE0jSIRPqGwsyjgADuT+Nbc3gTWrSFVuLRUBG4Mkmc46sag8D69d+HddXUtOk8qUxlGUqCGH5VJFr3iW21aKbUoZ5rR5HxC67UQnoM46D2PpSbsTuYsVssAYSBRsOWJGB9ajW4hlvBZFjK8h3KhTlfYH9c10c0dhcst1qINvZCZS0AbIYE9CevX0rV8a3VhBFa3WjaZbW0Ny+Y5o2LMMDnOSeuKQrWOen0T7MqPcsLeAjBBIJJ9qz3vRbAtboC4Pyu67iB0qDUgr3Lt8x3EMd7EjPfj/CiBFnkSNXcyEFlSNdzEZA4HvkCqSuUtCKe6nnukaR87uvYD+lWLeBJ2CRuJoupIPfvW54Y8Ha5qOqANpcsM4UMLe6j2qyZ5OSM9Owr2GP4MeHNVsr+bQEksbuyjRriJmJVQRyACTnFPY0R5fJ4X017W2W1QW9lKQZWVmLJyARjJ6mvtD4A/sveD/FXgR9V1nShrCGMRwxurgqB/dwe/vXyj4X8GNq3iq70yXUxZWm5UKzLh2J+6yqcHnFff/wCzZ8ZtM+H+lJ4RvLtdQns2W3hkSMDdkcZweCDxSTGfHX7U/wCyHdeAvN17w1pws9NjTdPas/KD1AP9DXybJEHZHTn5eMdK/W/9oS91LxnrM+i6pp323TLuMjy7TIxxkbm9/rX5hfFH4a+Ifh7r7rfaDJpOmSyFYPMfd3yMNn07VuncTOPic7edpI4+UYpGw3UDae3fNKxAUrjBPNICvJHbpmqtYkeH8pQRwR261OjtJEC4yh7nioTjIOQM4461JGUAC5yM52g5H86TQMTCo4HOenXipLu6aCyWRMsUZTgE+tNvArvlRtI7dabGyllBywPDAcAChIex+tX7LPif4d+PPgdo+n6ha2E2s3MHlXEROXbHqM55xn8a8u8afAPXrLWNcHgGGBdIfIns2fJU8gEf/Wr5A/Zp+Ki/Cr4saZe3zLLoxcrIrsVUAjGetfp/4V+NPwq1uw1HWLNYbOGIYeZZWAmPJIHIz+VTJdkNH51eN/hjrnw3tb1fENmSbht0LRPuDnqeR2+tZWlWPgnSNMvdQuriV7kQgrayOQdzdQp9e1frV4M0P4cfGvwPFezaHY3VtlkZJycpzwc5z6V+e37ZfwD0/wAB+Nm1PwvbxR2HU2ofcAO5AJ6YxwKh0+ZabhueOfD7wXpPiW9WLWHm09bqVhb3MbcxpgsM9evTkGoL3wpDbeJNU0WxkuI4YoyE1FvmLHPGeg/Kut0j4Q6/dfD+48Xadq8cEFvGzNDKgYgrzgenr0PauFv/ABf4kuZrC0vZpiWjbYBCqBieMlsAnvXLs2mJxucpeebo12N12HSGQFZ9pyH6gg+vHetGDWdZ8USzTXlw16WU4mVQqgf3QOgrvfho2jXUOq2/irRI7uIxhkDvgqRySO5zwKxbyS30C51O40uAWembfMWyIDEeuee/AHNJitY5UbrPeUcRSDKlTzweMmpNLtbfUJlkeRjGuVZt23HrX0F8CdA8F+K2tpNUsES9uZTFIvLER84JGenAB4r3nUP2bvh14e8TCGXTymlGza4kEkjGMMCBuHcE5PGcegpLV2sTa58LHwqus3sEelSJdyyYRInGwk4ztB46etZ2sadd+HNQNvqELW7ggB2yRuHUfhnH4V+kHwa/Z2+GPxIluJtKkngghlKoiN8yMp+8pOTyOeTivSfiz+xL4M8b+GZ4gsi6pFGfJumIzuwQuR6Z61tGFx2Pyr8O3cM+pReaiyKzcsckEdTn6V2F7rx0zQXsdD0yK7nD/aJ5ZI8mFTnOOR3x+teq3/7Efi23sL27g1KCzSxkkjxJGPmVRw2evPPX0ryr4a/CjxH4r+ID+Hv7QeOK4Jt7m9tkLqFAJByR6+lDptMTV9DB/wCEh8XeO0lF+Y7+yswJPs0WEMYBJU7fr703wL8RdT8IC+FlpoZL26AWSVt2wJt3DHvzznua9GP7Pep+DviXZeEzryTtqREc0lvHh0XopY++PXiug/ad+Bmh/BhtCHh+4B1K8A+0WTSFgAcgMATnllPIPehwbdhWPOdMTX/G3jW5u7K7RJ51Ekj7hGIQPurj8Bz+vr758INSm12DVYpro3BjmUeW8xcpgY647818k65ba/4Dup7u+hfTZJ4NkLxOTvGRuXr9O3evd/2VNchvW12O3i8jzCsiiQlmHy9znPJzXNUVom9KVpI9O8V2K/a50yrRs2NrHB28cA1478PPEqeCfiveXt1cJbKJChwCPlI4wevHBNe0+I7CSdg4cCWTJLYzXgeqWsen+K9YNwwMKSRnySuSTgEkn6D1rnov3kejLbQ+3fh14pn16KXRdb1CQaJqkZawjFwQzKOoJ6jqD1qhon7Ot94InvfG/grxLJbSyoxIul80vzyMn6elfM/wp8I6r8Y0ur/S9Xm0t7Q4EedyBQOApyDz7frXb+PP2kNR8PfDK00bStZS01fTFFpLGFDGZiBnHB6YNe1TqPoeTNJayPKPjr+0J4u8aPNo2sXMMotnZCzW6g7hxgnt0yMVJ+yr8G7X4/am+n3d6ba5iwxEagBl+vPT2rjvDvhDV/ivqZhtbeCe5upGdnuZCHmYHJb0B9vevr34HfAi9+G0M/iDRtOutP1uzjAlgkkxCxPJIJBzj2NEmm7EQi73Z0GufsDw6JeW91Y+I7hWj+ZVYD5cDt0/WvPNN8K+IPC1+W1q3tb7TJrpopJpyASvIyBx+det6t8aNb8P6aL7Ube8uL2TzAu/mJj0GCOOPYVjaZqWj6/ounT6lDJqLtIHZCSoBPOSuegrGrTTirnZCXY+SPi+ujp8Q5bfRLeOKyjhzKIh8ofPY5/A1T0WFZLUySHYiws6hu3Y/jWr8b7mzm+Kerw21p9ktnRYxGnyjI7j69ayNbul0nwYhjR3e5byyQctjuT2/KvIxCtLQ9zDK1JXPJfFJa78p1VRiQ5UN94dqx9Xm2LDG0QRhySMk5Nb2uRotxaBBvAY7gBgLxwfrXP6lIROM5IPArek9LE1TD1AKsyLkHI6jqPaq8imaORS5CIuQp6VYu4t1wHyGA4APas9nyZBkDg8GvQjoeXNGarFieADk59qktQ5hk5wO9RlypY4wfzp1u/Djsa6EcrGzJu2929ziqxBVxnkdOeasSEspJ5A79DUGMKPWgRKBuweMdq1ohiFDxtHYCsq2bgAnJzjFakjhLRVGcnjntSZSKxkwSTyT3NTwfNOnIBIJ5PFVtvyjrnmrNpgOoIJYdSKlstbl1f3iEcgjqOpHtTooxGxfO0KckN0qRExG23jvnvmmN++cKfmBIznqazbNoo9D02B/KtwpLh1VvkAwAf/ANddLFZRiZImVgVXgHgZrE8LRrGlvtBKAAsTxgivS9J8P/2rqMDeUziaNwSeQpI4IrzK0uVntYeN4pnn/j2Bre/ihkCoI7dNjDgMO7f0rb/Zn0+bWfivYwkOoMpO/GDtGMcc8cHn3qt8RbVkNhb30CvK1uY2Ktk8NxzXpH7D+mNN8Qru5kg3QJGVilZtxToCB9f6e9Zc/wC7bNIr94fc+qzRx26omAyJgk8HNeb6/eeYJV3FiwyV9a7HxBLvdyGwMk4HevO9ZuC8rspBYDA6cV5zeiNYq8mzI08q8CjIwvy8E8egroLOJdyFlBxznOBXM6VEy3cyu7ESPuwRjHHYfrXWWKA8LlxgHPTNQpWNZaFm0nS31t0jGfMgOAOhK8n8hVC9gvIdEuZRJ5eoXM+xpAMkL2wPTFXJ8x6hZTphCrFOPQjnP5CpZJzqOqqMebb24JkB4O7tzVpmLZiax5nhzwa0FrsNzKoj3Hhmdjye/vWPD4Whk13RD5TLb2EOdpP8Z5rpntI9Y8SlJ+baxi8wRngFyOMn2FXrZRJdIQoKgduR9KbY1I+Z/wBrbXJmtNO06J0S7eUy7BjGBjHWvmu9kMVvukBdm6A4BPrxXtv7V1yLn4l2iAIVih3gk42/rXhGskzg/vCCWzxg16mF2OHESuU/tEk00UDRKsedzEnJOOeaoPcyXF7INpQK2AOoI9a0eGEsgwXx1qrb83BY8qeADXfdHnXuS67IY/LiRclvyGKp2NmRcI24gnoo7jjJ/Ci+uytyFyCBng1oeG7YXl1NllBUZAbg4x0FJspI0RbbRxyOm6mOGj+QDOeMd81YkvI7VSZCdoOBjrWVc6mxn3xqUIOUJ5rLc6lZI29Lh8mF3lCFs5JLYI+nNWv7QSDAJAVc8kk8fnXJXN5c3UuWnZQTk7VA5p7SMwBMhI689aOW4c6R1v8AwkaKRsY49OhPvTJ/FM0UiSwsAQcENjpXHvfGIgqwyeOmcCj7XuHJ3k/w9M0KlcylXtsb1z4qvTk/agBuyNygkj/PeoH8SXshCpOwb354/lXNyTySTMhwB/CvTFQG+kjVwjbHPGVIPNbxorqc8q8mdI2p3Ukm5bqRHHHynp6/nUn2uVJ0nS4kgSMY25yX98/4VyZlnBVw5J249KjnvLojbuJA5PvVOktrEKqzsINcle5dWmYjqCXzn61c/tZ0QFLl0LHOQ+D+FcHb3Dpg7WMnrT3upnIOSSO2MmpdFMpV5I9Bt9a1BWG3UZieM/MCK0o/EupQxLsu2ctnJKjIOfpXmceoXQAWJimeTkdTV2TxHcJtUqVKDBIXGafsUP27uex6Z4/v7TYZSjo6lWbODyOeMfyrasfF0EsTb444mDEDZyCvY556147omuR3WwSOWGCSpODj1FdNBtMIkWQjP3ea550rHVCuz1e31ATRLJHOHz1jP6c1rWupZQDgN1IByRXkEWqXltjMxVDkAAcDHPNdLo/i5w5WWOORWGCHOP8A69ckoWO+NRM9HivRwQdykgMcgnHrUwuELhQwKA/xNg5+lcvYapbSkJbp5AwDtHP15rYWU5jEsaiMHcCOSw7ZrJxOhSuaMgYD5iSQOlVVXywQDtU847Z9Kle4YsCWCHqAvJ/LFQzOZCVAIK9u9K9hkT/KxIAJPHXkVDcB8EKeRjGelTEASqGPLAkA9TTJDwuSA/I64pgRMd2c5JC8gHpQjEMdgyMdCcAn2qJz5byKeBjGeoPFMhmwpXOB2wMmqQF1ZNgDMMA8ECrMXEhByqgbhnn8KoRSCRiDyBg8jGKtoeSQckcHPIpMC8khZA3BAxwODVmM5A5AJ9apA4QYOAO3UVPC2WBYkD0x1qW7AXQTHjvgdquQqzYAxzwc8Y/Wq0B6kZBPUGrkaZUgjII6jrUtgaFvEDkbsgY5xV2BPn3MpK9O4qlCCqgK2RjqMVqWwKkE8EjoelJgWYbYALnoefWrUdsFJ2/dHPNNij3AbWAwc471aijKArnIbuKEAIgLlQMEYJPpmtCKAbABgnHemxrGAOMHGCTySatQLlBjk+opkEYRht5yR/CKljiYkEDIGeferPkYwehFSRRseoIJ4wef1oE2V1jYsFJwCSRipxEQG+XIx0HU1YEJMmMZAqzHFyeMjkYFBN7Ga1vt5ABHdfSh4iANoGT69MVqPbrzwBUL2wyTggYoC5nNbchjyvfHWqk8S/KAN+efYVrvDtQ4GCDVKWIKpzwfQUDuY8y7C2BkHvWfdqNrKvJx35FbU8JALDBA9RisS+csxwoz78Cga1MG7ciN1U4JwCev4Vh3RZYn5UHsOtbd7IplwiEg5BHQfWsS7wQ+SBjp/hQWkY8k5MhXAzg8gYFZ/mf6QWBAKqBz0q5cyKAy9Md6y5CATg9vxrSw7iSTYZRjjnnPH41AXaUhcBScDA5/Wkl+YnnCfkahLsJDxkjBC9CPencCxHtjyQq7+Rx3NOYFgXIC4z3qjNJKJAykcZyp65+tNluiYh0LcnA5OaaVwHz3qsHCOdy8MMY/Kub1vWGtoisZCOuTk8n8aTVdXkjUKqkydBjiuaZJb25XerbRyxJ61rGPVmEp20QxIpdWmNxdYKHkZOMn6Vcmjg023S5nOQWwsZ7VWluPssgGAYgCAM8CuM8TeJLgs6CTYeQAQDgflXTCNzzqlS12bms+LLeBnKSLEhwVXOcn0FcVc+LL68mlESCMN8u5upH+fSsyGN77LNmQg5y/b8qsyRrGow3I7jnn0rtUEjglUb2GTLPcMBJKR3yO30pDbxYG4+27vmhZXj+QjKnnPvTWXcR3Gc+1WjG49IYlJ2feXpnv70oTar993DelNUlWI644yPSpEOIpDnBHbvTEmEOkxiAYUA9SB0rYsvDKaobZLKZGu2zmJzgjHv0qhZXRRS4ySOcMMjH0qzbXNyNRtJbWZIJFkGW25GM8jFFh3Ll14Q1bS7crcI20NuVgpxt9hVnSNNmu41jlSWJ+doYAEemRXe3PxW0/WPEUVndWC2+n2agyXpf7wA5AGO9Y+r/EHQdWv4ptHszGWkPmljy4PTH09qVh3Zippk8hwZWcQnnZ13dq0rfVNT04wyQSNC8f3QcEdeRj3rsvD+hW91cl8LBBMd5POd3qKNT8NuTKCrI/VZCMDHbiuacVubwn3H6P8Y/EOki5a+2OkS5RIyG3DHII9R2xXovgj4uWuttAWvSAYt3kzAAoT17da8NudOEc8qyMRO2BkKRu9xxjFUG0W6s4bmeznlSRgQXwDj9K5nDmOqFSx9c7bTWSwt/JWaNcurNliCO3NcXrfg+DUQ7RR7GUlgp4yfrXi/hj4naxp1yheaRDsCr8gIJ6Envz6V7xoHii113S4po7qOdiMSRqAu09lrmnTtqd1KrfQ8zDat4ev3eGZih4+zyAEZz1B69K9Q8I+PIJxH5hmRidjIyDAPc59Ki1PQLfUYGMkaxOeRKW5XPpXIPaS6VqLo0ciKrfI5PyuAO2K52j0Iu+59D6ZrcEaxMJiQzYUr29OOtdjpuriQopOfUj0r588O6w6COVmUhBtAPBB9q9K0PXZHRCDgHr0zisXoTKKZ61BdebIdrEA52g9feriS4IPfH4VxmnaszbdpJJwMjniuhguWyMnBx36U07HHONjaQ7cZ5zViI7j2AFZ8MocAk8+pq3C/0IPvVXuZ2LqZye3sDVlCeM9KhhwMZAyauKMkDrVolgBtXsR71KVyuent3oC5zUvl/L6HsK0RmVHj3L6kd64f4tWxuPA2pJx/qyCWzha7+ZcAY4/wAa4z4nReb4M1Jc7C6Fdy8nmhopbn5va5LK9m7T5KrMYwx4DY6c5rBkvI0UwFdofgsK6XWmEzXUDpgQykAY59s1x95tjkDHBGOw6+1elQ1ijkr6NkU2mxby7OzjGQTySPQmqupanZ6Tp8bopWaRxGhb5iSe2OlWEcuAFO2M8Mp54pt59lsYoMopIfKLtzg+prrSOG9xr2rzwpe3/wDq40IRU459MVzltM893LEMlT0J6+1aWs6m8sBJkIUc47ZPtWVpgeJnlRz5mQcHkn9KYrCuwtoTGSTkngkg5HenxeUIidzBhgo4/UVDqTJuUqSWK5bPGT34qrBdNCQOWQ/wjoKANPVSBpMUsQDkyfMHOBj+eadpcZYEdQ3UHgAirsluk+hwhFV97Fi2SScdiPapNE06K7WRpZfKtoeZpEYfKPQ/WoehtFXOk8KTR2Glprc6E3Lny7aFshXOcdP5Zr6S+C3huPVdZstO1dmii1BgFjZsMQRkjjGAPr+NfOWizw61qlrB5e2zgUC3TPCgEc+uT1r6K0KW8m8UaQ2nXYjuBJHHEcAFCQAcDpjvzXBWd3qelSvbQ+gJP2XNHguYprWWSCIBh5nnHIB64z/jWXc/s5trF/BBZX5TSm+Z1yHJC9ACRnn1zXungj4Zz6o01tqepzyuYhI8ROAfp/8Arr0LwZ8ONDttJnEUDljKwDmRsgj8a1jDRWPNlLV3Pkf4Z2Vh8OvidqE2raZt0iKURNe5wo/uhlxnk9xX0lqWnaFrFqNd0TUsXNwm55lIYOvYbTwMDuMU68+A1pdXVwzTl9Pny08bkEyH0z149Qa4fWvhH4e0W01HULO5mS1gjZlgW4cJGwHXOen1NauMWtTP0PzU/au+Ix+I/wAVr1lQQW2khrdIyQdzZIJ7dcV4wUJVFAwDyTyT9K3vEs8GreLtbnVFLi6kBlDbi3zccVnGD5wMMCePc10xSSSRD1epVigUAgEsRnOOOa3fB3h3VfGetQaBpUMlyLhwJF2k7e3Ws8WcqSLHDbyTyynYqR8tnsa/SD9gL9m+30S0TXtXVZdQkG5wTkEHBAOe+fSrSTJasey/ss/s9J8N/CVgs1kY7plUySSHJ/L9K+nFgjVdoRQo7YrA8R+K7TwvYzyTssSxJuXnjA9q+UdQ/boTSfGd3aSRCXTpZdkMqkLsxwcg/wBcUlZkuSR9AfFmwj2KbXaLpkOI9owTnjP618w+F/CFnovxqv8ASbiKNre5/wBIRpM5DEZJH156+tdl4b+MGr+PvEt/e2l7bSWQQCKJ1GWx6Hrwe9TeFPBfirUvGNxqmrXcMNjcKYzsCsyL2AO3PBPYiptYlyvodNH8O7PQLmeaOwjnfd5qhEBbHX+deW/E/WfH3iW9Y6fpgstKghZJI5/lUZHXOM/TFe+aujfC+Bb+yc3lmsWJbWVgWOOrBjz0zXlXxT/ad8Iah4Xki00pf3twNgtVyCXyOCevHrXPJXKi0j4pv/gr4n07Tr3UlmRomk/1USktuJ5OcdAa2vhynjXTtcaI6g0ksygSvCqMVx03DA49xivc/h94nhe/MPiGKHS7a84ghMuQmeorX8a/BGDw5f2+ueF5tjs3mTKZMh1yMYHPU1mk77D5vM9s8CeDtX8XeEtITUNXdLq1XzEVEUDd78D9a6iw8K+MVYRPru2FjjBiUcCpfhnr8TeG4GlCC7VQrYwDnHPH1rqDrKFwdwHXJJ6VpyofNYq6X4OuIYjJc6jI02flZQAB+lajaK7BS19I5Tkc4/CqcvieCMhd4I6ZzkZqN/E0CqSX5HvVKNgcrmjJpQlUiS5lYHnaGwBWH4l+H2n69pcsG58tjdlskeuOc0tx42sbVA086QrnHzNg1xni/wDaB0bwnYNeQyR3aRyCN9r5Iz7dOKGg57dTltX+DFva3ct1vnj044XyjIxDY9TnNereAvAOleGrCO6tFlieRMfLIwH161yHhX486N43tCsKK8eRuXAIHvXVD4g2rRpHb7JABhVBxQmTzHWywRyK+5pGyMY3kCuS8caFaX2lOEgY3IHynzCFz6kdKoah8RpdMSSS5tTBDHgszcjFYWufE27v9ORdLhEkk/Eb7QRg9xmrvYdyT4cfDXR9DR9am2O8hO5pefbj8aveMfiHoGiWVw88EVsUyIyygbvpXGa9qmvDSBp32JxbDBcq4VvU49u9eWX9jq3jiWG2l0yS4sIJCdzM2AO+Dnv7ms5O4uY4LxPql1qmpXGsWzyyGaQ+WEfAQfT0q/8ACrU/DN/4tL+IIY5b+Y5eWRmCHGMZGcbjXf8Ah/4LXOuWsUzT/wBl6fCSFRQGbj1JqDxP8MfC9zHcw6cou9XjU4eNyp3epAx371hy6g5HU/EX47aJ4BY2tpEhDxBlKEHBxxxXyl43+IOq+J9Q/tm6ud9vK22GPy1BUHoCMUvijwTq9jqz217Zz6nOcESDc2z0wfbit2f4Nao2gJrN4wsoLRfMlglyFHGePc0NXFdnl2sWe2xe/bYY4+SxOAM9cD/CuIvLi+u2WaNYhaBSUkGN2ex5HT616D4RW3+IPiKXRnEunRPkRhV3q/PXnpx611eq+F/Cmk+I08Oa3HIgKr5cxYgOAOhAIxmpjF3IbufPOt63rOqra29xqMl3HCwRV34WLP8AdxgcVShvb6yuolEzvG0hDYAJJx1PHrXq/wAQ/DOlrqEs/hexhXTrXDTSKWCg9D15zmuKuFgvfLt1VGdyNwXKt9c9fyroWqsKwlrrEviOdNKmlltZS67pnXKsO+RjqMdq9f8Ahj4rsvC/h+6jWDMBLBJScoSOpI9DXPeGfBx0DShPq+kkm5Yi0ZGZmYd2bvyOOtamrmwsZYrJYo7OJYy+wAjcSOjfWpcbmZyPjDxRda9dPqou5I4tpjWKIYG0HrjHeq/hW9m1DWrAyXMjhmHlFlBBBHQHtRLe25Bubk/ZIJD5askXC+o5yOeO1dBpElrcatoyWyRCPcTIsQzkKOD9e/FTyFps+ifhFZQvo1zIY2R2cklucYPP54rH+MAS5XSbcLnMrjBHPQ4P6V1/wqnSLwcSwIMkjDLjB2n1FecfGTVfsM1k7z+XtZmGRyvHT8aLWN+hyDJJqTJHLMjzxqI0LgKSO4GB2rFstHnF0lzc5VCQGgkYFWGeCOB29Km/4WLolr4XW7EatqJZwiDJJPbP1rmn8ff2ndAeQYrkRlI1DZ3EAEg9ga55Rb2RzyR6JJa2FrZJJCEt2yVVCS6luueuap6leiCaBYryIwGMBonXLFz/AHTXJeHdS1TxXqwjWzElnGuFUNgGTGDk9T61JrenW8uqx2IuMsPn3LyEIPbmoVOT0sZjtT1yxsNWt5RJLcXEL70kgYKYjjuOnTPJrL8U+NYr+JZbhXuJnYxqQAWGf8aydTOkC7ntsyyPJ8rzJGcnsQfTB7irPws8Hw+L/EtpY3Etxp8Ss207shlB4znPJ6j8a6YU3HUdmjwZIFaVFLgEkgkdMeo471YmYWpIt4wWdiMkZIXnOPqOM02K1MpklOIrcEhSxyQQMjP/ANYVGs8cIIiAJOeTzn3xXT0Oi1yaXzrSyjlnujaEfdESqdwPI9ea6DX/AIvahqWladZw2UJtooyJ2nGWc44IPsR2rkmgWePdKDKwI68D8BSXUBKbihjQnG1uxp2uPY1LDUI57aIyFd+BuR8kHnnA/wAaj8Zaxbz6olpYxiGyto1IKMTufHPHNYioY8YfODnrgUMfNZ5APmONxPXijkIZsTozwQsgJeUYjUrkua+q/wBk39k/UvFviCPxNqET2VvZbXWGdSQ/GSMducHvXiv7NupaPF8SdPtvEMXm2yBUtGZcgSM2Pp3zz6Gv1t0XwxbfD3wXbaHpF811rOrcxtKVYrnksQABgDoKq1kaRV9Wfn18fZtV1v44z6fose+W1VYkS1wdoHLdsdua66+1nR/D76RPBpc2mS3Py6pceU3Jxxkc87utfVPhD9kDRvBWpXvi3UNRuNS1VN0hYAbST14wT36Emuhg+Cml+M9Auby/tEnIYlYCAqsO2eM5qXFDs+5+a3iX4X3Ov+PGutO1S4NxLmVZpE3ng8ABR1Hoa0/DXhD4jeCLwzacJZkZvNW5ZMnIPXBzz1619S+CtA0+D496tpFtaraSpalYAV+XIHU578iu61b4Oa/4F0U30moG9jknDPbiLOATzhv/AKwrOSatYqx4JF4p8V65pdvFF4iuLjWbr5WtXt1iZCOcbtv9a479rD4ZeL9e+F2iaxeQPPNpQMl0SQeOBkgDP5V93S/BjwxqP9i61cW06TuqsI4lwMn1xzxXX3Hwt8N69oGraci3LxXSESLOMhTjsCuKcFK6Jep+A0sYaWTLD5Tg46iogqxZHBGK9N+PfwrHw3+K2s6RG8qRCZzD56bVcZJGPw9q85lh2ja3DA9feuqSaYIqDG3A4PvzipUdTjGAB1AokARcZwD2B61GkaDnADHqTU3BkkkgbI6Hv6Gmqqlu5BH0ppzuIznnOR6U8nYgYYIz0HWgk0bWFZEKqOO/AJxX0H+zVZaj8RCnheEpJJayGWKByVMi85QkH9SDXzxZzhF4JBPHpmvcv2RPHY8CfHPQ765EYt5m8rOcYzwePXmi72RZ+kfwT+EGs/2XH9rs30kQHBjEpCTemR7DHSum8VfAS58b+J5bbWLa0l0Z0AWULkgYwQDnIP8A9avVpPGcEumxSabsuJnA+U/dUd84pniP4iWfhnS0u54JZhj5li/hNSrvW47nkFp+x9oXh3w9q2nWF1LcWt5Gc2twMoGHIIr4g+Jmh32naxceGtX8MQy3kMhisblx5S47EHgcCv0h0b466LreoR2UVtcRXEmAiyYAYntmuF+PfwFuPjglhLBH/ZciHcZWwWHGBkf/AF6zlBdQufDniP8AZTt9B8MjxLqerZiWJZEtNxx2OwsD0PQY9q80+J+jeFoLT7V4diubm5uI0FxZQ7isSY5yee/XntX2xYfsj+J9a0d7C/8AE7SWFk/FqylkYDnHbsa85l8W6R4Z+Mlr4cn8P2VhpyZt7mYDeZMDCgcYweM5BrJQuS9dzyH9lz4d63bXGseJ7KBjJBAVhspsMXfGVz0wCQD/AFr0W08b6141+IUfhzXtPk02e4XyctIwV1AJYKOmD61m/HX4/wBn8KtfS28GW0QF3sN66L8iqvAHB+8Qa8W+KX7Q198R/G9h/wAInYy2UiKIld/vM+CCyngjjJqlCxmnrbofTmgWlz8F/iTKvhqd7wi0+0LZzS7V3k4IU9zwcZrt7b9qaGx8RW39v65Nb3V3CWW1CbUtyOAGHQjORuPt0r4b8S/FW+8JXVrPc6b5/iBI45ElN4zq0gzudl44zzjIrhdd8X6l4ovLvUWuJWubgEyg5O3dywQ9hnt7VrFpKzE29kj9b9K1zwT4o8I3ayaxHJLq4YzWwuCxYtkEjB4zyOMV81af450/wl8UY/Bvh64+zadEGhn1Awh2jfLEnOOQBtHOe/Wvjfwv8ZrzwZo+zRbuY6g6uryyqWKxtwQvTBBGeler63+0V4W0HwDbtp1o8viu7tx9qlTgiXADMxOTknkYrRW2QuZ9Ue6ah4++H+i/FbS7uxvxqPiSa8+zXMkDnZyMEuDxwcHC471x/wC038PNb8RePtK1qDWItUwBItqYwiW8YZmALZORwRzXxfa+a/iD+0Jbm4llcmQsX2kue+R9T617NcfELxZ4q8FvEl3JHEq/Zi1vywC4yGOSTnOc8dTxRKSiUm3uij8X/Heh+M7ixZgs16qtuWMnbbkcc4wCCQeoroP2XLmeHxVqNs88MhnhBWRBg46Djp0rwu3tUjkliIkEsR2srnnIGf1zXsv7LjfYfHs6yQECZN0YDbiOmSfz4H1rzZx9xmtP4j6W1yMoIZACiZGSOT+VeFeL4o77x7qdlIFETRiQnoX+XnP8q9y8WgnWpUS5AtljDNBjBLZHIPp7V4v8Qdlt4yivIxvSRWyfLxnAxjOfc/lXBT0Z6e61PZ/gD8NZIPhhrk8Jng+2IzQQI/lMBj+F/cY7Vyz/ALC/iHxF4UPiux1RIpnHnRpNk5XPIY+3PatrXfH3jqf4UD+xbfT9C0a3t1T7Tc7mklTHLAqflwRjpT/hP+2nH4b+DM+kajCLvV4SYLVUY4fj7zHkY56f417lFPlcjgqqCdmVf2W/gtPrvxGS6s1uLC4tGYyszAx9eSmR3wc5r9EofB80mlyWOo6i95bSRhCoiRCD65ABP0r53/Z21a6g0bQ7+zt4ZbjUi7yssZAiVucAfjjmvbo/iNdWer39lepGgiUeQ0kbIZGJ6dcVvJKWxkrW0OM8eeHrbQ/BdzbXdnFdtZs0cbuAQwY8ccc4rmofhDot34audZthNp8jRIFKsdqtxzgk9/Wtr4pap4lbTrabUtMjjt5rwFUhbJIHOCMnqPf8KfNqD+MvAE8MWo/Y35Ro1j2lB2U/l1rOavoUmfnr+0D4XGl/E+O3LPNPcbQJwSB05wOnWuU8e7LR9P0xZVKxpuaP146mvTfi/Y6hdeNNGk1Da8sMz2pweCo6H159a8o8VajHqPii7CRgFIwit1OP8a8PE6TSPoMP/CRxXiDydiyRxeU6qQzBsgn6Vxl0WZQzuWJyfTj2rqvEqOlrPCAEyQHJYEn6CuWlAa3cKQSoyAeDW1JXJqO5k5/1hxjqOfWsqV1DnIxk9q1ZeU6gKeuazLxAhPGT6+lehHc82pYqT9QeMdgKitZAJjlRkjApZlOBwRu7dqjjG1yfz+tbo5JD5D98LgEHqen86gJwQFGRg1YMZ2TcZBAOT1FVkKx4YnjpxzzTTJLWnwjI3DAPoa0tUkCeUsfCKg+uap6byS54IPfpTruQs5GSMnp2pMtbCJudD3PpVqFOSwOQ2Me1VRKUjAUZI9smrNop6liTnPNSyk7mrH/qxgZOMemaWAEMT8oAODkZqOMgjh8Y7Cpo1CoWGXfPT1PoKxkzaL6Hp/hKHzreBxECjdcE4Pr3r6H+HmjoQJcZDIVQ5wSPTr2rxDwDaNLY2blSI2QsRjkY6A19KfDLS4EghBypVN4HJGfSvFxUtT38MrQuz5h+K2qT6n4+KfZ2+y2oeBQgIG7jP9etfQP7C9mYrjUvMiVQn7wvnJBPY/QCvFviRIv/AAse+0xQkLzX4cyEHIQ4zge/NfTP7JvhmPRbXV7mEExuzIuehA9R61m5furGkI+82ez+KZIgjhgrpggBTgjPevMdUBYsVZmAP8I54r0HxAjfZ5ZFUMEGDk4AripIzLdjYuFOSzAgAdO3vXJIdJalG0hdryKTjDH5z36dq623t1jCFeB3FZ8WlCaMOjYKnOB/EfSt/T4DJaROAAHHQ9QahIqozH8QyPa2El2qBjGyALjjlsf1rQ0+1eGEM+A8yhmK9DVnU7Ay6dcbuAih8DqcdMD61YS18mGMsQVZQRg5xkCtLGFyoLXBdwmC3LEjr9azdLuZLdbxpQjfPtjxwcH0HtW7kgjac8dG6GuXLSQ2920+0OjNIAvJI7D9apIVz43+LEi+IPi/rFqspBRVUF1JyQBnA9yK8fncvcXGUAETMrDr04z0r0+SzuLnxT4n1ieOSJ4nZi7nBz2GPyyfevLrsh1lZcoZGYv1zXq4fRHHX0Igm3RZbjPluzALu64qnYKdrux+XA4A5/nWhqzJLZ20SBUVBlsDkketZdrEXlkZWZOOdvI9/auxnAyhOheaVumGOSeuK1tLmNsoKcyEYGeQBWdJCSwGSVbuetbFnaLDAgQZPJOck81Nxor3rvczbTzjqRjr7U1QVjIPDfw96mvikLJtIzj5uxrGkvxkhSwHTJqoq5o5WNBplKNhdrr3HT8azp9QMm9IxjHHGajWaSaRssyoCOnvUtpaF5woVmycYwTxWqjYxcrj7aAyx7iSWHQCr8dpuUNtww5weK2rfQUZogMqg5bHJB71R8QS/Zx5MQJKqfm6ACrRk0cvfTN5xznHTioLZAxJ5+gqOMbpN24uGOGzV6PKoSQMevSruQJ5bK3XIHNR+Yiudxy3UH19qeqMckAnvkniolhLMT5ZODwT0pgSrIu9c8E8mnN8pLg4zyAen5Un8JBAB603cGG09P5CmiWaVld7JVkZElIxkMODXV6Jpmga6Jo7yR7W5kGYyThQa4WJztIAOAeo61pWrrMArfINpAI4JzTFbUNc8K6z4TgOoXMAawkl8qCSIElgT19PrRpHiufiBn3oh++cD8q9UsvihYXemaN4b1O0WbTl4eY8lTjv2/KvHdYsbLT9dv4tNaR7USlo2fqQecUpJMqMmj0LR9TW6jMc3zljwAeMVoW+beV8EyqecdSBXJeH4JZbdNgLMgycVv2M7At5iGMKSM5wTXDONmehSnodTpuuSW6xoC2wnG4Yyp9Pxrr7XXI5gQrggYO1jk4/+tXlySOJVZcsCc4HX8K37O5DkMDgD+FTgGuWUex6EZ9z0pNUM7bcksMAIy4OPrVhr3cxbIDoOg5wP51xdhfybl2uXfoqngc+hzXRQTMDyu0cAgkFgfc9KwaOtO5prL5oSTkvzztwf8/hSyKpPzHAAyWHWoo5dzZY4A6EUj3JZguAVPQjk596ncZXkCFgFDl2wq4JwR780jnaow2Ap6djUifLlgoBX8KryIFXALA8nHUVXQTHxMJJSr8Mo3AnoRjtVm3aUxqMhG4PPOOeaqRAcZ3EVOJQzldoUjpmhoVzVgkBbaMg5Jx2/OtCIBVBGQcduay4JMAbgCACPatK0IliXn3yDxWbGjQtVZiMnJPtzWpb8sCAGHoRx9az4EywJyoHcdc1o2aqFHlEsnQb1walsZet7c7ztAAwT9K0YYCYwM7vUiqloTGwJ3A454rWt8BgQ2ARk5I4oYnoTWsLgAc81ejhOQuCQOfY062h3Adye/TitK3tQSSwIXpnOM0IlkcMCuQpBJHJ6jirkcXy8KDjk9uKAjKxRO/c9RVuK3O0A8nGCTwKZJEMFAMYPp1qxDCDnoR1HrTvs6Ko6kj0qWOMJkjJHrQK9hIgVYkg+5PSrDFeNvfH1oi2z5CnBBwSKmaJUicjdkfnighu5DtOA5BxnoO1KU3KT2J7VMgJUDBUAHr3p8EAYgYywz17U0rk3KE9vkHjJ9xisy5hPmDjI6Z9DXQXQMZIIyOg9M1nXKhSecChoakYV0PlOTk1z9+NvX71dLf7VA2DBAwSeT9a5++h81uhIHOT1zRbQ1RzWoxhy7ICAB3wMn0Fc3fpJEZUbIKgDPWuo1VFWMDdlWJ49xXNak+UJc4ToWJwPahFXOfuJcKVOScHk9azHJ3tyMnuCDkVp3tuPm4BU9R1zWfMNpUgAcYxWiHa5VlIVBgc55Pao3YQhgw5OORzj9alnxtHIBPb3rPn/dk7uM+nJppFCSSCLdkjJ5BJ4/Gs25uR5hzKUc8b4xkdPTii8eSTKjhScqSKpvZyyvvAyCAFHfNaRRjKVjIcSKu6QgOxIXLZIHv7+1Qvfpb7oUcuw4bA4JPvVXxBqJtSI0UiZDj1xRpcZljSWZWLE5OBnn2FbpHHOV2Rw2Za2dnGGLZClsge9cD4ihabUSAcAZ3DqPbFe2vpsUVoWTJLrlmZc9fQV474hiMV+wwSfUdK6Kb1OKpqZEEBhTHI3DmmMgSMY6nOavRwb03jjA5yaV4AqkOMDHGeOfWum5yWsZgQqULAuPQ8ZpZpG42ggDPX0q80W2I+mMLjB5qDyEYDcCCQQQOB0qloQ1YqPKvmKq8tj8TUqyHcVKnH86jjiBnUgAEDA7CtDYTEfkUEEEE/407i8iNI8gADBPX/AAq3uQKPJUgg53HrVeKM5L8gjrg1ZUbo1bBB7ZpNlpXKU8Jm8wyAsM4J7fjV7Q7e2N3FGGVJR9wgdCegFRygC13FcH0PSqWkOZNbt4YyFkbLKSMjgj+tK9x2Prz4T+GLWfRbW31BTJOCSHxnI9T/APWrQXwn5Wpz2hd3RMypNLhgVLYwDjt6Gu1+DOhXT+DoJbiN3kj5EhAHUfnW9rWjKIriWJMyAGTsOg6D3NcdWetkawjc8D8d+A2Lxy28ckh3ksi4B6d//rVyUtnJZ2sgiRS3RY5MjnuDX0veQw3Fgl0ZCJygDJsACn0z/wDWryDxdFFHOoaPec4wvpnrWcZW0Ojlb2PINZ0O5u0Se3SOB42x5eTgA9cd+Pem6NeXmhXTpDOCGYMUZsAnvXZTaXMJCxcmNz+7yADn0NZGqaHcXULyx2xinj6l8AEVcrNWKheLR6B4Z8cJq0ISackxnaVIySPYf410lwbbVY3i8wl+keUGfzzXhmmq9rH9rQODJx8pwSRxiun0/UtTtbiJ0doyeSDliPoc1xTj2PYhtc9FhtTAoCRghSRszgn3rrNBukjgjk+ZHGQcknvXndprtyqIZkAU9Wyckd811ml6rA+xZMIeD0I+mTXPKJ0Jnqmg6hufKEL3ytdrYXZl2luc4FeZaJI2xNm0ZI//AF13Wm3BZiq7kC4+/wAk1iYzjc663IVRk8n0rStwDgY4PJNY9qnyhywbHYZFbtrhkUnJJ7+1UtTjehaReeORxxV+BOhPBNQQxbecYJq9BGS3zZNaLUxZLHHu9KkePCg9+lSJHsyegpSN2D3rdIi5SnjIUep9K5D4hRFvCWoDoQhOT0rt5+vTnHWub8YWwuNAv1fIjMZGR/Okxxep+bOvZS+1PzyWczkAg557+lcDeLNLcMHRBEMhWDZJ/CvSfFtjJpmtanEXJtjMQjPjJ59PWuGu0FtNIikT7RlVBwOfX/Cu+g/dOfEr3inZW81wk2ECxxjOc9f/AK9ZuoRSm4VRg4wQp4NdhpgEdnO0gXzcACMjOPp05+tc/wCIZWNk5UOXfC7oxluPSuu5wnP3mj3V6xhtoi7Bgd5wFHrk1LH9ks5p7a3lWV4ExNIBkbiOg96ry2t1K6rc3kml2jD55h8rEdx+NUY7m22yRWKSLaKx2tJy0hxglj71QmZ99MHuB1C9B3o8sBSeQh6DqabMd0xXIABoIkfCRqZZCcIi8lj6AetALQ20WaN9JsrOKSZ5QDsGMYzyxPpitvxZGI7eDStLZQjTLJcsSAZcdVzRdSweHYLayiMh1OW3VZXbG6FPTPqc+9ZenIJ7qbeMGHhCOSc+v+NZvY2TOs8PTeRq1syRDG9Q2OQBkcfia+v/AAZ4Vh0/WdKv7yTY8d1AI4twwVY5JPHt6/hXyL4FhFxdTXEoUOAUUnkg/T3r6O0yaS/Frey3BFyrxqIgxGVUYBA9a86s7NHoUtj9P9LWzTTZb+Py1laA4cHooWpPB0sUnh+1dWUGTcx57k814HNq17aeGLd1uZNhssBScD7tX/DOsNb6DYIZJUDRhiN3OTzXoQ2R5M37zPdFkSZr63a6CBWIIBGQCK+M/wBrmx8QxafHpXgw3KCbes3kBnDqeDk+9ey3GqGG/Y/aGMtwgUANkVeicGJVYBwBj5xkiiSe6QlZ7n5KRfs4ePsy+To1wpdySxjIOc+9WYPgD48ZgH0KWQj5S8gKjP6V+rFxLaxD95FG7HhVVeSahg05HkM06KSPuxAYUfX3rN1Z9jVKnvc/NBPgD4v0bybTSdPuPtcuDJeyqCQf7q+gH0r60+Edh8YPAHg6LTINUtSV5UmNWcZ7ElcfnX0MtnbOB+5RT/eC5rDvrq40HVjLdkS6c+MSouDH6AjnOfWtKVWa3RlVjCS0Z84eOpfjP4rvZRLfyFIFIaQRqin2AA5J6dDXg3in4W+J4daJ1iWWG+u8OssKbgh9zwM+wr9HoZI5oyy/vEfpkVwfjzwBp/iW5N9tkSZF2j5cj34/lWznfZHGoW6nyL4J8BeKdI1O3nSXUZbLcAt3GpBUDG7K8+/evrzwmsegaHHEfENypmALCaPBJP1GRW14X0mLw7odtZ29uxSJfvSLk88+lX9Tsf7YiRZLVXB/2cHj3qWxpHzj8ffiV4r1XVxoWmaw6wKQysFUDHTBOM8578cV5TD8HLzwto8fiO/82a4LGU/vCBk9TjGK+p9f+BltrFvI0MCwSu+4yKQWx9T71tXnw0uLjwFLpHySv5ZjjErYPTqT/wDWqW9NB2PkzxR4Zt9S8LQX82sXEtzAAylZFBiU9cYx09816D8K77VLrwmZ11qXU7RBgQynBjI4+9WiP2RNSKBH1TET/wCsQPwOeccfzrdtP2U7nQS9vpXiKSCxZQDE5ySD154GfwqEVys9L+C18r2kscsvmtE7M2CcjPTOTXqJeGQuwQkSdi2K8d8IfCLUPBlwHtvERMT4EiSDdn154r1RL+1hixJcoCOOK007hytDzDGpAEYTHQAk4qjquoppNlNcSruRQCecD86nm1XTyw23gcnrtXNZurLpur2ElvcXUnlNw2xcce9Idj5j+NXje91/xMsdtczGyiwpig+U4PPsSa88sNN12e7ulKM9hdEGOOVScjPP4/Wvq2P4ZeDzcm7aOW4ZTkO3Gf0rabRvDjqcWbuAAOBgfyrPUnlPn34TmPTtQuLBWa3gkGxlL4OfYfT3r2a28D2UUsE1lrFzJIGD+X5pPQ9PpU0vgzwvJdJPDprpMCTuQkEn3rbgez0fyxbabI0oGOORijcaiM8UeHZtftlszqUkUEwxIcAk+lZ/hLw9deGNYjtxdPeWVqMBnHOT0A9q2J9WubreBpDhT0y+B+FMh1DUba3ATSnHzZwzZJ/GmOxratobapq0N3JMwiVCGjBIBP8AKtaxWLT7VYIkREHBAWuYOq69JAVTTlBHIDN0qORPFVwyNHFbxN14Ukfzq7XC1js1lQwmHH7puCqgAD3rnr7wuttY3H9kRR296/8Ay1ddxNY/keLiCPNtwfQr3/Oo2vPGcTfLJbOOmTGf8aTQkjc8O+FLaws0fUIorm/c5ZyMDJPauQ+LXg7WfGNi+mWhgtrI8yAtxIOw9R+Bq/JF4mu1Ly6kYmcYMcUYAGPQ81nz6Pr04w2rSnJ/hTB49alxKUTx2P4eXPgbSWW00CN9Zd8LeQyElQOh6fhVvxr8OvD/APwjT+JNSsWuNbit93mSu2S3oQDjj6V6Te+FNUupd76jcggYIwMH9KyNV8HP9kf7RPcTxd0k5X8sVOqDlOC+CXgnQPihpbadNpvlPvzcPGGVWHb29q9Ej/Yu8HWV/HdRTXEU8bZUFsjPUZB9K2fhUIdEaOO1gjgAyflGCR716Nca+ysSeSecDitFqhuPLuUNH+Fej2pC3qRXYRAqbkGR6nHHWsLV/wBn3wPrN1Lc3enRlm4IJIH4c10X9vyPnDkAdzVZr6WXOWyp+tVa5Ohweq/sw+BdReITws8URzHDvIRT9OOvvmuM1T9m3wz4KgvdZ09ZiIUZvKByB9DXvNvDJIVY5J9fWqfjyEReDb8kkFoyCT0pWY0l2PCvBxQaWT88iuSfnwMD0xwM9qhk+F+lfErWjb6rHIViAK+W5GQc5B/KtDwtbJHo0citmNwR6HjrxXd/DKyDeIr6bG4LBgegOc8/nUW1LOXsv2RfA1oyMIZFdc9ZCf8A61Tn9kLwCynbbshODvVyD+HevZ1t9zHqR196mWMInOcDjJrSzIaPFLH9kzwho0yT6bNdWkqNuDRyk89Dwc9R7UkP7KXg0XEs8sU0zysSxMjA9fb+le1IN7Ec46VoWtrwpbgdauwWR5Lov7MHgWxkSUaUryISyySEk5/z61s6f8DPB2jyGWy0lLec871JJHP1r0mVkiGP5darEgsMHOO5p2YnY/Cm4e7vLktdDZMuCQnCj6j0ocKuFO3Lc5FPSMwSyJvZwRgs5ySPQ0ya3DIJUGM8blOfyHpWKBEhgbywYwQF4PfP0qrK80gKOV2Ag4Pb9at24M8iKpaN0IPy8nj/AD0pL+DfKSU8sg/TGKd7F2KZsmTbuKg9eRkdKgntZLWMNkMeuRwDmr9wHIUqAUORzyaVWaaxZZkAVThWzyF/KjmFbUl8GXv2PxnonnPiBrqMtuPyhtwxn6f41+0PhnShpejadfaFAdW1Oe2VWnmlwsK44Iz6+gNfilBpe7U4rgSD7PHhinOScYHPt1r678FftR/EfRrC3hgkt9Rtra3VVRGw2MYBP0x0q07ou2h+j93qviTR/BkrrHarqbKSwkJYH6/h2rgvhR8R/FF74gfTdYe1SWdWdINu0MoOMggnH5elfGviH9pH4q6ja29mb2GF5kD7WOw49z7VwQ+Jfj3SfE0ev/2v5upWcflrHkmMjuM//WprlWlx2Puzxdov2T9pbw9cSG1skvCYlaFsu5C87u3tX0y9k5ge2v7iK4tnAA3qFb8e1fjJ4n+PHjfxR400bxlfNJBPZP5UUYkYI3ow4969B8RftE/FrxYYoY7hrYGParpMQpOOcGr91pXYnfoj9bEtoQkYVF2oMLjoBU2Ao6ACvyYh/aN+LUMMWlDV2SWJVAfeQT688/marah8cPi8BLFN4gngfAI2yswP04o93+ZE3fY1f+CpE3h62+ImmmyeKfWQqh4YzwAf73v6V8PkiSQ7+C3pyPwrqviJJrF34uvNS8QahNqOo3PO98nGffJrnAfKUqzlVb0ANEpKVrDXmZ1wBHkrzzjB4AFR7lOHxnHHNWbkEsAFBUdSTjNVmwAQQAfrmpAjLBSSASQfwpp5UAkg5zgdDTmhdQOcAdxTUdGcjcSR1BGAB9aCL2LEMhBAGcH9K6rwFrC6J410i8nQSwLMoZD0IyM5PbA71ytvvSQLgZJyBweK1rKIpMgc8yEKFHI+pNF7alI/V7w1+1L8L9MsYo11lY2EYDFWOD61pv8AtXfDPVbZ1l1rYhbbh0LHAPXpX5Q6roc/h6/MKObkXABAjyQB1NdBqMt6YtOt7JZCjspmZeW29snjgVKlBbsiTfQ/T6D47fCB9QtNWOtRrcROAsi/KeOhI9vpXUeP/wBuL4b+GtDneDXVluzG2xIfmYnHAHp+NflHqNpL5kM15DNLO4wgVtqED1/CuautJa+v5o5i8do5B8xmwqHv70OdN9SbyP1A+E37cvg/UvCt/qniXUYra/aR3jgDfMqfwgjpnqOPavlT4jftIaJ478RXMdho720dxO4+3kAyBD/GDXzlJ4dsdJiMMt4Ll3O5So2hR6Hk8VHcavvAj2qFUBVxx06Vm5RXwlPWxqeILvTYLdkt9Ql1G9NwysZDn5M9ceoGO9TeFdU8PeH7cajd3kkWs27u1sYeSxIOAR04HWuZSzWS48423DggkEjd6nNZ9zFbNcNsiAKcKx/h7VCbQzdstW03xLYXl3q0lz/aN4ZFRxwFBPGPY8mpNO1Ca2vkUKJLbeFZtvz44zgdOlZvlW8IilkheYI2QkZwT70i3IvXZkZoMHIH8XWi9wO5uvGHhfS9Qe9stHL3YTZHDtAQtk8v7HIJA9BXN6h4tOq2rpcaVb29zIxZ3gXCgdgv0rn5I8TKXVndTnJ9avQy2JhXfI5mc4BYBQvt9aQrCWc0YurYuzBVP+rJxnB7/Wtr/hNZtGunOnuIYFDMYkwQ0jAA5GeSNo7jGaz7yCMJHJG+842scYI/pWRNbq0u4Hk8cdCfehq+42rGlJrsL2RDxrPqkrb5LkfKG9sc9Pb0r0n9nS5Wz+JOnRfMZ5IXkkdm4PTj6DFeP20TJcHcAqqcjPT3rs/hbeyWfxH0uVSJjIxQopwdh68e2R9amcfdZdP4j7Y8X2P9sSW7YeArzIB0Y9s9+ma8i+KllBBq8CQF5WhX5lBwueOT2/ya93a6inQeYrIjKuQwyTx9a8I+LStFrkjrLt3H966gBeMAKR75HI9K8iKsz09keM+PviX4pur1dD/tV7fSLYZEEGV6jG3POen61N4f+K6/D/wzew3Gnw6rLeSAwm5AZUwBnIGDjHofSsPx2hXUfOMeS45C9AMiuWnnXeA4VgP4m6CvWpy91WPPqrU+0/2av227nwL5Fhq+kxS2lvCxjki+UFe3U9vqK7rxd/wU30m9vCY/C6skeCryScH8a+BntCljEZZFEMvIUNkgY71TSBJYmiVyEPfGee2K61Vguhzx5m7I+0dU/wCCgPiLxjbKsOnWn2eCYFEAJG09id/Uden4Vwlv+1n4m0/UL20treB3muPNaXaxUc5wfmFeLeHIF07RjhVJkcMzHBJI9RT5LhDdPKzKnmNgnGAB0rnnXvK0Ud0KOiueq614y1rxDb3XiLVFiWcykQpDkcnqRycVxU7ob2WYRO8rgF2JB5x0rW1i8/0bStNikDxuhZnzgMRzyKxix+c5KkHkdiRXlVHzycme5TjyxSRzPjJYJGhIG+SVd0nqCOma5GZS6kjljXR+JHVpHYgkN8uOtc9FahEKJwPbtXTS2OeojJunMcYIXnJyDzWbdgsuR0PBFal2gdiA2SPXqDVG4+WMd+3FdkWcE0Z0yjylCjJH6VBgkqqkAtz6Yx71YlXcjA8E9BVMjk5wOcVumcjRdZd8jkH7ygFRwB7VQEZVimMg+vrWgFB2EYA6YHp9arrFsmJPVeee4qkTYstItvAgU4JHJbjn0qu8wbPIJPXB6Uye5Ny6FxggYx2pGmJjClQAvIbHPJ70wuTqSYt245HOParloVWLK53E5I/+vVOF8Jt28kdfWrkBIhbtjHXiolroCZetiZYwQpBP8J9Kv2rKPKDbgNwHC5I7c1n2gIUSAguvGM9a1tNJe6AZMrjO4dsdBWLOmnqz6K+HGjrFpMaGZmULkoQCDx619FeCoFs9HaYkNCE5Zeu7tkV4t8KbTzdDSV03EKFZVGc8evtXvC2x0fwg5CBmZACCMHHv9K+cxDvOx9NTSjTR8ufE7TlT42QrAyvLKqFt65A6Z/HAr6t+A1lDYW+tGCQmEOv8WSCRzXyf4nvHl+Lct+nzJBJHF5qtyDwCAPWvrjwLJDok/wBjjjVDeWonYg8Fu/51Ldooa2ub/iG73BwhBRlw69Qa5+xs/tUjrtdE9xgmtw2rl3ZgQjnp1CitKw0dTgtwfYdKyeol7q1IbLT1SIBQQo4HFX9M09REYyWbB4J4NbNpYAKF5ZfcYqZtPEdwu0YEnGc8DFaRjc5pSu9DPmtI/LdWRiSCMg4rNsoQ1hGMNlcqQwweO9dUbXZhWwxHcisK3/cT3luwyIpfXswz/WtOWxFzH1RxBbPIRgoMA+9cvPN51vP5rAJ5ZLOFwSPcV0fiORVhEIkCPLIqqpGSR3/TPNcl43kNnYqisFFwREzBtp54wPwNT1LR8reOtWTSfD/iN8Atf3XmRuFwxU4Hfjkjp6GvDr5QwRGX5mGWU88+1fQ/xy8PJZTWGjW0X2stGXVWO0BAclj78dB+leAXaCSSRkKOF4Xa2R/n2r0MO9DHEK6uZF9nYiouRjPFPtoGg0ucxjDFR8rdafc28tvahnXc+M4B4p9vJ/xLVRgSzPkkcYHp7133POsygbco8DcsCcMPTjrV66vPsdsxJJBGPTmnsmDheAvqOaybve+Qzkk5IQc8VGhdrGdd3U0+W3EE8celQ2sHyBpDkn04rTitAYCQCT3HvU9nZoyjepJPbBIrRaGDTbFt9NDAAo6BuVJOARXS6NYFZUEXLA5PGSKZClwyw+cCY41ARcAKB65rr9I0+KOIyxruG3JbOCD7UpTtsXGD3KY0+RASqEAjnbzmuJ8ZYiysKDO3GAc/rXqfMEQJG44+m78K8z8cwG2Z3VcOy7sDnbRCQ5ROMtICcgjaRk5Aq60TJAxxn0BqLS3wg3ZLnq3QGr6qrsT1xwB2rpbMbFP7Oyr85wSM/L0qMnyQTkkZ6HgZq7cA7RxkdCDVaWEbSQMr656VSZkyDHmM7Dk9wKhtpllc5UqRkYqaCJmEpJxgYGe9JYxI1wQwIJ7571aJDftcgHjrg8E1ejAkiVgcE9hwBz0qvLbeVIcnkc81btVEiHc5GDwOuaTHa4RIVHQD5uckCobmPaxx95u5q8YmbA25GeWrMvWczBC20DgNipbuWono3wwspLuCeAIzMRtL4wAeuBmtzVPDzNbSsiDdGeVNaf7PmkT3+pFGDGNyMOQDg9+P616v4y8Ix2U90JIFEUqHGw4w3b8a46kjqpaHzW12kd8UnLCVBtxnBA9cVdgvJYQXtW3qW5jLcEetL4hso1nRjlJQCjHGSTn1rEtb2S1vAjguoOMdAfx61nudN7bHo+nTpPGZAwEoHAPX/wDXWxp9wIYW8yRnkZup5zXC6ZqaQThmVXJP3C+B7Z712mnoL6JHiYEvyCvTI9DWMo9TrpTvudXabdkaCVCpGcbhkfUUG5PnIq7Qr5IbODwKxrVSs8OceYgOTxnnpWrHApdSZTwO68Z9Aaweh1p3JeY/4cg85PWlnHnEDAUAYyDz+Ip8ckXO8uQQAAF70vyNC52jOeW9cdBQgKoiUjhmDL94D07VcTE0YJwSgCgdDVSOUbW3KATg5zx+NXoYXEgjJBTqSWwMeooAnt+244Xpgc1swJ5W7b83TA/wrMt0jikQAGRDwSeOfati0jDEjBAXjPSoYIv2qYw5OSccdQK2LdTLsbhQOmBgVmwwsMBjtJ7Ditq0jBjAyAQQcHnmoYGjBCTGoyQR3HOKvW8BVtuSw9SOaiiyByMnA6Vq21vuwSOOCR04pJiZYs4M4ByQe4q/HCUIIYkDNLBAXQY4GOCORV+CEMpAAJFNGYWkXzFuhPUeorRt7bJGeB6U2O3wAx4HHSrUMJwDnHbNMzchv2QAjPA65pUtc9eg71dWIuB69KkjtTkina5DkUVs15KnnPPHOatiLcmGHSrqW4CgkYPHTmnCFRnjPtTsQ5FVIRsJxz0zVHa8MrhWIDD0raMW1COgPPSqrWwL8jJpjvczJVLAZ5HoaqSoQ5ZTggZ5rVmgxkYyRzz6Vnyx8HoAfzqWWjCvYAysy8HuxGR+WawL52QFdgAPRl6n8K6ueAknPAPQe9Yl9aLyMlDwMmkaI4zUbZZU9DuyAORn3rkNUUSuYiuVPUHvzXoOoWoAPlgEseMkgCuT1mwIjZiozyR7/jQaI5W68lgybyZAcEYwMfXPWsK5BM6xqjuRyXGMfj/9YV0NzbqN424J5yKzDCl0oRCocE5YHkfWqTsWZU5Hyqckg9hj9c1VuIjJGpVuQeQfStt9NWImNypbGMjnIpx06OwhSQJuQAnB6CtbikcpMobysFdmeSTjA71zuteIG0+5lhsXEqcqJB19z9al8ZaupujBb5jfA3kHJ/wripfPimZzIFDcnPI/nW8I9ThmxGSVrl5ppGkdzkhumM10+hqGkTzN2AwwB0rnIrncBwHPXJ71uaHLmQAtgEg5JyRWr2OZ6u56fb2lu1giRgCWYY3EZx7YrxHxxpxtNSnXB3jIMZGOPWvcPCF2gKNJtlI5VG4/xrkPi74YCuZ2QwCTI38nP4+lKDsyJI8bs4M8bsDv3/z9KS6DjIKNIh6EjFV7F2ikKAsSG69ATXTxwx3dgMjJXjPvXXzGHKcg8btAw4UnPGM4piyDKhQxJGGLcge+MVsajpb2kgQ/KHAOTzz71mi1O7KkcdTTjIhwZClkMgk/N1GDzUjz4AjIwe+al+zsGLDkkDFVZUaLBYZbrt74quYjkLUEfzDOCBjmrqw7DyAR6HpiobAkrllIyeF71bnwmXOQQMc0nNXNYwtqZ2oo8MTLuDKBkFe1TfDrRB4k8YQWjHCnHyAfM3Pr6Vm6lcGVZIUkKErjPBI5r3n9lf4YSz6rbalcxPJGp2pJIMMDnkkeh7Um7K4ONz7T8DeFn0jwjbWxkCKybvmOSoA4B96oTlYY50dDKVbOQM8dutdYbiJLdLWNRhFC4zkmuD8S+ItP0OKaW+kaCEnBC4JP1rzpayuzppQvoZckbTrLGCsNupLyyydFX1//AFV5B4hks7rWrhdKm/tFkkUFTjHPU56YFdDJqWv+P7qCz02zlstNhl8wTK24zjtkZGM13nh/4bWugBXvoNrTNnbFyQSfX1pOXY9OnTjDVnmVj4Jub2JXngVVB3ITnj3A6frTrzww9nLEk8fmmU4IEZwB719K6f4QW5s4vs0xjTdxG6YwPXPSodb8DvDE9s5SQOAwdVyfzoUn1Oebi3oeB6L8BrGfDTQi4s2cyJFGwUL6dc5569K0dV+A11avJd2UU0sBXIRWVmT2A717b4Z8OW9vdRWL7kQrlSDk59zXVJ4dmRXEc5UMx6DHH50pM0hUUT5EvPCNxosjJNHI6qMgPGQ+e+B7Vp6boAl2GUhAwyqlev1r6S1/wRa3Z8yaI3bBdoccEGuTl8BWkJNugaKc9JGXIX+ma55bnZGrFnPeHNAkuDHFGxbAwu3g59a7S00ieKYIUKBRgliCSaZ4d8Iahp/mMs4nCNnzMbcj25rsNPtc5d4yWxjB5JNZ2JnNWG6fZYQLncB1IHFb1tbgqOMHpTba0KAA8E9lrSitSuMjBPaqSOCcwiiVWAJwT2q4kO3B60kcOXHAOKtoB6YNapGDdxFQ4OcAUwk5IGDipGTr2B71ERxWlybkU20jPf0FY+txNNpt3GBu3RNn681rfeYjr6DpVHU42ayulBwGjb8OKkpbn5x+OtLurXxPrIkARFk3KA2QTXlbXcCauZYYlllUgsZFIA5r1j4yTtp/ii+volNyLZirQ5IL56noelebTWH29zdxoTEOWiTkpnnk120X7pnidybQoFMt5c3MjTTz5IBOFT0AHpXKeKlnigicHG4klQcY57Ctu91dLC2d5CtvEJEhhj6vKT1wOvtWX40uHlljQxrG8agbO49a60jg2ODv5Jr+MpK5kQn7pPerlhGxaOJcKME5HqBVWdcyAA4JJNT2PnCZxHGzyhTsxyST2qxWKjSCW42qrMS20ADJY54A9ya6JYm8IQRXLQLca+3EEb8pbA8bjz97mo4I4fC86TSkXesMuViGCtseu5vf2rN09GudRtxPK9xK0wZ3diWY55NJsaVzauN0jmWYl5QOWJyT9TUGlTOk0m18JKwBGOQKk1i4eKaWNBgFu3T86qWqPG0bPkZORkVDVyj0DwrZ/Z74xRfvUmmB3SDgn2x6CvozQdHi1CPTo/PaOSSZY22AE7QDnPvxXzz4POVglzl0mHHbHrn8a948M6udCazmKFilxvcA4JBXgfqK8qvuj06WkT7Knjmf4fwAwM7pGqK2eSOnP4VrRaaktpbIgyyRqOD04qg+pj/hX9lcJsDusYKsRgc56/pTjrbbJ1aNbSXaPKYPncMcnHtXpw2R5M1eTZDpY+2a7cyguYrZfJwem/PP5VsXN/JEwiiw0p4APQfWsfQbjyN8EQ3GU+Y0mOc96vPKkZO0HIxknnP41ZkWoS0ILyuJJz19B7CpPtxyCefas2S54PbuQKrjUAM54+vShq4G/FenIAAyO1Wo9K1rVbd1jtYJLR+MsTk1zwv4QEJdUPXk4Ndz4c8QW39ipi5Urk9GGKLWAyIfDHiC3QJClqir0BbkU9vDuvRKczwoCcnAB/rW+PEdpz+9RiP9oCmS+I7MAkyqQO2adiDEXRNaYHffhDjoseRj86cfDt9IuW1OU+wjHH6VqHxTZEHBU5/usDVGTxzpcLYMig5wQTk/lRYpECeFpJciTULgdPuhR/Spv+EUDEb7qcqAOAetRn4gacSCgLkdAgJ4HrxTG+I1s4OImIGOqkf0osGhaPhO1lI3S3BI7luKlXwlZKTvV3I6EnFZknxIiBIS2lcjuF4qGb4lHIUwyKSMgFTj6Zx1otYLm+fDtjs5icn0LHFC+F7KXP8Ao+R6A1zSfEWSUkCNgfQnGKLjx/OLeQxhRLjC7pNoz2zRawbnUjw7awfdgBPTB6046JCFA8hB+ory7QPifqXnXaasiFg37t0fAxWwPigk7lRKAVG7rxj1BpDO8j0KPIPlICOMAYFOOhRBj8ijjt0rz65+K9vb5WSYlyMhUQn8c1lf8LjhlZVWRkL9Ayk/lxStcex6wujwpjGM+tSJpkCgsXVc/SvK4vibHIo3XRTPfYxx+lWD41gmjI/tJlz2EZyKYtex6d9itY8kyoMeuCKd5VkAN1ygHpjOK8jGvXl4W+y3hdFONzIQT+FT2YMxAvNUkiZv4kU9PYZpNpdS1GT2R6qX0yPBEoJPBOKQ3GmrkLL17AgV5xctb2iqYryadB/E3Bx+dRx61YhCVjmkI7hs0+ePcHCXY9KW50lOJCxPXg4BpJL7RsH92R9XFebJ4itpEPmWcyoD/wA9ASaZHrWi3d2ls0M5nKllUyY6UuaK6i5J9j0P+3NEgcr5EbFTn5nyajl8V6KGytpEAeynn+VcPcGyR/3cOwHkhmyT9TU9jd229f3KyEdDu4qfaQW5Xsqj1sdRceJbST/j3skZz0yua5G61fUNZtNVW+sUsookJi2rktweTV658WnTi6jSYSF5Z/Oxx/3z1rl/GPxUFr4ZvbhrBBAV2EiXByfbFRKpC25Uacm7WMj4Y6lPcPc3mpQtbwhdkO0HLc8nH5V3kN5a3RwAST0J4P5YrktF1vSF0aykkvI4A6A7SQTk/jU8+r2ksMr6ddCedVOwIuQTjgd+c1xrFKOiPTeC9ok7lvxVd3Wk6npsUCq0Fw4VyRkgd66i3u7FMAh0QAHcy5NeOeEfHGsPqIHiW0nZUb5HEeAnr2r0CHx3pE7+XD5k75Hy7eBn161X1xLoZ/2f0udovibRbchWklD4yP3ZxiuR+KPjCxn8LXtpAzec0ZJDIQB6c/0q5BrFtJvDWpL/AN45xXHfFC5kfQSfs67XztRW+Zh6Vaxak7EywLgrpnP6DaRr4dtWGA3Qjofy/Ou3+FN5FJPqaHCNwvzZ5Pb8K4/RbKU6LA8ucFehGCeP6dK1/A1xdWTX0kNgt0kj4GJdoQdOuD1rT2ltWcKpucuVHquk3qXN1drOUhihACMGyWOecipL/UbKB1UXCOTyQpyR+FcF4W0270ee/kuYvNFycli+doJOABjtnrVnTfDUGkF7mWQymWRiu7ggHnH0FT9aijo+qSZ2cGpWMWHluFUdcYyfyom8aaEgIGoqMc4K1lWzWs2I1jVmAz97k/hiobnR7OXc0VujSjpuOAD+VH1yJX1KT6lh/H+hljuu3APA/dnNVZPiV4fiJ3XUoPQERnFWLLSbSNSLlFLnhQE6fjSzeGNJlBLxAg9yMcUfXI9gWCfVn4ovCNzM0gBXrnqfpVi0jtbqBlkVkcbRCy5IB75rJvbzfOMH5Sx9+pqzbzNBuwQUbG5R0z2rsscBtWVmtheOksiyxMhVtq8huxFJqGnqYEaBjKQCW3DBH49/rTLSVbjT5pMsZQ4ww6AdMH61PZCS/WVEdAUBG0cMeOe1ZbAY4jeSILswRk4Y/nWlosQn0t5UBleMksmMH6j6VDHECxVzsbdghhyKdJp5e/W2gungbr5oJEZ9j9fSncBl8JFjkbGRIhU8AZFdV8CvF9noOtXOn6hboXnBaF2lJDjHK4x171gXto8SpFu8wAZMmep+lctq1s8F7FPBL5NzE2UPpStdWBM+pdeaKO4OoXkcRtobcNC8gKsDjPI5/KvNdG+IOb4reIkEDuX+0kZGOwK+p+tc5rfj/VfFWhWVqXw8A/eP1PQDjnpWSoElpuMgQjjBxnd7isfZ23LUmev+LFiv/C6TaekSQxyK0ZVweTya62xv3k0rT3iuYQ2wAHrg9M445ryL4epDd6Xr9gpknJ2y+Uo4X6c/yrJi1e903U5njmujbo+FSQA+WMcYAzS5Wa30ue5Jtu9TEUc4+0jkkKCcD1571Jrl3cebFCQoZ8r8zYOR7V8/2urazHrD6ib6QOz7gDkFgOgPtXquleNrbxNIkt5H5M8CgCQsMMR1JPb0pcrQua55Z8TtTabxI9o5AnjUA49ew6VxMwlLnOC3vXUeLbhr/wAV39yFSQSMdpT5lIHGQetYF2pdkBjw6n7wPFdcFZGLKDMUjO5RkHjJ7VW35JYgjJPB61cmgeTLFW2rxUEcecgrgZxk1omSyGNXaQyktk9m6flT0jyBk8Zz6Yp7IOAMMM4yOmKcIiuR3znmq6ENjoM5PAyOOetaVjJJDdQEQGeJjtYg42+//wBYVmh25YYVl6Hsa2NFu2+320QUyyg5CnABPp+FRJFLU6z/AISy2064T7FEs7jC5myNh744q9cazLeQJBYW0Rv3JbfLKAGPOcDFZKXEEE6RXFoG64boVJNbWmR+GZ7yJ4mlXVIAWJC4HQj19K4pbjsZ41TUbmE2126ICecEkA55/CoTl3a2knUKQWXIyCO+K09bmsEslBiRgWP7xTlmbuKqWNlJiO9Fj5ltHkAyHbg/Tr+NJOxJjJaz6hdrb4RP4VaQ4GPyqL7Pax+bBOqmeJvlZWPHbgVf1zUXa4IEIR1AJC9/Tn6VzxYCRpADvbuetaxQF7y55cguYoACEZDk+/FMs4oo7lHlQOiHLNuyxHoBUoUzacwk2xEN94N8xHfj096yxb3Et0v2dUTnDO5ONuOp/SrsU0aX262S7mlTdJbY+VHADZ9xmqkN3ayXXnNCoUDiNWIPXnmmXNiViBjYM7HLsM7enbvxUcFm8bb2Qqm7B3cGhILFq+vFuJAIgRFklVPUU/T9Phv7SdmeOKeMFlEg4498/pVF7Zm3unK7iAScfhUnl+SpIJOfWh6C2Nu5cv4ThnQxyyJIQWXgbe5PXp71hSRox+XBweQPWtfT5jc6Tf2mCqeUW2KQCTWTMyQWwIBBOTk9fy/CkNjJWDRk7gSuBtIPP41r/D2VrXx9ol1IQkQmWMDcAckjJ/Wsu1+zTW6M0uxXXdkqQDz2ra0+e2GtaN9nEbxJdRjzduWX5hnn8KGtAp7n6AXcStYWjlySyjheTj1ryD4oSQy390SqLtKj5jgj0yMd69MfXBZeEE1BYGnMOxVQEfNzjiuA8fSRX0l3dvbtE8ioDEwAIORk/gOfwryftM9S2h8+/EWWL7fbsVaVHjYyBCMZwMD6V5p9nju3ZXIUM3CZ4Ar1L4gos0EQG1vLUqG6Ec15RHEFYupYpyfm5NehS1icdXctG18pmV5QQMdGyDU8mp2loDmRiVIGQuaoJ5rKEdt7nPsKWHTTeSIjnChs4GT09TitZI5ktdDu7AMYYVDYMo3bW4AHbn1rK1GQvqdpbsGKSuQPw5/KtjTofMns1yT8pBBIzx074qGa2kl1y0BjjYRM24FgSfpXHJ6nqQTsjq7Qi5uLTzl3mBW5HBHHGKrwXv8ApDvHjcQQVY5GPX64qd7kW6vOu1Dt246AZFZOgw+fcXKkrg7mHPTiuR6nrx0SMrVDHLDO5wu08HtXPy4ERCgAnvXRX0MUkV0XdTFtyAOp5rmZXYiRBmRx0cDIFdNM56hiXGVkYpggHpmqThnjkwBhev51cfc0rnHGTke9U5iVikAyobOSODXdE86asZr/ACseSevPYVCUyCck59KmGGOBk8455qGQFZT2U9h1roRySL9ku60bGCFI5Y4I+lZ9y/788EA546irth++DqByRnriqtyMggjA5GfSqRDIVYbRheT27UkjHbjAOO55GaagJwvUA5z2Ip33QQM8nPoKbdiSe2UY5bDHtnFWx/qB82SD9OKqQthwecjoD0q3GuYge5PbgYqHuBc085O0cE9hzW/o5FxeCGNypbgH3HWsXT0AUksAwHFdD4WjJnikUAMrZ3HjvWM9EzppayR9ifCLT2i0mygLKpkAZiOFPHc16l451QaDoNpFLK0olLMZMdgM/wD1q474RWiv4dsZhgRsB8oGee/Nbvxs0K51LSLWK2xtXau1s4bJ6D6V83Ud5s+mT91I8MHhWSAwXV8jNPq1x9oj2rgr83GR9PavrHTvC8lnqOnX7HEK2yoFC8n1yc9a8e8SaPOfiD4TtJVKRRRxg45BORmvqe7tVktUgXAIUEZHAqG76FyfLG5gxWwMygDAHPTtW9ZWBKg7cj2703TLEyRDcoDg4ro7WywqnOMdvWtYwvuckpXKUNmARxjNLdWwdFKjayHduFbK2m3JJBFNeLg4GR0wa25dDnbMSVN2CeSR2rBmsw+sXEmdiPEnIGckZz/MV101qFUgKMHuKw9Rsib6AgEAoynBx39PzpNXKTucZq9vLPNHJIu9FJVWVe2M1574pSS71ewTYxBY4G3OMDqa9ouLILPCFICorBl9TxzWNfaFbjDsMkEgnrj3FRym0WfMHxlsVsNOvtW4EtpDjMo+dWPoemMGvlafSXtrJJNgR5DkvHyD3r7L/aWVV+H2tbChEzJGgA5bBHQdegr5O1GMWkcULKUKqAqkcAY9fX2rppO2gVVzR0OVvAZHORkqMDHSoYIEkjgVSACSVHc4rXktSLR51jYKGxhuD16iu4+GPguPxZ/ainbEloFG4LluRzz/AErr5rbs4IwbdjiLDwxJqUK3StiJhkDu34Uuq+HG0yxS4MbOjLkfKS35dc+1fR/w4+H9u/hu+NyjGO0JEchOWCds/Srl98P9Pvo/7SSHzNPtlBQyDDMx4OPoTXO61nodXsk1qfKtloE09uJVR0V+cSLtP4inDw/PCrFSCeTgDjjrzmvp6P4NC9drN5HAmXcEdCpibrnPHGOma5/xn8Obfw1o6brmIxM3lBgjMD9ff61oqt+ovYxR4HpsuYwkpViOmDgV1WianFBOsDAHjAQ844q5rvgYwqktt5UqS5BCEZB7ccHBrlprK4sLoLt8uZeG70+ZMXs0tj0OCOO8AKphlzx3NcX8QNGeeI3kablVShVeT+Iq1p2uSwMASwPTJGDW1Pdx6nYyQiEl3XGB1PvWsHqc1SLWtjwWENFORyQDj0xWosJ2cSAN1xiofEFhJpd/cbgSrNkEgACpNNIlQZ5PYV130uctrERik3E/exxg0xQrBlYDI5OOOK1JYtpLKeCMEHjms24hC4JIB6YBpqVyXG5A23zMKMY6H1qBItkoIyWznI9aeqh5QpJB9ewqaUbNjRnJHU960uZ8tiKWYtLlgGYdya0bUCbDgAEDG3qD71nIiiVZeDjOVbpXSaNYtbwyS3OATzGqjt71LkaRiQMCsBLnbt/A1h3UplkQhTK7NtVB1JrY1qXYo3EBDzz1q58PPD0/iHxBYx2qb3ZjtUjj+XFRcvlsfTX7MvhNF05bmdSZSvysScE45Yfyr0Lxxao2nTO05RkB2gru3frW/wCA9Kbw/wCG4RLDFHOFCBY+i+oPHrXFfEzVIoLQqrl8tgoo5PrXFNts1gfOXjGFIb0iVsMp3hgwOT7iuYe1F6ySJyUHykAkk9609fuNt3PNGjeV5pXaRnB+tZsl+yr8hdSwxxwB65qkatGXMGimbY7F35YhcY+hrsPCuv8A2ZIbRCCTwTIxG3Hp7muS0+xuZZJPnVycnLcYFRG4lsZllHzMOqrjr9aGioXTufQOmFL5YlCeUzAng5FXYrWZpDGVKqp+9uyfyrz3wJr7X0EUrNIEU/KjkAr655r1Wxhe5cui4U8kk1yVND0YO6KzxBGCsVU4JBJxmo0j/dbFYEnk4Nb8tnE0C4TE6k793THas8WO1mKDgjgA54rJMtaGSEAfB5I4xjvWhakTxlCpBVhyR/KkhjMTENypHXnPX0q7b2485CwDIOdvqe1WOxajtd0ajIGWzkHn8q0LVMYWM7xnBLfLj+dQW/Kt56oJXztaM4B9sVuQQIVXHACjOfWs2MdbozMoO5h2HWtuwgO48nHQgjFQ2VtjDKcD1zwa2rKABiTg5qGrsC7ZW4UgHkfzrWt7favCluMYFV7aEnJzz7Vr2S7SM9DSJexNZwlUUYI74NasVuDhsDcO44qCGAspIwAehrUtbRjGTnAPr1qkYyIkQkfNyB2AqzDFjOMkDsanjt9oOecdqkIA2gDIpmTYkMeVB6H0q5FCWBJODz1pkW0gDnHrVmPBAxx64rRENjVUgZ7UCMLluv1qyIcgc5oWBBknJIqlqRcotkk5Of6UjptIPBOM8Vcfy0BCjJ9e9VmHO7qaVikyrMNwPGCKz5YwcDPHtWvIVZSCvXrmqNxGFyRkjpx1qWjRMwbncjuI+dvTIyM+tYdy8kl0S4Bk+mQT64rqbm3by32nBP8AnFY94oiCL5LPI3OV5qWrGqZyV9F5bnccjOQcVzeq2xKyNGgYMR8pOB15x7+1eg3Vuo3HyiWHIU9jXMahbGS4dgAWOSR0xRY1ief3mmCVUJAjZSTkdeelVotO2b2EYIU4O4Y59a6O4strldxY9cE5IFQm1BZSxOAfm7mkWZEemjy3Mi5U8EdjXN+L7t9N0W6fhEC9M4B9MH29a7uR3GI41LocgjoMe9YvjDwNP4m8OSxqSFjcM0aDLOMdOaIvXUTPnW0V7iIvcBEcZ3YO7PPrWrJoFvdaegjKyyOC5DjaQMdK7S2+G00RljeMFRx83y9Pb2rYg+E7SpHPcNvOMqokwT6cYxiu6M4pbmEqdzxrSdBM0cokk8qWMnbGVyNv1z/Sq1zcLpsibmKAHqRxn0r3P/hWMURLQIQVHzKXwPyrMuPhmr3CM6hos5ZGXJ9v/wBdHtIszVI5Lw9r6pscgEuMjJwce1dDf3EOt2M8UhMhK5HmclT7VqzfDPz9gAQCJt2ORwOw4pG8Dzw24k8wIA2D5fU//qpc63E6Nz558X+G5dKuDNbuSd2ShGBWNpfiGSBXSUbFDZ65/OvoLVPBZ1JXgu4yH6iTHJHbFebeIvgdqQWaWAwl5GLQqSQQP9rgkA/Q1tGotmc86Elqiulzba7bFvLRXRclg3oPTOa5ryAszDgITkZ6Yq7D4C8VaSkh+xM6bD/qySG9x7Yqolhqq4jm0u5U5wxQA1XOu4ezbWqJvsoLLtYJjPPXimT20bbN0fI58zHJ/Cq+oXl5Y24ZNNvZnXjasBLDn+X0psa63qMsC2un3s7yDAiMDKefQkdqOe3UapPsSNKqAFlKBD1HPFZ2r6vHBly6hRz1GAPSuksfhL4+8TxmS00aTT4nPytdOAeuD8oBIwfWvQfBn7EeuavdxSeIdQW4OMxxQZ2g+5wBU867h7NvQ8n8B+DtU8e6hALK0E8E0wjZw2AqepPp9K+9/AWiWfw20W1st4MqoqmSUjJPseuareCv2fV8IaJ9k0+GDTguP9KYjIPcjjvXR6X8ObY3pm1LUptSeNwY1PC57cccVEqt9DRUF1JovE+o6lcmDRLVrksSrXB4MZzzxVOX4etPctPqV0ZpnPzIGJz9R0z7V6JY6MtphIJorPcCcRDJx7iuh03wzELJGy7yu2dzLkH8axd2axcaexwFh4d1B7S2t9L0ZjDER+9J2bvr1NdqnhjUomge8tWSDIyiOGC/1rqLDS74OQJI4bVeBHklj/St23tWhjHmMJT6npQo3Mp1W9jP07T4xAUEYJIxkjgD2ptzokDyq8ismxSoA5NbW6JchRg+o6VVuv3mWIJAqzmvfdnPLoFvHi9iQm5ibYSe6mtR3SWQgKCwAx70ttN+9MfUsc8VYFuEYgAEk/eJrNhch+wREEt8wPJU8D6Vn6hoVpd5dkIlJ4IOBj6VtgBR6getII9zEgZJ9elTZMFJrZnMf2DDaKqoZZyvJ5xz7itGCwDBRwgUdMc1qm2+Y8ADFPWHoOoqHGxftG92U4oQjDJwf51eigBzkHPrR9k+YODgDtVqGMNjrxVJWIctSKKDrVjZkdgPQdak2D2H9aUKAPWqSJbI3jXaeuPQVTdduOgq8xAz15PWq8iBgT0zTaEmZz7jIcAGs+43Sx3Ccg7CMitidUJGzgiqUiYMh4GVIxUstH51fGewjm8RXkJkNtLbzMgkT5gynsTx1z1rjdFhm01bq3nBiQ5OAASw7DPvXovxytpLbxzrTOVW1Z2O8DjPfJ9vSvKNOkuIbKKYTi5t3cvJcynascQ+uOvbiu3Dy90VfdGP4jXS7rX9MsLqUQSxSLcEEZ3E/dGelYnieSKPV40uPMDzSsY2JyAO/NWtRii8Xa5HdabKsltayeYX/iBHqf6VS1gTyX6lkXyUJ3OedvPJHv7V2o4TlG/0nUzaW1vNc3DuVURjIA7sewH1Na15er4atnSycXF/93zCMrGT1x6kVPf6nHawGPTUEDyt+9mYYZx6e30rBu4vLRNpyTzgcCqJsRRoV3SSOHlkO52PVietavhu2E+rxHGCmTuIyOmTmst5UwgY4cgketbnhhmtryaYbiI4ixAx16An2Galgirqcwu7qcIcxqxUAAc/WiwdpNoycI+cdv8A9VUbdpkaUSYAYkkKOCcnJq9YDygo6h2GM+tI1uenfD7elysZXzEbJAHBHsP1Nez+DoBfrN5rTSyPJlGfkKQMYH868c8GZmSCRcq6sPYgivcvDN2kVpax29uxkaYlgmMsSfw968fEfEerQScT2G0v7h/BdgLzUXkjkKr5TKAc57c+1birJqimOS8a0AUL5gYEgeg6VwvlP9ntGuEkcwybkVFORnjBH86pXuua8+oCxFtZCMy7UeRiGXnvUxrVFpc19jT3cT6W+FeklbO4Q6zBOGYKJHALAdMHn+tegz/DqG/gKSa4Iw3PyRqCPpzXxJqln4h1C7ttjRaaUZk8wXGM7T2UeprobSfXreG/MkqXRhMYR2vGDH1zyMHpxxXfTqxcfelZnnVsJNzvTjofUU/w206yYK3iBwwOcvtz+WazdU0HQdPZY7jWVAPKqQBkfUGvLfCmhS6pdX8l358kSKojVpGJJxk4Oefzrcl0a2dVRoC8cZ/iJJA+taOtTX2jFYSq+h0F3beEkVHfVlba2FJkAH061mw+JfAdhI8MmrovzElBICCfSsXxh4e02/8ADLxxxCExox3rwQeeleDfDnS/7bnfzVjubSNihDj5w3r9KlYmHcp4Kolc+jYviV8PA0saHeY/42yC30qOX4keFZ4AtlYzzAsFwFwPz6V5ofAlpJfQPFGLSFARwQcH1Peuxg1GLRl0+3toY55Zm2mQYLKPpSeLgtghgpPc6F9egkSRbS0aNl/56Nj9P61Jb3U8ESyLpVvNIy5LNKVJHp92mERTSMJjhz1GMHFWmZYoVQMyJ0A6mud4t9DoWBRTbxtaQIwk0tLa5OVH7wMp9xx/hWbpniP+1717czbDFzI4j4yegArLMZu9dvxsJtowqqGHOe5rZ0W1s9JSRY40Jl+8e49Oaj63I1WBiX28R3GnqwhRTEPvSmPJxXN3PxLtrwlZpLiQBjt8u3OG9cc1tXlwYrSZVwVYcjqKXTdG09bS2b7NFuUZyOCD3qfrMmX9Tppaop6Zd2ur6XE0Vw7O2dwdNpHtmq+saNDaxw3MqM4chECMT+Yq9qUdn9pCQARkjkDgVQ86KC/soPmJLEpnJA96zlXm+ti40Ka+yWL7QAdFmCRSpKgB3oCcDPTFN0y0h0+0t7d4pZZQpLEpgf59q6hLoy4IkJI4JyBQ2xSd7xgkZKlgDj86j2s+5uqMFqonJeJFu/syQ6Qkaai7AIsq5G3vS+C9G1fRLt21mxjumkOUdGG1B34x3rRt7myvPEE7W9yizQAKxcgH8Pb6VpnVIA7qZ1Ozq27Iz7Gj2su4nRjLoWLmd55iBo8QgA5lDjGPTGKo6dqKXaPJb6RHsBIDNJkkjjpirD+I7GzilMk+IwpJ4yKzNA1myh0mBkmyCWbpz1o9rLuNUI9i1p39o+fKrWPlo3O4NgD2xS61fTaHbxzXFuGD/wAKnP8ASr9t4gt50ZDOxcjIwvFYnirW7S1e1WeR3ZiMKFJx7mlzyfU1UEtkOQ6v4htSLa3W2VQCrs2Sfwq3Z+E9a8p2a4hgIGWBTcT9OeKuyeI9P0tIEM6rvHDbSM8U+TxPZwJ5rzPsJBztbBFTzPuRy6nP6daapql1c2stxDZNb4BVo9xP45Hati28IpHJ5z36yXOCodYsDB/E1n299Hd69qM8YcI20A4IBOOoqzLr62jNGtvNcSrj7o9arnfcvlXU0rfRYIg5nu3mcdwuA34U7Tba3uYyyS4Ofl29Ovesr7dqerTSC205ogykAyOFA7H/ACKtWNvfaLpDG8hiJi5BikwPXk4FF5b3M2orRsguPCwubi5abUZQk3BiCggDtg1w3ib4fKtq6TajJc2szYKSrtCd8g5Nb+ifENPEWoS29rZPmMkMzHC8ehqPxx/aGoaaIrRApZsMTyAO9ZuUu4lGnueH2ng8y6tptub9ZYJ5HDCIkgAdO/p16V9D/D/wZbeH4FuIkQEpgFnx17n3rx/VdCm8Oaal/aoqy24YKSCTGO5x713fw/nXW9Aiu2u7lTtAljdCoJzxjp+lDva5a5eh6jq+kDVtPlikSKJmXCyg5I/CsrQvDdp4csphEI2Zhh5TwSM1xV1dajpviC1givJZbSduQ4yBgZwK7e/urS7Q26oxUABsgg59am7K07GtBBA9sCLjAOeAuT/OuC+LTLbaZZF5Hm+c7Qi4PTvW3eazFpVu7hJGMa5CxpmvJtZ8Tah4gneSRZAsL7Ujcbc88kirhrJETfLBto9BSZJdIsljySFO7J6fjXQ+D9Cki8LPJHceUZLl3yehHpn8K5i3LS2lqmxiGUEBRj8/SvQmsFtvB9hZlSrPmQgdhn/A16M/hPAo/wAS5QleW1JDXYlY+nWsA6tfXPjG2sGhllt5IwfOHKpwevGOwHWtPTrCZZZmcp5Q+4q5z6VpCIgExYikx94V58tz2lJPSxXms1trlJlOyVc4YcZzWvp5bbudwSQM+xrNGnyzRus8hmB55wBVq21zTNHtTFcQvEq8715B54HrUJXK5kuhuHykQNMxQAHJUZNYMt/FJqxhSZhEAGG5cZ610VnAtzGrurNGwzhhg1YFjaEjfAjEdyOadvMd79D8IXYKzYGT6DpTlmZccYzwQCDW8PAuuNdTxw6c8nlkKQzKo3EA9SR2Of0rQh+EHjLUiRbaOqIpwH85MHjJI5r6Wx8kY2h6hbox+0tLHGRt2Dgt6A89KsXN0mlqjxAhy24FDknnp9a7rwz8FtdgsFg1PTEmuxnY4lQbPrzVPxN8HPFdrGWi06NYkbJkEgIb0wvXP4VEkWc9ZzjUNTQxxOwDgsp5Pvmp9RgOn3LSsjuhkVcLyQCcfpmr2gfD3xjcXUSaXZtKwUiRiNufqDg9ewrvNM/Z78d6pA5mtLeKcyBlV5VAx6d/1qGJ6o8x1MmSaTyAyqDtVn44rFvbNgplkABzjofxxX0Av7KXj6Rots1pckjMkbMqhfqfekf9i3xzftIxktLKNjxEsgbBx2OaLknzovlwSQzNOUjbO5UGMHOBmtq1McqgIVmB6mPnmvVb/wDYh8dadaPML6GQx52xNICG/XHHvWRof7NPxKhlSWO1tpEXIwJYwDnrnmr6FmV8MnmuvFlzYxN5SS2rBnOQMjpzXMa/O+h6qN2+5YSFWQMcEjjJPH15r2rwf+zv438N+JrW/voYUgDEyRrKuMHr3ycdaTxX+zF4j8VanPLaukNoZiYm8wEEepHXIrK1mac3u2PFpNekvnUtbTRynhZAVCqPcZ/pW6+lXFjpInlaNLZwQ0kbZ6+td+v7H/i6SdM6rbgRgjggnp3Fatv+yT4qudJTTpdXhW0WTf1yQfrmqZFzwJpEWFRCW2KcZAyRUF7P9lYRysyyt1J6/jX0LH+xbrEQEa+IUXLZ2p1/OmX37GOpXUrtPr6OjY3F/vcdOc007Dep82nUcRlNy4yMtnFQNcQzsY3kCKTzk4NfStv+xdGVzdeImVSNoWMAgj3/AMajj/Yv0ZZ5EOvXJjGPm2ZJP1xVqS6kNHzk0djAuwTAHjAbg05oIkV5Y5l2KAWDcH8K+j7b9i/QI5wZdYlkQt0xyR+Vdf4e/ZE8GWVwrSXk1w6nOXYgH2x7Uc6JaPjtLi1DAm6jJJ5BOMVe02+itrtJUnQkNhQHGR+tfbX/AAyX8OJEMcdu0s5XJcykHFQRfsn+ArFSRZuzpztZySTTc4sqx85ab4L0bVtNbVtU8QRQwxkBbdeSzdcAjnPsKrtpWnxXJk0hHmkcDdzgZ7DJPU+9fSA/Z68HRxiFdPlKM+TumOR9P/rVt2fwZ8H2sC24sAEjcMoBOWI6En8+tckl1Cx8fayH0i5NtexNZXIXftYbgCT6jIz3pLjxihtYLN5wwChd8anA9SeK+0tZ+HPhPUQzXOni5lVcBXUkbfTNYC/DXwtHcOG0CBICm0koCCM9D7UkrBY+M/EWrw2t8II2NwSqgyoMqcj19qqQOLoyx+eLcKoBlxuz7Ae1fdEPwz8ETyRebo9s+1sBjCDjPWumsvg18P5ES4/sO1Mi5Cr5fBrRSSC1j8/LBLRdPnWa8YXY5UmNyuO3OOvtUNjqETymKXzgq8+YEO1hnt37V+lVl8KvA/2VlOgWiAHhRGBimr8JfBcEDrDoVqBjaQYwBjqQKfOivmfm1JdmQssdvcBDwrFMge/Wo11G6AaIW08p9fL4J7fjX6aab8OfCyFgdItwD0/dg10CfDHQZNPaSHSbYoR82I1B4/CjnC3mflq85jjiEVtcTM4yyrFgqe4I/wAKiEl5DBNLHa3Ecpyq/uyT7DHIz7e1fpP/AMIdo0F4CNOtgg+6SgOK0ZPC+iSxOEsIl2jO7YCAfypc1+hLVz8y9L1SSynjF3ayiSZNgDptLjI+YfjWZK0gupzO0zMH4XyyT6gADtivS/jy99ovxTvgtuklrEN0QjVQQB6Y9cU7wvLp2uRxyAhdQeIssUhCt74z6ZrRCtY8yWYSSmLynVxwIihyOPT05qX/AE2O4hjt42jWOVDvEZALE59O/tXsFp4alaYl0xLk5lcAHH+R2rW0nRINXvA0ED3E1swLYJRTnjvgHGD0zSfoEdGfQHg+aLU/AtkUfzYgihWIwexOPy7Vg+Prdy6zIQ4YcEnBzjGMVt+BrOYeG4LWQfZkhAaKFhkgd8HpWZ8Rp7yK3ufs6IXhwWVMFmXpkHPbPSvIlpNnqx+FHzX4ujkhjvI/KeWcNhDnAA747YrhYvD11HAHbCOykiNvu5+tei6xcvO8gl3gKSMYIPX+VU7PQ9Rn04PLaSGCRctjBHtj/wCtXfSfunJW3OAbSp0dCUQk9lk3D8K1tI0iaGABgZXJHzGuv0/wdbl/PwA8YwqFgCCcZ4/CmSeI7LQJobTbCJZmK7jyVPv2raWqOdWuhdItVGoAzWpjjC/6xTuJGOmKyLDTp5PF8d2SDbRhgpAIIB7EYr0zwle6DqetQ2mqahBFAwcNLk5RsZXJ6evWql6lhBNdCwv4b8K5UGIjhexzxya4prU9iFrKxizf6TAdoDoMgEcg1kaJB5Uct4QpK5GV7g8YrUSZoYVCgrgH5B29vSsuxDf2IDInkO0hBQkHHofxrlPRWxkawiw4VVyJcnjgisZblrfzPlJLL93sT9a6DVo1nvLKElSoU5wMlj1Iz7Vj6lAFYogxt6461tTdjCpqctwS5XkZ5PvWfdFtjE8Y/OtK5ypbIwSSKozpvU5+b2r0IannVEZa8EHPJpl2uNh24z3pNu3cOQc96Sdg8YGSWz0PSulHE1YmsWVZQQCPcjjFMvIysz4BIPTFR27jcOThcVcv1KyB1YuGUckYApisZQ37xxnAx6U9m7gcjuRTCxLDcNpHQj1pxb5W7H2qmZsntiSSSAQe564q2hyoIPy56Hms9XYAY57YFaUG3ykPIY8cc1Iy9GWSBmRDjcBwe9db4ZWRmUL5RLcYm6e5H0rk0TGY8kHjgV1/hgoskCzKHUuBkruIPTiuWpsdtH4kfdHwStMeFdOiD7gFB3gY3fhXstxpg1BbRZUWeNGDHsQe2K8u+CEJ/wCEWskKpFtUbVXnI9z0r2fSV4B6kd6+cavNnvt2SOX1vw3a3PifTr9Isy2zKp7nB/rXptpY+aS+4AHt3Fc/cWgt9bsDkMtxJhj3BxxXbiBYztQYxwSaqMbMic7xIdPtCt068BWAIzWytp0wMGo4LYqIpOpU8nPatVEVSOhBrpSscrZTEGAe5pjQbewNX3iGM9PpTTEHA559quxJmPDjqMgmszUY41mtySVG/Hr2NdFJBgHuRWbqloxgRhgbXU+vfn9KGh7HPTWixXhZWLqVxWdqWnNcKQhKE8gjqK6WSyRrqVwMEgH2+tRyWLHmNl3AZ545qeUtSPnP4zaLBeaJa2k0XnS3Mx8pQhLZB5I98Zr5B+INhb2ur3EEcbgRyrGyzqQdwxyB9SOa/QrV9CfWfFmjIUANpHJPIuOMsMA/jXxf8V/Blzq/xW123t7di7TAAqCWG0/Nj2460J2Z0walGzPKfFWiXOiT29hcRFZ50EqYGQyjryOPzr1P4B6BLJ4d8UajtCWqrGQyEkF++D36iuc8fyzJ43tb1lFzF5KWqx7csfXA68E17d8JNGbTPgVqYnBR5ZCFQjBT950P+e9OdS60JjTtdno3g/ws0fhO2hH71L+LLhlx9eff0qXVNBjsG0rSrONXgDbmUr9wZzkmu00uIabplim5QscIAOc9vSufm1G0nuZ5GcAc45xz6GudMlt3MvWWSG4l+ZFcrtDJwGH1rg9QtA9rKk8STwMCdyuDg+ufWtbxY0eq2kgdtwXhCGxt9QD1rhnxaPAijfAFIKLwKpStsaRV9zgfEWiwQsklujIZclscgHtmuL1PQmZZZ2kw3QqBkk+1epatGdQnIACAcgDArNu9HG0HywN3GRhiT9KtTL5DyJtGkIO4shQnGRgE02CO6iUkEhzxjP8AKvVLvwmZlAVFkz94dwKzj4R+z7nhicY7Kckge1bRqeZEqalozxzxL4dbXbR96urngkEgVwd/a3egyKZUcwnjcAT0r6UvPDH2rGbeVBnJYDAHsfesW68Bx36vFIgaMnoBkn2+tdUK2lmck8PbVHiVvdNKFIbIZc8+lSeWwQOQHByAc5Nel3/wOa5BjtTcWkpXOQMgr7ZrFX4M6tbhViuPNC8YYDJ+o7Vp7SPQw9jLscRDCVkPy4VvvFgDg04oqRYDDJPJ6Guuf4V+IPKkMMIaUH7pOAB9elRy/CrxI8RdYUdlGSN2M+3/AOqn7VdyXRb6HIxJGHXeu5RzjjJqW61trsGOIlSPlwRwMdq7Gw+CGuaqqM13DZHALAgMR/ujOc10Nt+z2bURRXl6Z5A4Y+UMMR9PX2NJ1V3BUX2PHY4rrVJFRI3kBOMouQp7Zr6O+DHhuHwctte30ixyqMsNpJDeo4x+BIqTTvh7Z6MYo9NiVGRhuMo5J/xrsbTwtPcrNHNcmJmX5YygIY+9ZuqtkzeNDudFr3xQjisZQiSPEhJLRDkntxmvK/EPia91DLbgC3O9j0U/1rvbPwIYWG3JkIwzdj+HSrdt8PYFS5aeIRoed0oBU+vfisXU1No0Etz56fw5dX7H7NA64+bDHAOe/wBahvfCWqI7pFB5sjKCp6K349K+lH8IxW1zFbwCIuwB3Rj5sdPSp7bwUFmcSIJnHG49Rn0FP21inSS2PmmTwhrViiK1nsOB91gQxPoc9faub1XTbmxiAe2eJyclG5YD1r7Oj+HoltzJ9ndXXldg5yOnv+Nc/r3wrj1JHmZNztjiQZYH65pKshKCR88/DXRZ5JJGmJMYOPKPA+uOte3aMrWwSNtoIwFUHJx71o6R8OINFd5DAhdwAzqASx7E/wD1607vRzpiRbVQM/LYIIH/ANesak+bY6IqwyKNHd/MBEhxgY4b8alu9E3xllUxSccZzgUWwZXVMjJOd3Xith4JZAilTI/XKVivMpnIx2TQzgMC4Xk55Bq7DZsxBKAnPygDH4GtS4s5GXcqYfGRj14FSW9mJ4wYixbJD5G0qR6dutXcaI7W2XYcKDng5rds7AIvABPHXrUVnZ7I4k2h5VBJI7j1rctIA0bfLlyQAAcYqW7DEitjtQHrwAcfzrStbVgwPCjoQe9TWsBVgeoxjHvWjb2vQkZ71IMmsrYHHYVrQ23CjqOtV7W36djg1sW1sQo4zmqRnKQ63QBgDyMVqWw4AGMehqCK26YGD0PatK2hUYwORxkd6aRzSYJDvY8gDvmrMVsD7CnG3G8becd6mWJgTxx607GTlfQaLYL047UJFszxk1YVC2OMj+tHlnkY4HerSIuNRT7EGlaFiDjAz3qSOMnJ4+hqVYiQe4q7EFP7IH+8SKDbDJ+XAHHpVxUx05+tOZTgjAA9Peiw7mPNbgZx+QqpJb5Ubhg9cVsyRdyOKrSKDnjJpNFqRgXFqWJY9M9KzbiNlkO3liMFumK6O4tWkyACB+VZM1rgleCT1I9Kho0UrGDcQNtIIBJOS3cmsTULKSVzgAk8c+lddLaAAhjgYyAOTWPqGn+Y6nzGhRTlmHP4UtzeMjgdUsBFcHaMFD820Z7f41lSqWUYDqv+0MH612+oaf5obyyNw4O4EZFYuo6d9nhj+UFieCP5VDR0J3OfjiaNgdiEMcEA4x9a2bTV47OV9iJskHzJHyynGAapTRLAieYSHdtoUgjNQbFjnLL8rBcFvapGaZhtlgzHHuJ6sTzRZTW1vCFlAV8/Iirk/if6VRF2VyispJAwCfzqldXaklhKilezsAfrVJisdZ5UE8YMSFAMZLDk/Wo5tLS4jhOUiTdljt5IrnNP8SgWhUjY5PLLk5ANXBre+EBZAwGcDNMVrG0dJtsIqKAQPvbeTVO98PxtGfmjwcjD9M/lTbXWEuCql1gCjJJ6n1qHUbueRUaBBOW7A5I/Cpba0Q7MF8NTmSDZFA6xdMDJ/wD1VRv/AArc3s8n7tEB+85Xjb6CtK18USafEsUwUTOcbTwQfStaz8SuuxSwdM52kA/rTUmgauecS6DaqQlzFMYmYgCGM8/XtirFt4O0+1DzPYs7sT5YDZOa9PXULfUHMcltGifwkgAVqWmmafdFJHt4nEQJBwTj8ar2rIcWeZWGn6PJcILjR/LugAFaUAhj6jGa6WysdHi1BFOjJNLGMr5ajCnvj3ruIotF6eSmTzuBwRV6ysNLExaKFYgckEHqaftbmbutmYtgt1cyhrfRIkCr95iN2M8Aj1NbWl2WtNFNGLJ0L8DC4CD8q3bf7HAqNC5WU/eLcDjpzWrbeJBCQjOCemTwPzqlJMylKSOUtfBerTRATxmQbgFXJA981qx/D8Q3MUk0YEjsCVTjH1rpP+EiE8g8sqHU8BTkVI99I4Mkhy3qOQDWmnczc30Cz8OWFvMZDACSR1rXd41QrsXavAAHSsC48QKFC5y3piqq+ID8wPJx35qrxXUytJm+bq3gIXOHP4iqk1yGxyQnPNc5eawPJCl1BY8464qp9pl4KOQnoT1NS6iWzFyPc6pbmOMBvmK+vT8qil1xHJUKVGMAH+tYkb3N7IACWCg8dBV20023MimclwpBK8kH2zWfPcHGxr2oAQMeHI4HXHvU7nAGcg+3WofMXcCBgDt6UpbzAOQD6HirTuTYmRx3GQamjxgVGkYAAI+b0FWYYlWMknn07U1qS9R4hJU+p9Kb5GOpJqRHK5/iH5U8DcemBQSRtHgDpinxpgjGQO+aeV5GORTlGO34CgLihAAeSaaQcDv71IRhT3NRknPt6CmgGMOoqvMevUdalcHJ5wPaqsxPTJPXrTYWKcz5AwSD04qNl7cDI/pUzR4HPXrVeQ8nOAOR+NQy0fCX7QltYxeP9Tt523eZ+8CZyuf89q+ffiT4hSzsoLHzA+nbcSxQJzIM9M5xke1ex/tNo03xM1dWmCEKRG2MMCcAEDHbkV4i9hpltGI9Qmj1GUIcQEYC9xmujD7CxGvLcTwfogvbtJLVjbaXCu+WN0bf7c4wfqK5/wAR+Jm1LWXgMQOmQMQkbDB47k55rU1jWZ7LTpINJmEcrAbnHC444HsKxJ9QsdStYpL8fYp4yFaaKPIY+613rY47WIbuHTr2GJorxEBPKkfd/Hmkn0idrrbE0M6EAKUcE4x6Vp6z4alM6QWDwzyiJZHGQrLn1B9ua52/0e5sp3kuI3jCDmTpgDrzWpDNA+Hroo7ywGIJ0JIOT7YJrYs/D97baLdSrCZROyoCg5Ud8fj/AFrmILmWOaLy5JHDjMYXJDA9wa2Nai1MaLp0Be6EUsm7ELNnAPTj3zzUtlJdwsfCOsTRsDaFS2SGdgOM4HU9/ar1v4OvLa2SO71GxsTEAS80gJ9jis1dB1u4iZZ5poLUEBXnlCBRn14P5VNpEmjJqQLXB1qYpiS2gGYQc4DFyOo9j+FFir9j17wJZaVbR2qC7/tE58yQ20RCuT0y2eMY4H6V6zo+qQafcWkNnZrbRtIFaWRs89sH1Brx7w/eXV7cRbCttbIuRBEoAJ9Seua9K0W7FwiQI5S8tp1kXcCAw64z/WvIxL1PXwybiep2zarfIPst8yIvJCAEEZ5zkV0WkeAbu+W4u57gSSxtlY5PlVs9Of61j+F9+W3787CW2KSD69q67R9fa3tGjLyxQbsHzFIx+Y6Vwp3PQtoZF78PZ9O0i1vls7c3cG4iNZCACTzgnrj/ABro9M+G0d1pLm5trd726KySkTsOR0P/AOqptV8QLdWgZn3xr8oGM8Drx9KvWet2hs0nheZ48YyYiCfoKXmNPTVlzTLPxDpCyWkEttbkHgk7gB25x6Vh+MdW8QaJqOnWzaqWmvGKnZDlFA79M1sQ+MoFuwjQzyn7pZYmJ/l2rO8S6xFc6tp80Wl3d6bcMRiFhjI4PTrSu+wlBb3KOr+DNW17TL2yn1iYtOhAAIA/D3NeSaJ4K8beD9Te2jhkksI2ILQnAPfOcckfjXslz4suLKze5k0W6SPIGH4z+PX9KdaeLNU1YGO20C4JxgF5NoHp1GKcZtdCnFW1Z4dNceLdUvr3ZfSLbWrHzDNwQD6DGa9H8EfD+6gitNRu9YNxPgMqSMcL9P8A64qxI/iTwtJqN1daCJkunGGicNnsc4P8xUEXirWprn7PB4fYTQkblWQEYxxk1tfTY5nDqdxLqsmkySz35ea2OFBTkg+pq7dWs2obJormRImXKlRjFYUun+Jdd0kn+zkiSUg7HkGVx7e9a9vqOrwwCC6tFgMQxnzA2ePSsmXFeZBFoWpWwndZ0PmAbSxwTz3/AAq7Z6K7yQwySgEg5YHn8Kn04X8tsrtHGjseMyYGPU1Uuv8AhINOlN5HbQOFGI0SQHJ9+9DN0dfa+H7FjFBvcf7Z6E1FqPhmK2uEZS0kWCdvIDe9crY+PNa+1QQXNg0TvyzqAQv4/wBDWtJc+K5d8j28Gxs4JmAJHbiqtciSuWLXwtb6jaLJbkQSHIHGSTVePQpY1niKsSmNzsME/SodEl8QQRRwvHEi72IcuO/bH9a1ln1lpDDvjSc/edj8p/HNIxasVr6C00/Top3QF87WJ4OT0A9ayrXwfbzai93qEslwrABY14AH1rQ1/wAI6xrUMEVxdRosb+YNrAAnqPyplxZ63bwsheJFQALIGDEn3GaGXF9Lky+FNAXcI7Iq7/eYnn881g6bplqNS1KzeASRW5Uxk9Af8a0rO31ma3JnuY1ZuMLg4FSab4Zm06aeX7d55m5cbQOaDUa2nWFwn2e5t98brgjoKji8Gadp9vLPaRsXIwqM3A+la39mSTTInm8N0YDpjtW2nh0rCu2behGSCelPczcktDJ0zS4ksonMQDsMkjmrgtoA4Z4Ucg5y6g1etbBobcxbsqudue1VL+zN5uhim8kjGWIzU2GpJnP+ILKCbWNLWVNqSSEbVAA9q6PU3RnMKqgjXAwQOlY194PfVRB518VmiOVcAg5qS70ZdItjfX16ZY04ZsEE+nFMvS92W/IRlDFVAHAI4NQxqkGob4iARjOecn0qGLTLHU7aKcFmV+QAxBxVq30LTIpFcxyBxznzCeaSE+V7Fq5keQbgQrflXP8AjNA3hu7Msqldudobnp9a3ruGBymVLIO1YXiPw1pOqgQsVUyDOASCK0TsjklFXucx4J1OztvCdvK1zDA5B3GQgE89D3zWhN4rsEVEa+icj7yxsCcGuUuPhTZz206C7dHXOwgYAHuKwLHRLXw+85W536hbbS0jKSuD04xWb9TSCWx0XivxHpE+jyLFvkmlO2NDG2G55yK2tF8Vxx6JAiWMkWwf6tkYY/SsPVLi2dL0XDxSRRNGFCpgqx98d67S8SKbT0ECAnYMsoqkrrcucvZ6oxdRl1PXbuxktbIIIHLFixA54x9a6VY9RDsWWBGwBgy4Y/UYrPs7u6hUARspBGQeCaNXkN5rdhiGUWwIaSQZwD70KOmpj9Yk5LQ6E6PdlT5jRozAcbs1wXjHTX0+/tIpnVHlcKscQyo75J98V6VcaxZJIFaRgCB/yzY9vpXBeOiNV16wNsRLGki5Zhgjjt0p0/jSRtWb9m2zpPCmjfaZYI+QCdpOcgDvXaatMb1zHbSjyox5a45Axwf5Vi6bKmiaDd6kVIaOMrGBxlq2PDtlbW+lwPOshnl/ekE5Hzc/zrsqu0dDw8OrzuQWei3Nuhadw/cY61Gyw+aY3lZCcdFyR710rahp0IVJnKOwO1eTn9K5F9RtNQ8Q3QtWJgWNQpKkc85/pXA33PVSfRli6tDqImt9NvWimQAszrwAal0rwsJ1MeqXMdwq8kquA3pxSaXD5N/dsVIDou0joeTmr8s4gQs/yAd6EapN7s0VeZCqLORGi4C4B6f/AFqbLdTAlUkIJ7Y4rPg1CK5ysUmXHOMHOKu2E8d1K6c7osbvlwB6c01qQ246JnxvceGtK1OCSOS0jRmbduUYz9ayLrwXNZ3NubLVHgt0OGVlydvpV2w8UabO0SvcqJH5C9Onv0rWl17S4IJZFuobgIMhA4Jr6FySPk1c5rw78OJHjb7ZftJK7AdCdoHT8T3NdhpngjSNPleeWATyqc5cYbOOtY/w5+LWga9Z3Ut3ItlPbsN7SuAGyTjHtxXQTfEPRb+KUwyq7ucgou7Axntn86z50VdsmggW1I8lETJJwq4P51Z022e3ull+YS8jJ61y0fjnTY7gS3Uv2aPOEMqkew/OtAeN7VLczCOacM3y+XGxb+VJyQ7S6I6yfxNHokpLne8gIxtJJIHr/jVRPHN/IgkQBSFyEC9fauD1TxEmoy7wLnAUuo8tsk988dRWd4X8Zahfw3R1WForcSFYdq4YAdicdfrUqSDkm9kdTqmu6veR3P2i7eJJcjZjG36Guu+GtkYvDkaNiRkUr5vUjjNeeW3iex1BLqz1CKeIzJsSR1JAJGOD7Vp6J420fwt4fbSItVhDw7izSyBW55xinzLoJJrc6TU7hbi4kiMpwB8rEZHuPxp0MTR2gA+VVJPBwBmuSs/HHh9mV01NJ5GPKKQxyfbrWtceIrO4j8lXlwAGLAbfoBT5kNJ9i4mULEPyf89anbUn8kLuwMYrkNW8Xw2EEm+GREXGJQMgnPIxVGD4hWsuPLSeaJecJGTn6cdKFJdwtLsdl9oBVRISrdypxio3kXc43FgOOT2rim8Y/aW8028sQDZBIJAHfPeoH+ILs0sFvaSXSBsYMe0n6e3vQ3HuPkl2OynBLAjkHv6VTljBQlCSSeVHU1hnxde3Cr5mhz23Ub+wqunjCWOTY1nNGOoaQ7Qfb60uZB7OfY3ZFJbuB79RUX22WNyrYAGNrKc5H+NZSeJbm6hMkNmQwJ+cHAP41RuvFM2lWjyz2BnfIwityRml7SKH7Ka6HT/aCJBIMk9iOuO9XrG9Mqxuzkk56jFYcWqTXsEDpbQxu6jgOAOfxpbSbUWUiSKCF8kDLgEDsetL20O5aoVX0OlO2TDhgTnGDzih5o/MAbaCemAcZrnbG41ybf5X2WIA43lwSx745qxNa61NEpt7hI+cMhwwP65o9tTZawtbpEvuuclWVlB+6OD75p7W/nQsoJAYgFcZzXJ21tr95qb2x1O3RYhkysgwT6fhWwNI1KaMefr0DshyBEygk9wTUutTXUpYSt2LDQfZlJRQoHJLcEVo2OqeXtw+CeNpOAfxrkfFEuo6VpJlj1RGIYAoxQjbnmoEsbrV7fYdQFmFXckkLZJz1B96lV6fcawlXsepxaoJsgAAqBkA5GfrUy6xJAxBTcnXIBI/E14ZceHvElsMWvipwgzgDgn0yc1jWFl47LMD4hdFLHh2BH+fSq9rB9Q+q1v5T6Tg1M+VuEi7Ou7OB9K6LR/EEEiFJJ1UFSF+bj8q+Sbnw/47dEtpPEZEbj/XByT7AH3+tVPD/gnxbNqCKfElxEHO2VfNIIxn3o9rT/mD6pU7H1DqT2tnM5WeMknJXcBz2H41Wj8SWJgmhkmiEjcMgYf5/Kvn6/8AhH4hZDFL4jnmZjkoJCB1781q3fwJFtp8U66ncJLt3u3mZBHej2tN7SJlh6kdGjiPid4XXWfFWo36jeGxHheQw9q8M8R+Ab5NSt7mz3RrAHG8SBWUk8YGfr0r6SfSIbS0IZ2bcOe5bHc1wr2oMkrST7kQ5UbQQDkDn6cdaSqak8ltGeKx634o0bADtIcY8yRstj1PNa/hP4h6o900NvrKA5wY/Lwc+ua9nsPDdjqcKQ3MMSl25ljAyRzj2rmvFfwFtL6JrqxVEuyTsaE43HtkdOg71tGrF7kOk73Po/4SQ3S+BLX7ZcC6nI3ySk52jIxj8O1YXxDWaG6uxbwLOZlyoZtox3P4VU+BdlqFp4CFjeTlZbd/mRmyyfX04I4qXx2BqGm3/wBlvDNe2igBYmBdemQBXl1PjbO+CtGx4F4shaQyKrlFIU5Awc9TisO71S9ktEs0v51RSCAh2itrV45Lja7O4JBUq/BJ9xWbHDH55jmKxyIcEsQFrtpPQ5aseqMm6sZdTeMNfySyOv7xlBUH60ljpVoLoqoBCr8zsc4GetRal4gsjcSW8UiBY3IZ4WByB2HNU9L8S20F1Mi5BKgGccnB/h/GuiT0OdLU7XTBa32oyRyRqRtxvAABAHp1rOsoIrbVLwwRrEjMApXpjFM8M6qtxqN+UkBSADbv5ZQRyTT7HUYLnVJ4osicAFgRwc9MfWuGbPXpx0RoOZdjBGyWX5uQKzkLGyTcpyzfKT1q9qcXlrEknHGVKkcVURw0CRcgjJ3dc81zHpJWRTv5Ime0Kti5jfgjoKzfEUci3txIWyCFyAMHOKsasI47legC9XJ5aqWsX63EmW+UsAOOR0rWGhjPS5zV8GkbeBgYxnpWS7HJA6A8jtWtedH6ED+dYzcZYdOw969CmzzahQuW8s52gMfWooslSvQHnPepb7iQEjg+vaokbYV5yDx9K6k9DhkRqDDKPlJPUhulaF5lwMcDbkEHjFZ1wpVxjg+prS2iTTw24bxwapCMVjlsZyQeKcOQBnJ9O9IqkTMeQo70LleCSQeQfei5myS3yWPYdK07LIl+Xnb2ODms2I7iexHtWhZDjeGIzxxUsEalvtaF2YksWIOBjFdN4dbzLmytsqDM+0Ox24xz1xXJbvl2EnGegJGa6/wZH9r1aKN9zRx4GzbkMT0H/wBeuWeqZ10n7yP0E+CAlTwpYi6jIITaTnpjgV7XpMQ2Z9cDNeJ/AkSP4NtQ5Z3wDljnjNe7aWhwoxgd8V8/9pnvy2RNd2rT32nsgAMLlz6kYrsLKAy/vHySeRWDZwO+q72B2eWAD26966yzQKgHpWqVzFuyLCwjy8YGDxToGwhDZBHH4VNHHxntTZYjwQDg+tboxbBeQe47YprRMMFc5p8ERRcE5qxsyOpz70wKu0kcj8RVPUE/cN1IGDgelaJRlJz09qq30Z8iQrwdvegCiYQ0hJGF2jFReSA4BAIPf2rSMGQCeOO1VLoeShduFUE5oA4jSMXOv63fkELHiKMtzjA5/Doa8mPhldf1ux1o26SXElzPI0mQMIF2gY/L8vevYjKLPwdqV5gI7+Y2egJ5A/pXN6BoMdto2m3M4MZWIgE5A+Y5P5+tZyZvTlZnyL468Evc/FSKMWzQRxXqgk4VWBIJ4z37Y9a9MgsVstO1XS0DpDHqcTGIklcfLnH61teLNKs9d+IKXFq/m3EWoRAxqf4FVcnHsRio9e0gp4tvYYxJLNPeRnaTwqgAnH5d/asJOzsdad16nfaw8UUMaxZyFGcDgGvOtcRQG3lkLYGF55NdrqkUkExUZA9COa43VLlkvZGMeY0wAMZDe9Z6oUYJydzjNUungJRpCUH3QAMn61g3Msslw64IMa9Scc1r61E08zsqhzuzgnG36fSsSVXRiX+Z+hYnk+9K7OhQRDHbqZQTtL45Pfn3q9FZ/Odwwo7jFUxFKHcjhiMgr0zWzpzNFGmR838QfHJppg4jIdNdpAEGUOCG7++RV5NChRw2xHbGMEZGKtxOxcj5B7kdKtwxFSec4x83UU1KxgzEbwxbPK3ykSNwcMNuPpUX/CvEDZgmAB5J2nNdMoEi4xls9emBTFuWgumQIWTHBGTV873Qk23ZnIXvgm9llCO0ZEWPKdX5P1FQr4CvpY2kvTF5h6eW2T7cZruWaWTDrGSQclT1I9q3Y1tDbjAxLx94ZBPemqrKPNbPwxqEBMSwKYmGA2QC31pR4AuXlJlhKIB0RtwNenwQswJKAAdMjIpTK0ER3Jk/TimqjJSXY87tPh+8cxkS0XIXOAACCO9S2nhh7a9kuJIEEucqTzXZvrlsiFW3Fn4YngimXbRmBZYZdoPAQ8mq52GnY5aDwvAXLmNfM3bty8nNXofD8VqTNkMSeVJySK0jcb5E3lYzjPoDVGe7tLiIvGQZVyBIpyfyoUhEggUAggDuAakMq3k6IC2AM7SMgY/SsW0kTTWaa7eW5U8Ip4A+pqG6vEFzHOFMciA7Sjnv2Izj8xT5iuU6GS2WO8idUUEISz4yxx0/Cksr2HcJ40UuCSQ3U1gvqNw7hpbuR4lH+rDYqtLqksUo2Ak9V4yNvofepCx102ogvLK84jXjLM2M1KZtnLuFVlzyeMGuROpZYnbvVudgPGabJqM06jfLJGF5G3lR9aqK7kSj2Nu/nNy6+SqogbJK8A8e9Y9/FHcbRuAYHJXBP61LbCVyjkh0OCdhztHrT5oEMofzMKWwM8EfUVTEtDNg05hNkAYPfdgCt1NKgvbBCr5lHLMkjKR9MGn2NqTmMgFWPB71uW1pHDkYJPYkYqX2KMZ9MjkCbCUKgBgepP8A9elitHScR/Z1IHdCM4966EaYrqHCnI6HvUn9n+Tlly5A+8OtS2UjIgsijDCEgcckZFaNnZlcMo5rQgs8KjdWPXPX8avwWgBzjAPpSbuPYr21pxnHPoav28GwDIxnipktGAyvAPc9KtpaPtVchs88cVFyGx9nasCSBkHHB9K2re3zjjg461BaW5wBg4x0961La3Jxgke3rVpGEpCJbkgY5xVy3tsDgD1p8cBAGcgH1q3DEcHggVvFGDYxIsYIGQasCPB6E/yp6RBR6j3qZVLYwMAVSRk2QLERnAwPUVIIQDyM+9TovP0pfKNaWIbGeQMgCkZAgI6mrGzBH9aZLCxbPX6U0gWpXACEEjIpWzkYBI9qlWBsnOcelSeUOM4GKY2U2jBU5qq0QwTswR+NaMgJJxzVaWH+6ee+aTVx3M90OeAc1RlsdykgYPc962GBDAHkVBKPl/rSsO5z8lo2G4J9Gqh9iaKIhiXTOdx65ropI8gg5Gew61TurY+WAMkDnHtWTVjSMrHK6rbn78aFwRhRwCxFYOoWUrJ5jJtC9Cwziu4miOMopB9GGQBWVdW4kDqVzk/QCs3qdUZHE6jbG9KiXGFGQMjj/wCvXNXVnJslRgwDfKoHPFehTaUz5UnYv97tWTqVg3OUyF4yOaVjVM4GSO5imJHyNt+VhjPvWZLCUYoysDyd3BBrs5rIRyHarSvjJVc5rHmsmaR8qQAeq8gUkzRHO/ZgHJGSR07UTSjcWhyHUchDke9aE9jIhYbHICk7gpC/nVJbU5DqjgA88Yx/9aqWpokNkkn+QhmBIzkHAH4U5b/UkuF+xz4AUhgBznFWXO+RRIwRAMb8ccDvUCKEEbowUOeo4Pt74oLsivdXV5cxgzTia4AyQvGPr/hT9I1e6sLlo7lg+8YUKcFcetNe3iRXIXMjty46miSyCSNk7zjLEc8Y9aViuVdDfj8RSNhd4JZtgDHv0/Or8Hie5szGkd0SpBRlBxx15/KuRkiWNoyisSuCCR0PrT0hnIDK4YbgSSASM9cc1DVw5Ed3a+JXEg8yZXOCQOAfpj/GtO28UiFcq2M8kFjkV5m1p5dxJKi+YHO5jjBz0H6Crcd5cI4i2ME+8rY5AGOM9Khoh0kz1S18YxuQJSSARy2dvJ6Vot4wjfAV1LLxtKEBa8qV42VCzyI+dxKpkg+3WtCC6baR5rFs53EdR/jS5mtjN0I9T0iPxfywDpGerZGMitiw8ZbbZgkuUORgdDXl8NzI5VjuJPcqefb0rXs38xVALHHXjkfWmpyRLoQR2ra+bhSysMDqeo/Gmw6m02OmCM5HXPpWDb2WSoxtUnJVeAfrW3bREKNny88ntSc2Q6cUaCI0+DkkAd/WtC1skVkkkkZgBkKG4J9xVa3QIOSQD2FaEEJ3DggDvTV2YyilsaNvOxBCHYCOccDFW4YyxwKhhgkZQQjMT6CrlvCy4BByfWtUjmasWoYHKAsMIOMk5pHibB28uOlSR286YJ2lB0GeanSF2YHOAK2Ri1YW2t5FjUu4eRuoXgCrQHAXrikVcDHVqeFPI7+taJEMVEOenFTIOB60gQqMdfcU8KeuOaCbBjp2pyjGecUmDkcU7k0DtcU8D1+tRsPQde9SdfXBpsnTFArFdiMn19aqyMASSOasOh3H+eKrz4UEdSe9UxpFOV8n1NVWB4xyR2P0q0wG09AR61XbqPTNQykfnf8Atbz2+m/FWVmgZMx7ncngk4wQPyGK8G1iAN/pUMSGSVQS/JbH/wBavoL9t+ED4jWzJkfuwGI75P8A+qvmzUg6xZRyCn3SpwcHPUV04ZXTFiFpFlBvMhZtoC7cnIHUnnml0nUYYdSTzbRJg0kbcjJOG6AdOelILpiiCXaTgjK96dpt5a6TqNlesSEiuY5SuDubBzXoo42ReLHluvFF9cyq9vPuBEQYgquOBjr68VUs9c1azjCw3rIC2SGUN9RzmpvEOpya3qd7qMgVJbmVpGC84HQDP0A/Ws6JspnAJ9qLkM3V8U6rJcIYjbqQAN7Qg4Ge3TipNc8T6o19FCL6SKGKPHlxIEBP0/pVHSgWuIyw3KCCVPYDrVO6k82+ldQSSSM9sUhio80spaWaacschpJC2DWroUMdvO4VcyvJgjoen8qy4WLBPlwcjjOO9b2nQKl6ZVATngZyQMc0m9Cqau9T1XwFYzXGqxsI2aKKMkuvIIPJz+A5r027Ai8RXbsrANapIkkZ+UYJ6H1Ix+Vcb8Ft93FqqHesUMTMJCch+PX254rsIpEmsEnjRjIsBDMercen514NeTcmmfQ0YpR0PevhtfCXSbWW4+VTDtCkYznkn9AKh+IV7c23hGEWyLAXmOJAeFXPUnp7c1Q+HkVzqmgxSeaSI7SIxhgAo9TnH0HPtXXabokuqaPJa3bLcW0pbBPAwfT8zXNsbSPMdD1y9vovD0U2rNK8y7zEi9RuxyemPrX0hGbB9LSQ28bjKqTgYIx1/CvG9a+GUnh2CK4tCzLbsscKRMSyISAVH/16seIF8TWPhSZtNa4EiSCMIzYYL1LD+X51ulcxk4o9is2t4ZkMUcaPIMqp64/pVebUEN5OqTRh0O1vmAAOOlcN8DLZPEmiteatK8l5FIYd7Fsg4HU+vPNdP4r0vRdP8xo4sTyNwxXP5H/PSlNJEwlfYpeKdfht0sIY7qBppZ1DAsOF6k1tJ4ksLe2lP2u3A7kOMgfnXn7+EtMg0Ka5vcTurea0si9Pp7HHSvKNEisNZu9Ruw8biS5AhiRiRgNjn3P+FZxVzZydtj6FbxxpG4KdQgePknDcVzPh34gaDZ+ItbZrjAZwY38tiGGOSDiultfDuj29mN2mWuVVV3eWOp65pYdC0m2e4aOwgAkwwbYAoGOnStFZMpK6Mt/itoksxI1CWNv7iwuRxS3Hj7Qpw7tfPLKw4HkOM/pVXS7HR9T8WXZjtYXnhA8wHBHI4x/hXaf2Xp6gK1hESDn7nI+lGjBqxhL4v0ey0+GW4umhWUHaPKYk++MZ/OpNP+IOgzMFF8xI7tEy/ka2xZ2c6yRtZxOjDBVlyBx0qjp3hjTrW1XZYQiJz1C88/0p2j1KvYp33jHR9Zmto7a4mdlf5gsL5P44q5/wnGlIwjS4md0OCGhcnPTBOK0otNsbUI0VpGJVBC44wO9YviVY47a3iSOFHlkBOGwVAIqbroKzZrQ62jkyCKRlXnheufSmNrMAZmZZQRyf3Z/wp8DrbMkZKrwAORzWi0RIB+UKvPB4ovYTizOt/GNi+3IuGY8BPJfP8qhv/EVpLC6i0ugSOFaFgCfrVzSbi3udddwY3dBg4YDaTW+b5VXy98RI54YE0rkqNjnoI5PsMMixOiMucFSDThHM6odjMSegrZutWS3hO6WJDjAywGTUfhppLbT3LSpI7uTuLDIFK9ivIqWlzNBqEDPZyFAT2yM471onX/Lc+baSxIM/MwIH4Vda+YYHmAr6ggk1X1O8WTRrlZJFAC5GTzTUiJQe5JbajBcgMgIB/vDBrO1C4ntryUxWZmjIBUq6g++eaydO1QXNhFLGcA55PWrX9pZc785PcjFXclRe6Gza5LHGGazkjkOduGBz+tUdRttU1y2EEto6QP1Bdc469M1LqGoW5kto95LljjHQcVa/tJFJxKCOm4UWLd2Q2Nlqluhhaz/dxgBGDrz+GatRCWViSoQjtnJzUiX3mKNsuQRjINVINRhhldJZPLYZ4wTmp2FZlXXbXWLtEFlcRxAHlW6EfWsLUNE1hC93cXETBV4WIjIA6nrXWT6rZwQGaWUog4DbSRn2Nc/4s8RW7eHbuOxE808i4Xy4ic/Q49Kd2huCe5kacLzUbWCZLjZbNn5eMnnBzVCP4bSnUri7GpZFyVDoVGNo6cVX8P8Ai6y0jRbaG/SaOdN25HQqRz34rYi8d2Lq7RxNKqjJA4KntUtN6gopdTF8V+GTp1sjNIs0Us6iQY+9zgflXqFhpsFlp1ttg+RYwdwzXi/i34kDUp7fTrCzcTmQEu/IHPFesWaeIrrTbeJp7eJjGCSMCnayCVm1czvEJntLu1FpH5z3LlVG4D9M11OlaTNZRKly5lV8NjAAHtXNv4I1iTUI9Sm1eLz4RhI1GVHrx61rWB1xtSjie6E8D8fKuMe9NvSxlyw5rtHTNHD5ZHkAsOhrz7VdP+3ePoI0IEWcbBwA23g16H/Z9wyFY7gA9zgHpXJW4Sw1jUtRn+d1G1GI4LdODVUo++mFecfZtEHxGv8AZZxaTaPgR7S5zgE+5rtNMF3a6ZbRmBCI0A5fJI9Qa811JkvpSLhColcZK8nOeMV6A/h7zbURm+cK8YQDkFcjrW1d9Eebg1dvQuaco1UvLEolVCQWHQHuK0m06EEEW6o5wCV4zWXY2A0S2a0tpcKedwOcnvVmwW4uXYtMSBwOK5Ej07JboZq0sWmafPcYYhFJwDg59Kx5Gv1VHJyjgMEbpg81uXelG4hMUrmWMnO08VVn06aZAzTLCiHlSuSQPTn9adiVZMtWDmSPkKDjrjp+NOv76W1NtBDtUTSbCSO2Mn+VZ4u2sUDRwGdOhVTkn9anjlN9GhmgZCjFl3EE56difWrsTO0ndHwRp+lPqN7fJDdQwJaS7W44cFc/161U1TSI7JgUmiAYnJDABj6A5otkubq3mIsGtnkyrqzdTjr+VYiaBN/YsW6UJdxIFjRxuAyOSf5U+eT3ZiqdNr4Rlr9h0vV5I7ua1EVwm5FJBLPnj29OK7TSJ7eEJsIjZiCcNlR2HHvXN6P4KuH02yjwj+SgO9xjeQOSP1rsvD3hBF0tJSFa5dDhBIVxg8c/hSc33JhSjf4SXxBp0Os6K9lG7PPKwKhEydwPHPv0rSg8TR6fILb7JfmeJAsxjiYgtwODjtR4P1G3sbCeFwtnJHIqvcSPnzGA5IJ+tXLjxTZXV47W9+s8i/LiIjOfpWMqku52xhG2xYsPEK5MkltMoxkCZdpPv/iK5DU/EV3beJnhhtYpbaeTO2Q42fUdee1O8ZeIorXTZJZR55jICwdcsa4vWoZbzWra6is5Ee4mRp0RslgBwCfQY7dacW3uyJPleiPRWiu3lkWKCIyAgLhvXrUU3haVGu76WCF3O1SowxlHc/UVyNr44az1+/tWDeVvQowHzDAGR+ddtaeKUMKxrH++ycK/AYHp/OnzzjomNRhU1aHeF/BVtHK2sCYGS4HyEjHlr6AVqy6PEJJJRdyEAZ2DPJHpWTL4nvPDeleTIqRoGCqsjEgDr1pn/Ca6ne2xlt9NbynYR+YCAuPXHpUOrN7lqlFdDdsdJtry2/eyeYjLj513c1PaeH7O2CxRlo4VUgKi4464qHTp7mAQxokbOxycDIH/ANetmdprcrvkKPIdueoJNT7SXctwiuhyjQWr37wsGSLkKQM81Sm8OK3ki3vJIAgJMgUE5rek0S4jv5JoLgJCBkLjBz3qU2XyDzCAnG4noKPaS7jjCPQwRDdQXCIdZlLNxllCgisTXtDup7qKWbUzcKCygEDGD0IrsrjRDc7JoDHKqkjHf8KwdSmiEjRvAHypA9jVxnJ7ifK9Dz7VdGutKiltbfxHcIu3c0akEKT79gfStD+w5NZt7WKfUPPj27G82QKcD2HrSHTNvm2xsYH818sZGIY+mT147U27WSIokSJbzwsSJAMkD0zVttnK97HY6H4ftItyyX7xnAVYycqo9ev8607Dw3pF1M0TObiWPky7eSO2a4XT59VuJYZIrbfMzFQ7tlcDqTXcaE8tlI9wUDhxgoCQD/Wsm2bw2ubGn6HZaUAiSvIoy2QMn8qq6zpewERvIqOdwdXIPT60Pq14ZA0FlEjq2N5bO4duKdNPqOotFbrbhJWbHysD+NTdlv1MrSdNSzU+SGClizb8k5zzzTdW061uonle3yRyxHBPP51u6jol9obH7VM7Ws2Aiq2059DWfNZHUraeMyyLEylSByVP1obaKikznNR0Wy1LTtpVmDMGPGCMHitnTNNt7ewIQOZUGWRRnjFRyaJdLYi1s5goAyrSHOT6mqCJdxTTQi+InX5cog4+nFQ2yuQ2dMs4r+1lc73BYjBU/KOnBqRPCmnuySSW3mEEBnyVOPf2rJ0efxJo0LxCS3lEh4kPylR3GPXHpiugXXZpNTttPOUnkBPnIfmBA9Pek2+hSRe0/RrJxLvgURKwMY9CPbNXrbw1ocRVn00NKckyH3rnYtQ1Gy1Qy3d4hQjCwuc7v9on1xV++1m7gtpZftMSSPxEx6DPSlqKye5qXOjWltMklupG0+mf8it+fTMxF0j3MVICDgHjvXJ2MWqyXIkurkG1wB5cajGfrXcWodoIjnKnuetdNLueXiFZnh+vaaLVpYvMcAsWB25I56fQV55d6fs1B2AZATllC4DHpx+Ar1TxaETxDdqZWdixIU8Afh71wuqxLBdgybdqjdnqR1z+lehHY8t6sdoNoFZSI8gkMSDx36fzrqYrFpYywTYByBjGfesjRUBjIDsASDGvQY78flXVwMTHGsvDYyCCTn2pt2KRc8Daf9mv9QYJsaTDY25D9Bn8PStCXQbXTftkkUMaPcKS5Cgbj7/rR4VZ31cKpJVozhR+HWuov7GMOHmAO0Zwp4PHeueWruaxPiTxjOugf2mJoyb2FwyQxoSZFJ4+nrXE6bo+q+L0uri5nlsIjkqCoyRj1xXqnxeggPjm7eKJxLKcsWPDDAAx+VZPhfSryLT9RlBWXccRqeCi45GPrXfSdomU0meQ2nguFIXKklM4dlbBJ9+c811Ph7wtZ6dGZWljLs2Cm8HH1+lcz4ktpba/YxyupVsuqMQM571FpCMZpXbOXYBsMQT345re94nPFpS2PSLCGw0661P7O0Lq4BlVWyenGfrRoxsmv5XtyiMVA3Y4I7DNcp4WjhifUrh1aLz2AVh8x49RWz4ahEt9dsDuVsctwq8Y4+tcc0enRlc1PEG23mgjLqWJ7dBTEVWwzEADv2pfGm2K7tyTtBChQOtNKqti5PLEYGegFYHpdDDvYUuJJZHALITs71mq0RhCsMOTjAySasajKLKKMykeWz7QQeR6Vn2Fufny3mlH3KWJzzWsbo56muhS1JVSYqw2oRkA9awptu1gCAQev9K6DVxlyXJPOVGc49hWBcfu3K4BxzzwK66bOCorGZdjdyRwO/eqir0ORgevWr83ck5z0FUVclznkjtXYmefJWZJJiQBhxmrNgQ0MqkheOmearRjIdSORjGDnFTWWBMwwRjjNUTa5n5IJDfK3qKQkEjqAPyNT3KKJm7k9z1qAAHrgAdu30oIY5BztHPvWlbyfZ1RcgEn06VRjQHJAOPWpm5lRdwqWJGnGjmRurr13d8/Su18Eusd/C7+ZvjII8pclj6AetcZZ/ccuwjC44HJOa7XwRdiG5efOFiUsshHQ9sVhU2Z2UV7yZ98/Ae/S78LW6IpSWMjcnQjPtXvuksCFPfHSvl/9mFkbw0WRGUs+/JbJbJzmvp3RwCRgnBxXz+02e7J7HVWUe4AjgVuWwyAO9Y1jwqjjBH41sWuQAOma1juYN3NGNhwMHA7mnkbhzgA9qbFyB61Mq5rdanO2NCBcdTS96eF9s0FcnNOwcxGR+OKguo/MgdRwSMD61bKfnTWXn1oauUmUyTtGRzjHSsvW3IsmjH3pCFA61tuMqf881lXcHm3UWVyFOfoaTRVzmPGOnKvhVLGDIaR0Tb3PIJqzdacUsbeBlBCABVHORgZrbvrdZ3jdlBdDlfrjFZF7NIs5ZhhUUliO9Zs0j1PHNB0a2k+JOtXSYQQnbtXoSTyT78VonTln8RwSOi747hmfZjPQYz9Kt+FvD9xa6td3rkyrfkSMeAV+Y/zzRbwyf8ACWauyg+VuQKR2OOTXPJHVF7D/EFss+/c2znO5eSPavOda014kdYxkHkMOeK9L1WwYxs5cuWP3QMmubv9PVVIBGBwPUVDNIM8gu7KSNZWeIo5P3mGOPXrWOtnGSRkOzDGe+K9Q1jS2uFKFQBxz3NY9r4etrdwsqsSMhW6FfxqNjoT6nFi2EAAAIOenYCpreIiQ5yT3Arobzw6Wxy0ik5BzgjnvUD2PkQ5kygyBjHOe1FxMqqFKAykFyADzgk9qfHK6OQCAnBI/wAanFvJHhGTAPOdvJ/GmvB84ADAk43DqKGKxPFIsjgGQKW6Z4zVgDJ+YqO2Qe1UgmQckkJzg46jvUbXLvuZdoJA4YHA/WhEuNjVSUQElSAB+VOh1ESLuIG8c+g+uKxbmd3wyxqjN3UccVBLcyyw5mkCBMgbV59xmtFHqHLc6S71pyFC7WGMAgAGsqfV5lXy/OdYzkEA9apNKsaoY9wJHBPWozNvQljhj1J/linylKIsZuFhQYUIWO5mwxNNjWSJsCRmckncxyfwqulywZMB2TuOMA+1D3LIxbcWlJBA2nAH1p8rZXKi2Q+x/NkMjnox4wKrPdl4QHRLeXoNuSW9DTLt3mYGMlewDHP4+lLK3l4LOZJCuWBUEj6GnawlG5HdSOWADYRsDLDv3qo6hCx8xZAndTnn0q5NFNdRlf8AVoBw4HNWINPgMO3dvPc7RnNUtBtGbCkjkuxIVuVVhj9KsrFcSKsbbTjoAoB/xrZt9HSZDLvwyjHzcAj2q02mNIEKYiK8BmHFVYzehg/2cRMDtYg8YGf51Ys9Ozb/AGcr5kan5nc5JB6jPrXRWunuWKysQWOcsOgqwdOSK6nYuJLd2XDRgnAxzxTSIKdraWcUckVuFgU4KgjlsetSPEbhh5sIQ5AwFxuGOoFaFppcQAZVDpuyAQOnr9a0DaCdS8KcjtjkYoFYzbPTQCSSSePStm30/YiswJOcg44A9KtW1luQZIB7+taMNphCoyAD35pMGrGeLbIwOB1FSQW3zupyQR+tXxbthRxx2A4qzDagt8ygjHB6YNQ2LYopaB+MEAcHtVuOz2EBQSOmBV1LPcuBgGpRbFMEZyDzxUNicrlaCAkgHJA6cVoRWoZhnqB2p0MBzxwOvFXIYAc+pppGTY2CE5OelacEQQAng/zqBItgz1q9EMqOMn0NaJWMJMeFBxz17HrVuFQQPWo44wSOOPWriJsGFFbrUxbuJ5BJ54HtUqpgccYpyIce9SqpGMjI9atIgrhSGz1qRRuznj2p4jO70FP8vB6ZAqxWIiAAM5o255zip9m7I6D1pNu0HuKdgsRZ4xzgfzphUMR/OpsdabtFMLEBjHPb+tQspweoHvVtl+U47VEy8HrSYyjs4PqeOahkh3AY6jjFXSpGfr+lRlckcA0gM2W3KYOcjuO9V2i3deMVpSxlsdcCojDwRwO9ZSQ7mRdWuVJyCTxmsa5sSMtuwOgGOK6p4N6kY4NUZ7TKbccDoayZtGTRyr2vmKVHIHBBFZ91p/ykAZJ4rqns2DHCEKO/Y1TuLdwhfgqvQY70jpjK5xX9nvaTHYrDzBguV4+hrPm0baqqqkE5JwOBXd3EBnYtgKAOQOn/AOuq8+mHa0+7IPBVsY/Clsbp3OGvIPNszaojhdpDbRgH3PvWDe6MsPliMuqAfNlepr0v7CiZzErgA8HOM+tRyaWrnd5YJAwXKgj8qEaJ9zyibTY0VvkLMDhuOn4VSlsJnI3RLkcBhkD8BXr9v4es72Rknh80t96XkYPbisW68NWMF48XnDIOEKkkDjnPPXFPY0T0PN4tLk2EtyxzyoJFKYGgjKFOUAHofxrvU0W0O7ZcERKmMeXjP1GM/jVC40KIeWCpxJkZ27gPr/8AXpXKTucgkDOCQuHU85GQami05TuyNqkkk89a6GTw/wCYCcsig4PYE9qb/YTBHXcE9zyBTKvYwlheNRFGiASeozjB5/OnpbGXKsSoII+UVsjSJY2+fGwcbgMCnpp8hwSdhAP3c4FFrhcz4bIqqDGSvGfWrlpZEgNgAKQee/tVu0sS8asSJWI4cqSCKvW1olwHUMAyEAgDANQ43ByEt4WJKkYHXnpW1Z6eoB+ZQT1A5qKLS7lSQVAUcqq8kj+VbNhblVQGJg7LuxjioatqZyHw2aq4YSFXPQDkE1oWVgDKDIxZCwJHSi3gO4EIFYH+L+lbVrbowJIyOMADrSsYNjobdNxIUDPetSNQuefz4ptvaOVBCYXoDWhFZl1O5QT7dKtI55Mbaudoyw69O9aUacqegPXNJbWkcQB25f6dKtqvA961SOaTARKSCOR6VYRO3QU1F54yDVhYyD1zmtkYscigAY5PYmnhOnUkdhSrxjpz6U8DNMQ1RjjsaeFx/iKcFx7mnDoaAG45HT8aMenNOC5I70vTPegLEYByOtI4yak6j0prDg1SQrFeQdT2FUZ14Jz0q/L9w/zqhc8k46UMkoSd89art94HqCasTjgdiPSqrMCQG4Ge/SoZSPhf9uexx4ks54ghlCDp1J3Dr9RXyneE+Q4KliEyR3619iftzwRw6vp02MFgFYj+6GH+Jr451MNFdSBhgMuBn68V0Yd6tFV/4cWYzyCOdAzKABwPSql2cznDFjwenFSXJEr/AN0cjOOKqBv3pUsDjuM16SPNuWTK32NYgigZJZgOc/WmwJtxkAD0on5VFViCMZPY1NEuflzgE96GCNSzK2dlc3J4Ei+QCRnBbp/KsVAWc/NkrxnpmtzVSYbG0tVYhTmVxnIyeB/Q1ihQshByR1zSKaJrcYfplj29q3YwkQTCorswG/oTkVhxKfmCttboD1xWzDFJcpaI6b0LDDdD9Rx61M3oaU1qe6fCK6Wx0yUYH76GQbfQev4122g/Jaukjhm8l/mHr2AFcB4Nie3itLdk+zIykmYkE4PUYz0P+Nds0cS3ybVI2whQI2wrc+leBVXvXPfoq0T134W67fWHh9o4tLmvUEKqWQbTgDsPTk9Peuu0Px0kaW2nf2NOJ1UsiBgMJ659RXIfDC+uoLSWNnW0ATakZYHPYZ/D0rN8RXsdl40sJbi/kiCRTkKhxgAdj+NZxXMy6jsjtvE/iTUpgtpFpjvE4EhYSYG8HgA+gwKypIvF1zYGJrR5ZZ5/tDOx+UcAAcdMYGMenSuaHxV0e3vNGtIi5tXgMZZ+u4lQpz68nj867rTviNbadophknczq5CExkkL2z9K2bcNEjlX7zUoeFfHOoeBoTpEOltf6g7tLMIiSFPfP+NTa3441zxJrNrYpaxRJjLwudrBj0H4Z7e9NsfiFothplzqMkqXE5YlpRHhs9gO+CcV5/4X+IsCfEufVNYzDYSxsI3KlgPmBXnGex61m25bolLle56J4g8JePL/AEee3+3QCFuDEm0cDk4bGa5Twt8Kdc0zSZLiJ006XzDKNxDluOPxGK9GT47eE/NeKN5JFGcyeWcY7nPpWfffE+xu7V00fTbi+QLkvsIUZ9OD29qI3WyOzSSSbIdI03xfrFkZb3WvskRX5WCKcjHcYHPtiiXQdYvb2102LxZOG2mQ7I9uAPx6e1WLLxzaRafAJ4LxLnaC8ZiwuSex46fSrbeKIrPUhq8ujSJAluI1nLYbBbpt989fam2+xaaWiZfsfhRPpl9JqVlr0638yfvHcKQ36VDeeHfHSzu51ZDbjrINowO+Bj+taNt46uJTA/8AYlwscylogWzkdsjtn3qr4h8WeJ7nTZbW18PvAZBguXJI/GnqNq5W0bQ9f16KR5fEEsVk2QpUgMwH5VrWvg7ULWyihTxFKqRqQqA4AH1rH8Pa9rGmWGnaVLoOLgRnBaU5IHU//rrZn1rWrVAT4fLE5OPOBxSbew4oq3ug6jbm2tX8QyCGZsfIBuOPfrVy6+Glpqckclzqt1Jcxn5ZG5AHoBiuX1LxBrt3rNheSaLss7fOVDgBievPXit6z+JdxqRf7NoEsiqcErKCP5Vmy0bUngCG8KhdRmEwHMnUnHT8vasbRtEF74h1C0m1i4WK0ZRsD43EjvVyHxdrUsYmh0CREPRzLg/lXlfivW9b0W9v7+4sRaXM8iuhL5O0Hp+YotfYzk0j26P4a2DK93FPMkgB+YHDfj/9epbTwTplvpT3U8shdASxZyOc9a8w8H/FjxfqtqottG85YztkZiRu/lWl4o8S+LtR08Ww0ZrZWOW2NkEdxV8r6kb63O2k8OaffQoTKCirlTnPNJpXhayWArK7h1J+4Tzz3Nc1pXiPUdY09LKz0uJGjUKys+GU9+K3rKx1lFLxhCRx5bt0PuaGgt5ly30q1tNejmV3eJgR5ZPANdAdNsWZf3Ac8gk9TXKf2X4ibUIr3yoQ8WSI9/y1oWV54p1OIzQWlrEuSocMCQe9RawHSjSLG2jKRWYCjkLnArJv4gkuBHvBGcDsKr3M/ia0dBOIgkhCnaeh74rbg8NytMHmuyQeSBwAKcXYGihDZWZhBaICQdO9Nv8ATm/s+V4IQ0irkZwOa2B4dCl2+0kDsNvSqGp3KWUSwGfBcEbscj3xWlxPyK1gStpEvlhHC8kDgmpI1IkLYBzxnFZsiy3MQRdVKgDqI8E1CLGWIu51CSZcDKhcZNQ9Rl7XmKpaeYwVQ2NrAAGmpfKECr5ZB/hPNcvHpEni2EXF1fSgRSMIhx8uDj+Yq5a+HbYKgmup5XGQxdj17HrTs0NGxPa2d47STW8Lu3Z8Zryf4mf2cmuQ2UG4SyuvmLC4UN6ZPtXV674Kt7FIpFnlcEjcxydwJrV1D4aaJehJFt1iuFAO/qT9aPmI8msLvTNB1UObZxC8u3zMbice9e4weJNNuoUaGYuoUZZUJBqhpvw60OzhjjexincfekZRkk0y2gh0nxLFp9vbolttJVR0BAp7ga6atbyqRGzuR/skY/SpdG1ctqZwjCOMDLFSByORVlQZHb5FBPOAMUhhZlKgAZ6g8VKHa6NF77YwZfnDZAVTg1xPie9Zb+KyjZQFBkkQHJGfWuu0qzhheXdhmQZHOee9edLIl/4p1EnJw2ATyT9K2pPU8/EaRsP83zNSsVwSDLkgHoK9WjuxOF2JkBQMnvXm9vaJLrdhERklzhj24r0R0jgcqpAC4AAqqzMMK2k7DdVsb25tytttSRhwzHGKgt/ET6fm3TTbmdlADMikg++anglzKQCST3zV+K4eIHDAewFc17HpWlLcjt9cNyg3W0lu5/hkxmmXt/N5ZC2rOD/EGGKWeWMvvZhubuO9AmQJy2R1p3Go3IbW7L4UQMMcc9KtF7mMYjsJJRjlkIwvPfmoY7xIQGJAAznPStzR7tL2Jvs7iVO5Xmi4WaPzssPEj3iIZrdY3c+XtjJYM2eOcVha7q+uwQu72ZiPnIJJQxIVS2MBe+BjJruNK17Q0naSGZY0cln2pt+vFVfFviy2/wCEYu7m0mlMqRb4ZmXO4E8kfnUJroV71tTBWDxMtrDItzChVSeRgsvUA/X2rY8M22rz6Wk/9qyoHO5Io1BXJ5A6dqzvD3ivSxoFkl8ZzfC3G87Cx/GpPhn46N7DfR/Z5YbeykKRu+S2GHAA/H+VEtdTOG+pv3Hw0sNYkDavNcancN8zJ91A3fHpxjp6VseEfAen+Do7tLezQhpMq7ncyr2HrwavW9xqU6paIkVndyBikjZYAD1Prz0qMeBtVfUFubzWsiPAxEu0HPJz19KwTuje1g1WwszKSbJCGGUGc5PTJrhpV/4R3xJZfa5fLa7EgjjZsqpHQ/jmu71HRJrO1MjSmdkUkg8D8T7eleQeJPEU2rBHvrO2kaBWeOSRshGBxx35wOa1pnNNWNG70iVNVT7O6Rs8mTIx598V2OpW0cOiKXlEkyuhCrzwGB5rG8HQTazpNvdfZ4Bchd3lKcAnPJ/GvRND0w2cbzSwxxErja3IJ+tE3rZjp6O5ka/qGmizDvPsIGSNmT9R/KorbWtNW0SdpGEcikpEiE/T9a0dStbC21JnleERlQyxsRheOR+NSaVqlvY2gjhSC3UsT8vGf/rVi2dad9Cl4N8U2n9inz4HtniYje4IVueOfpU03i+0urpRaSpNHG2ZWyfkHt6iq3ja+iv4LLzpfKiWUBiBkNnjGKjjs7G0BFtAsJZcEovH5VNgabN1PEdmzLKoWaFyAGQ1Hearp2oWLhWlR5CVWN0xk1hfabfTkBlOxOOFHP0FdbbJDdWSbTJiQZKt1HoKLEtNHM3WupHDFZmfyLnbhFjHzFfWuO1DXZVnYxpcMYDlpY1yf/116RbaJZWmqPc4Vbg/KSep9OaxtFlitf7RmE6sWchlfHUE9K1TOeSbPNZ7uEXskzlnDvu3qrE598ZP51Nb3Zvg3mW8wIbgHgsvqK6/zLTT7y4MUcMTyAF3UAZ/Gs6/uTLq6ySXNvhlwBvAGPzrTmM+Rt3KOl288t9py2iTFoZiXJ4G05zXoUFtdXEhlS0yhYghm2kfQVzuiXt7YIWN2ggDeYoXGCD61p3OtyIYJYLwmRJA7IoyW9AD+vSpbOqEWlc2Y9CuiQjW7Roc/MDggeuKbFpd7bXLzR27SKoAaTsBnjIq+njYyOI3uGcjlvl3Ej0HHr6VbuvHDyWohhjcRr8uDGefUmkZty7GLrFpr+pzweclp5aHKxEkBV9c56+2Kr6FpFzpltMrFA5yB83GC2cfrWpaXpnid3UqQN20rggdOlVbie0uWQnzHO7AO0gA49M1Dd9DeCsrnIeKZNY0+4Cxx29ykn8SuVKj0NYujwanFrE1/d2zASKiQpE244B5OK6nWtTis7mNgrkXA2q+3HTrVODV7S4nhjSSQHd1aNgAB79KGrD52bYW5AVzb4ZiVVWyDSta3NveW91LbDbE4DlMllHQmo9Y8RLCtlNbSzF4G5VxkdOg61prqVzdGG4N1JGcBlGMClYSqPsS6lJp91iZrIzwD5fnTAc/Suf8bI2taXa2VjZCA27rJtC4G30FdZrWtQ6raLBKS+xfvKuDn1zTLjUEltkXz40hBz87AEYGKLW6lRm27CprMEMSK6yRFVGU8skZA9a6fw1frfaWJA+4ByB2NcnDcwvE7iZp1UZBjXceOo4zXU+HiBGcBgGUHLDB9jitqb6HBionnXxAjV/EckTSNI+wOCqgBeeeff8ApXAauqtcvwQAACx5zXrHxWiEN9asSXWRQCuMfN2OfSvL9UkjIMbFSuQzY6jFeinoeO9xdIkd5ImxtZTjDDPHf+VdXAzOCccZzx0rh7K9+zSG6jbfCJAoDDkg/wCNdJaaiPMXqUY52oc7RnrT3BaHXeFdaNn4kgtllRFkjfcjDr6YPtXVai2I3O4hR/EOeK4TQGU67AQQyYIOep54xXazzFYpX3BSORnBJH09axmaJHyz8bzFD4sE2NwI2bhwTgjGfz/nVbwdHb6npl/uYIISAznlgcf/AF6r/tQuLfVtMkMTzpM5kkAG0bjjBJ9s1z/ws1WLUZru1818o+5kC43Y6DNdNO7hdEy7HD+N9Hlm1S9SzVnEDBpFA5z6AfSsbQpkkMbkfIG3cAg5A5B967vxxLdaRrF+9vIYp25kERy2COCfYCuK0S3V7gK0pYnfJuwASeT/ADrqi7xMWtS3oMpCXNw6mItKAFUZBycc11Xhm3aK8uWlYrFtIWMdAw9s1x/hOVvsmWbOXIbDZGc9q7fRLZYJLsHEhZgwwTlePTNc1VnbQWpD4lcNqESqACMFkBzj+dWpJN1jBDnJJ7cE+9M1NfOuj5mA5QDcOSfrS3OWWJ9uTFHgHqeeK5EeotDivGEjxyhQ24njOc45pug3q3TSw7QHXkgdWpPFs0TTptQg7cEA+lZPh24MOquyoMY5BOa7YRvE4pv3jY1mDzeUO0jjA7Vyt9LsDKOSf4uh+mOldbq5AhdwAA3JI6/lXI6kuT0AHXjmtaaMaj0KErb0z0IqowyA2MA+hqw7BlIJyDnmq6DCkKcjoK7UebLUaJNrKeoHU96t2pPnhhyG9fpVKRDxgA9vWprNjgkZIH51RmguQS2QMYOKrNlc45A/U1bk/e+YCxDdQvQEVWRCrgDBByT6ip6kseGAC84z2PWkSTLY7jnmo3fpg5A/U0gUlicZJ7H0psRuWzLIQCM5A6ZAru/C4KaYpaNyXlA5UBQM9M1xGir5hjHIUdjXb6bdRoZEySqgHHQfhXPPY6qTs0fZX7KV6Z7WdHlkdlULskXay49s9K+q9FHI46etfGf7JN+kl/cwRZCIoA8zliTySDX2Nom5SvXHv1rxZr3z3L3ijr7PkDrj3rat+V7k/SsezbATHQ1sW/OM/lTjuYS1RoRrjH9KsJz71XjPTpj2qwg6ZrZHLJkm0nPbHakxgHvTgOMelLt607XJuR01gD7HtTyOfQGkx+I9DQVchZTz/OqJi23RLZJPPtitIr19KgPMp74FJmqZUkHXj8ax9YtWuIGiTKtJgZ9s810DqD6k+1Z00TS3akYURgk59e1Sap2MRbI2hwV5GBx6Vx9rYMutalcO20TuCqk+nGfpXo15byNC8in5gM4HWsB/DzTQxSSlRIBkjvz1rKUbmqkc1eOjkoQQR37Vj38Shz5RDgYzkcCuwm0UQg7UGD+ArH1LTZo43lihBUdgcc1ztWNou5yN2zuCphQHg7u9ZF3ZLcbc9FPUDpW/dxSTRIDGwJ5HOMVRNtL0IOTmoN0c/PZTRFwhKg9mGAao+Q6RuzYZuhPSunljlmyGyQvHIxVMWzgOHXcp/wBkAipNLmAqmX7w4UY5qCa13gDbg/3gea3UtkAk3RknOBkcfWo2tjtAK5P6mgpHLzWG2Y7SAT1B64qs9sY2A25LDAPbP0rp2s8uSVAI4weahe3IzsAJOMqxxgVSGcu0EiqxVN/Y7jjiq4tGeUqy5TbnJP6fWujktCWYBAB3weRVb+z28wHhlPT2raJZz7WbwudmWXrjrio5IAGhLKwcnOcV0j6S0iuGQkHnBHQ/nTf7NGUzECRzluv5ZrRAc7Ham4JYoURf4W4/KpvsszcLGxHIJ7Afn0roYdNjV/kXJJOfarA09UwNoV+m4DBP60yWzlYtEmmgKSvuUNncqAn6YrXg0WNU2JGcKPlcrg59xmty3jayldo081io9wfXNWhCk5aTaI34+QA4+goC5jW+ih3UFwjehHBrQa2a0g8sxOAxz5gGV9sVaNuj7f3bE88nj8Ks2VmX3bECNjkbsihshlaO2DQhNiuCo5YYOadDZ+Xg4JA46VeazZAynk9gO30q43mSRxAwq+3nOACppXMmYsVujBtoYjPOatJCCR8hU9CR0IrTSLc4aVNxIxnjH41Yh0zY8alVkjPzYJzimIz49M8u42ZUhugHT86vJaFX2hcgcZ9a0Y7BEcA7gucr7Vajt1GQWy3XHSgV7GckOMjBJ746VaitmPYgHn61b2eXyQcHjIq2luMkDkdam9wbKP2b5RlTtPcd6mit9xJ2kDpxyDirccG4YxkjqTVhYfLQYGM+lRIybK3kjg4wKeEyxPTHrU5UqpPOfSpFiII45pWJIoIcY7mrdvEATxj3pYk6cYJ7+tXEjIxxj3q0rkSY1YwcggYHrU8MQGMdPWnomT0NTiMcdh61aRg9RIxgjHQ/zq3EvHPWq6KcjrkelWkyR3+tboixMo/M+lSBOemRTY0PTk1aUDjirQmQqnPrzTyPUYFTAADoDS7c9vwNVckrbDjpz6CmyIT25qzjr2pNo47Gi4XKjLgAAYJpu3AOetW2TPuaYVwfammK5WKcdsUxxkVYf88VCRg0mO5XI69Dio9uM8Z9qnZQue5PpTM/UfWkBWdcE9PpUDpuGcZPpV4r37io3h4461LQrFFo8sQM5/rUE0WCOpNaXl/N0Ib09RTGgDEntWZSdjHe3JzzgVTkscKUXgfrW5IhBO0DjpTGhBAxzUWNoysc9JYmMkFccDpzVZ7HCsdhwOR6V0clvu6gkDn8Kge1LKy7iF9PepOhTOe8qSMBWwQecYqCYSKG8uEOhGCScH8K3JIliOWGcHoeOKjlgWVi4QqDkgdqDaLMCbLRBdmHXGSDjIx0xSWyQwWzRtAHZsEnOD/jWsbaJ3/eBtvQ7Tg/nTWjjhulxF5qAZwTk49D70maXMdrIFXeJBhsZGM4xwMn8TTILKVfMCyJEM4ZSOSfatdoGaaV4vlR+qjoB14pPL4O7DsDgeuKS1BOxjjSy4O9klR2BZHHB54/Edc1X/siS2inaSOKYEFgFXB2+mM/qK3BAVxuGM98dqma3CuOQ7YxkcYqiuYwW0WOSNEVVMbDLBxzn/61TPoUcc4eOVmbbt3HsMdBW5JHHkFsKnA981IbWMk7ARHjOM5I9aVyeYw7fQovOVTkng7jkD34qZNFtS8262MR6Iyknn1xW9HAoAETFdvIyeatQhkCtkk9Nx60yXUsc7b+HJmxmdAnOARgitKDRpYUKrIvHPXOa20lUAq0YfI5PfNLFZucHgIAT71PKjN1Sra2ckER3xwyqTwCOR+PWp00xJMMW8ojoqAkD9atwQsMhXCnpyM1ZRCM5bJ9cdaErGEp3KyWGAfKuASe7DPP0q5FaEIf343D0XIJqaIJzxgn+dTJH2HSrSMnIhjtX2rufPsOOKtRR4AHPvT1THTmpFHTjpV2M2LGuB6EetTJ+ZpqqBjvn2qRefUYq0Kw6ngdOMUigcd/an0xMMZp+Onr60UUCAZyO9Lt+U54NKB0NBHB7CgCMjHtTWYcjocdKeRmo34J9cVa0ArSseR1FUZhyeMdavSDbk881RuWDgjpjtQJlGZ8EdaqynDg9OfSpnU7/b3qG4IGMcHrxWbGfIX7dNqu6wn3lJVUbQwyv3wCT9AR+VfE2rKzahHIWIZYyu08jH+RX3d+3bbo+iaW7AlTIA20ZyCRn+lfCmsh2lOVwzYx2row/wATHW1pRObuE8hwoJGck+lQwsplPcj1HNWbsLuGWyeev+eKitwY3LnaOcjuc16KZ5trDpeSihCTnk5wAKtaegkudigmOMAswySPWqszEyZIyMYz3FaMn+gWCRbiJp8ZC/wp7n1NNsZBqVzumYAMVyQuTkhR0H5VVtsF8kA5B5NSfNuZ2+YquACajtBmZyeR+hpD3LMZR5gBlSvoTjNdFobYkbechchR2HvWHpyjzJWTaxGWILdK1dCbfdwJ1DuMlzzz+FRPY6Ke9z1bSg9xY223MNyqgeYhyT9R0/CvSdCEt8UgIUzJCq4xgk5zxXAWMOTEQuWVsEqeCPpXZ6JdT/bIvLAAMZj2iQqx7jn1rw6m57NN2Rq6tf3Vroeq7iplhRpEYY/d4HHP1ri/FF6bjQtD1W7eSRzGqlkk2sWJGT9OM/hXUSi4tftltcRvN9ot2VSMMAecA15x4m8SvpHhGwlm09b6G1kCsJOMEdf1q6Ubu5lWnoaOk6ra6hqFk679sNwkhO0n5Qwzg+te06P45s7wXv2e8kEq3QTCxcqAeefcAivnrSPiTp/jWfT9DtdGSzE80aNKrEGMbsELgY/OvqTSvAGiaXcxwR6jLAViAaHaDwO+cdea2qehnRWjszgJ/FltdLrZZCJLqZ40IGQrgYBX2OB+VXPCmviKygstSsobqBSDI7nPz8ZPao/Efwt0fT9XF9HfvcxzSMrAoGVS3Jxj6daXwZDolhqlxZSTTS2yuVjgf5o+RywPXB9z1oUVymHK4yueg+JdV0W58EXdnBFFZWwiOZQ2AGByABnnp/8Aro/Zv8Z28vhq8juJ1Agm2oGwCBsBz/PArM1jQfC8+myxrASiOCMpkc9MYB7dxVPT7fwjpOi3URtVZ23OiMjkbtmBn8hjis4xutDrUtVc92s/F+m6xYM0VxDKnAyzAd+K534ieP8AT9L8OCM3cUrmaONlQ5BG4ZAPPpXyb4Th1M6vG9zaSvYRzKHihVsEE5JJxzgDgH29K92vtG8FTCORbG4zGhUx+UwRyehbJ6j1z3NU6BUKybaPY9H8a6XNodhPb3kUatGvyBwMeme4x71sP4itZ4iY9RiK9CTIteM+HpvCF7cGI6MIJAMKzoQpP+PvXFz+F7S++Jr20dlK2nCU/JGSFxwTj+XX8ay9jrubqqj2yx8c2F58Qbq2+1xtstSquGyFIIzz06HPBq1rPiKwjW9dta2iBMuAQdox1656V5L8QNA8P2cgs9P0h4pQ/wC9uFDYQ9QByetchYeAby/kvVi0eSYITGcO5JU4wccnpg0ewv1IddR6HuMur2Gp+D28rV8l487wwBI9MH1x6VyXwh+IOlWNrqUct9FbzNcgqgHUbRjH6iqHw2+DElvppa+0Wa4mM2AskZG0Y9ODj3NdFB8DIX1e7N3oQisnb90qJ0GBjng9s9e5q1Qt1I+sXR0Vt8ZrG73p/aESojYJ4BH0HFcT8QfE2k+KdZ0lorh7qKKRQ7x8AZYH07e1XfEHwDuLm3iNjprhoiQBGu0EZ79ePw/Gun8PeAG0zT7a2Xw2k18UAlZ0446c0/ZcuqIVVSdmbljrmjW0MUMF0saIuSFUkH3NWLrxZaWFm8gvVkjwQEPc9q1dP8MXkcMUM+mxWjDACoMqT9MVka/8ItWvfE1nfLp6S20fLRlsKxz1x/npWKpybOv2kEkrnmNj8QBo3iy+vTZyzxT4w6Kdue//AOuung+IFo8N7NamWC8cB1V0Jye/H6V6s3hHUrzIisQ0IIJHQg+1Rr4d1ZZznS4wEBCktg1fsmR7SC1ueb2nxjQ6NcK8Bi1IAKinknPU/hXY+B/GNhHocUF5clJ852sDkZpdM+D91rut3V7fwIisQUQ4IP44rsj4HSCZE/sqOTy8ASB8EfSl7FmTrx7mBq3iXTna2EchdQ+WcDgVtweJbC8IFs7SjH3lXjird94LFrpUvkAQrtJMZ46+9ZOg3Mml6Tb20rLE/OVJ5NZSpuO5cKsZ6JmxDqkcgXCnGe4Oa5LX7C5m8Ry3CIwtggCqeQSetdG2pTPGNjrkdz6Vla7ezGyeQSANlRtA9alK5syhDZXGcNEUI6d81JLaTRsGERJ9B3qOR9VyfLlCFepIyBU0d7qMqlGlQADnAwRVpE6nHadeX2mPLYzWW6R5iUYHgDOea1btL1WQQQo7E8qzEVA6rc67dCKd4p0ChmQck4HPTFW57ORkZ/7TmEi8dFBx/hRcVrmNqN3rt0xthapFablLTM+SMY6f4V0Q1scIjxvIq/3sE8dTWFqstvDp0hubgkYxz1bPf/8AVWBoOnwT+Sy2qMnkv+9cYLHt+frQx2Z08vjaWDVrOxS0SU3WSsu/IGPSmN4Y1ltSa/XUUWVxyNoyB7dq4u7guI9c0ZbKIEWiEyIrcISf8K7GObVbiQtHaOYxyzB8ZqUOxpjRdVmcl7/yj13Lg/nUd1oR1LVIre6vnBUD5UbA474681kWniG4kunhlsZSTwAWznnmrUeiXt7rcF5FZFAuS25iCRRa4LTqddp2mR6JZzpASU2ktIxySfWuI8I7Zbme4kJLBn5PI4PH6V2epWjLZS/uCibcY3EiuNs4TDNJsbCAkYHStaW5w4te4alnALnxJZp0CEtuH0ruUtLF5PMKAPjBI6k1w/hxCfECOFLlFzg9ea7lNPMuSUCZ7NxRUd2RhEnHUbEsMJYxkZPamqZZXDF9kfQjGamOkGBwGQA9VyeKJ4tRUiOHTjMP76sMVjY721bRkMioGIVwxXv71n3l5eWpNxFIrxRj5kCc49BWxBp180g+0W4gznq2auNpdxbKCgRjwSM80WJ0XUydOlsNagS41BAgPG0krgg962k07SHtzDBlIjydr4P51NFeFSd1sCPUHFRyaszyeVFpzyluAQ4GPek0Jep8X+NPCdhdaFfKES3kSPzFMTZLYGSuc9Dj9a4Dw3q39o+HbOxDqRbQqrIwwcgdCPUZrvb+1+0W8kEZVXGC3OCPXj8q86OgWug6rJc3TF3kXaUDlQ3oSPXpzWcdgcm9kXo7WOCYguwl3Y3hs/lUvww1K80Xxdq9hN8lgzb1crhS+Bz/ACFctY+IYrvUpYAiwOh3EB93y59a9Ks7eCbS4JwFcnksXyevYfQVo9tSY6yujoDrclr9rusNeSpIDGjYB291z71d0L4hza5Pdxy6ELMQ7QC7Zznt/wDqrJt5Y3togzRiNzkPxk++auNrNtps/wBlknAdo/MXamRj8qwaRu+ZPVFzWLu6vYJoZLBPKbptfHPY59q8q1bwBG94LV0d5ohvZo2IwxwQfx4yK79/Edq7GKS4lZs4wkbED6msS78RW9hri3hBKRg745HwHzjBP0HrVRdtkYz1MMeErqGG2eLUJrSQAh0iO0EH1+orp9G8KmW58m+uZ5I5gNkbnIUj0HvWYPGdxrdz5UWmQhPvM6PkKO2e/NdRps+r3cdu88UUIj5VosksMdSaJSb3QRXmXf8AhXXh+OGUNYh5M/fZi35VLe+E9ITT8WunQRzgj5gvFM1C51CGFD9qeAOeTH1b6io4ml1K2kD6lcIF4KKoGffOKxN0rEsEFoUCmJJyMcsvAx7VdAhdCWtowCcBhx+lZelxz20o3IJbcgjcxIbNWb7ToZYhMZ5UkztKLIVH1wDimmXoWUljsYZQIU3OwAbqQada3TQMGZVJB5B5GaxrPRLT7S9xJcXDuQAEMjFSPcZxU9xY2jzBt84YrhcOQAfpnFDYmkO1C/UahKJ4YwGYFNnAxjkdayL+0jubsMIAImGAAehz2qe80C31E24WaaNomzkMcg9xnPeqWp6HHLf27rJcGOMj5d5A98/4UJmLRi+M7SOyurKL7P5RlO0uwBL/AI+xqpPotq0RSSHeMY8soMflXVX3h/TJrm3a6urnELeYoPzZOOuSf0qCXRdIWSQT6hcSHf8Au2Mm1ifTI7D0/PNWmTyrc52x0+3sPNlghMjuoHlsuBx6CvV9PtrXSY41t7CCMuoLNt798GuC0vwhCt6k66hOhaQkq7bgVPYf/qrrLXTncCSTUbpY42Hyhsg+gI9Klm0GloieS5jt7kxRwiPY2TjkZPvVw+I5baEKiRks2D5hA79qZb6VZyFmkViH4aRXYn279qpf8IXYXVxO90ZJi7fKdxAUew44+tSpGjjzEtxqkt5cEP5ITcVDqwBzXOf2heyeML2zNwJrJYkkSLd09cduvrWhdeGNFfU5bYwlDGq8RyFSue+O/TvWgdNsrXd5KeW5AUyqOcdgKadmJpJWRl6pNOsCbrcON21fmBAHerGnr/aF1DHIoIYhVDHAz/PtVtdNgnkQMpKE8sRkmrL+G4WjDITCyZMciEhgemRSbuCt2Jm0hIWbhHK8YPJqHUYkhsHkMI3qchsDH4ir93YmDT1BmkkYDHmHhvqff8KzbhobuxMazNIhAAkV8kn6UaIGkZL61KpZVIULxgKMVkPoelajK009hFch+JC2QSPrnrXVWdtYrC5kgEkmcFiCPxxWV4mvLXSZ0S1sg0km3zCTtVg3GR9PwqlqCsnsb/h2w07StMiGn24tLd2P7tTkfh3rprVUgkjXzQ7ycKDwT/kV5Zp/iSQxywQwlkjbAHRhz2/GvStHsAtpBNuEkyqHUscYJ4OPfrWkFZ3OTEJ2ucr8WUZ9Qt2R8xrGMx4wfwNeYa9Es4CrGqxHhmPUkY6ivWfiglwNIicIgSM7jIOW9wfrXj9wd8TSSOCNxGD6V6MXeJ4r3KUNwqOwCAknkjg8cDFWoLhlYEjIHc1kTHy5hsQ7MjAQ1JJebIjnKr1YY5I9vWmC0Os0S6jm12yh+YOGyrDoozzz/SvQ/E2grql/bTea9utu5YlDjeDjg/l/OvLtBlLTWQhU+Y0iFVAyevOeelezXRUqyliQxwTjnOPSspmkT5e/a/tgdJ0m4hICRTMOTyRkf4V5n8I5XTxDGsS+ZE64YZIx6/417p+1PoyTfDotKf3kUwZQBkgHIAB/HOPYV87eAJp7DxhZKpMSSJsKuuEbp+o9M104f4JIiXxHe+MLS3bxnBZzxg21wMSHHtwP1qyfgnosN7JNazzqixgGLO5ctxkj2qD4kQGPUdOndzCC4MjjgZBAGM/55rp01hlWdhOYiyqCYzgHjjNODaiS9zzqb4OXOj2sdrb36O8cxkIxtwM529e9Sm0EGrSuoVZWI3MnIOO2a6K7137U4mzu8sgswY4bHb8a5eO4ZrmVnGws5K7fTtWc22ddCWtmV9aVUuC6ARA9McnNLqiv9rSDzQiFQzADJH41NetGQjum8BsDcORVDUJfNmkdVZEK8FuT0rE9Pocj4pO24G0ZjPAfGM1h2d0tvcyZzGDgBhwa2fFZCzIquSu0EnHFcxcsplbPCnvXoUtYnl1XqddduEhKFw4IznqK5y8Vtz4+4AST6e1a1qxvbZgCGZFHJOM1mzkfMGxn1q1oTJ3RipEFVgCSOpzVJcAkbcnPBFXpDtmdRyODnpVRuZCDkDs1dMXY4pITADZyMHt6U6zULI4wSB3NNK7ck5xnqf50KCCSM5PerTuYsJB5cpJJOfxpgIG4HBx0z1oYbs9zTSQFzjHb3pMlkZIycDPpS7cuATz6jmkC4wepp8fJHOQe5oYjf8PfOduSChxuPFdPZI0s00RYSISAO31rm/DsZ8gksS7Nx0Fb9hKq3cQ5zu7dRWE9TemfUf7Klx9m8TFGZUd1H7onJwOAR/ga+5dLym0HAY88elfn7+zkFXxzZyRT5CjEwHJJ7Z9vSv0A0aQSojZ3DHBNeNU+I9yLvTR1lmxXaODWxD0FYln1XPBrZhPTsKlOxFi/E3TjNXYTgjsKoW55A6g1cQ4xXQnocs9y10HtRSLyAaWqRAh4zTGJ49Keeh9aQjFO1wQzHNRAcsam200rnPb1qTROxC6k5qp5ISR2I+ZupNXiMd8+tRugb2NOxomUpFyDggA1A6kgZ5HtV1o/bj1qGVFC45z/AErMox7qPDEAevvWRd2+/IIyDwewropIQQRjJrPuLcYO7II6Y4qJI0Tschc6MWkV95QDOAORWReafL5vIaRQMKe9dxPboB0J/XFZ00IAGBznOfesHC+x0RqWOEnt5io4MWT1cZP4iqotFCvnzCSc7mwB9K7K6iLFgEyc88c1SuIXwBtJHptrNqx0RmmctJboVHOHHpxn61DNZQhxvJLDkbTjBropbMyYKoAfQr1NVZrApnegAPOBipNFJHPzWYIG3BPqfSq8luik/ICfUda3JLZSx2qR79jUD6fKV5VVPXIOT+NBSZhsqgrhQCScED+dRGzkdA6gAnnA4ArZNkMsC2CecDmmPZbSRnBPYdKuLsUmY/2bnPBfuTwDSLbqpVScEfxdSPbNa32HAORxnuKRrRYhmNQSe5FaXEZqwFc8YBz+PvThbBQM8k8gEYrSaAvjKbCOx4p/klVOCSTxmncDOjt2DAqpBOSMcU5bP595kd3PVT0zWh5XTAOfU8/pUiWzHtke/ai9wuVFtzgcZNPW24GBhvWtBbQLj5iD1z6GrEFrjK9SeScZFJktlFLd3xjkeg65q1FZnegBIc5x6mtGGzCArgHH8WMcVcj09R8+7JGPqKZlKRQitCkZXGdxycjAq5BbJGoVVwBxg9avfZ1IGDnj0xTljwACvI/M1SMnMqtCSwwML6dTUog/P2qyqjPTBqYRBctgk+4oaJbKqQhQFIz355xUqIVznr2+lWRBuYk5wak8kAEdvSpJcrEAiB5PAIFOWLGMAAH9asLEAo4GPQ0ojw/qKTRk3creVkk4yegNTiP92McE+tSonQYAqURZAGKEguQ28Y5zwf0q3GnH170qxfdIxjvxVhVAA4xitCJO4qrwB0FSsmQMdR3pIyM8c1Kq8+o9K1iiAiTnpVxYc4/lTIY8sOMgVdA5GOKslsiERBHp6VL5eBUiLx6mnbfpirWhLdyID8qc3OO2KkCdPal2e1AiMKMHtxTGHB9al2kn2NNZce/1oAhPH19KQ9KlwPbPrTStBBCVwO2ahdc/4GrJGc/zpjp19PWnctFQio3TOMcE9asFevrTCvPbFIfmQlc8dfcUwoeuKnYcDsfSjHTOfxp2uS3YgwFPPU96JNuAB1NS7AT0puw54HAqXGxJAYxwDwM9ajkgGOMg1YZcEE9PQ0mMnjipaLM6WNsHHP0qB7cEh2OCOMCtUoeRzz6Uxoeo4/EVNrmsZGW0SsSCNw469Kry2m8kkEKO3pWsUKN0yPQ0hhyT057elRa5spGEbdBuyhfI6ngVXFoUwVGc8V0TQqTgjcB0z0qu9ioYgtgHnAGcVLidEai2Zh+Rht2SB0x0p7QhjxxWgbZV3KoAcH7zdDTDDsBLEEegGajY0uUWgBwGJHfilS3hKSF8ZAyCfWr3lBkCgAHOcnvTWtl3AlRnGM4yaQNlRMeUkTRqDnO7GCak+xhOjHB7Dt7VaNur4B7Y5FSRxKRyCT70ElRYkSTCqxB79smrCRooAdCy9QKkEYXOAMDvU8RfcC2CBxzzVkyI4WEAHykoeDjrVhUBA2nHpU6pCQPLAB5yCMDNSJGFGRgg9qDnkQIFyASdx74NWkg6YIIoTgHCgge1TRqCBjKk84600ZNipGRkDoPWpFX8AO9PUHOMZp4XnkH8elXYhhHjAzkn1FSpEvoR7mnKuRxwKlVcAdD70wGLHjHp71IAfw9KULnPJzTtuMc80AGMAU5f1o29O9SqB7EirWoEY704dAaNuCTTgOB3oJYfpSOOD3+tOo/lVIRFUb8VKR+XpUTnoKYEEh/Os64PJxx71fmO33NUJx8pJORSYmZ8ihWIBx3qvIuV75zU8mSSf1qCU8kZ/Cpeg0z5k/bkt5JfCWnhMEeaqcnHJII/ka+CfEm4XzdSFGMHua+6v28LxY/C+kwfOMzLkjgdufX9K+FPERJ1RwThDgjByenNa4f4mx1dKSTOZuV3kO3BPODxS2qmSWKMnAd8E9MCi6lDSHIwC2FzyetWbWPALEgHoqjk16SPNWrHw2onklkcZRfn2jg4zxUN7cPc3IlwAS2cDgD2qUzKI2CnAHBIPWqiMFJbqOuTzTL6kkzZlYADGenQc062yu7PHao3DMylSCTjjtUyZMrj+LGMHkCgklg4hYKoJz0HFb/h+P8A0u28xdy+YGJIBIxzXOtgIqrlX3Y4PWus8Oxtc39vBHGCsaFnbkE+nfHFRPY6aersereF4BrGp21lAVEN1cbt7MQRjr+ld54Y8PPrXji10iwCXMiM4kyxAUD3x1rzTwTJHJq1ssuVjt5hIdhKj8TX1J+zdp+n3HxFluraGMxNDIUYDJ92zjvXjyjzSsj0lLljc3/Df7OA1rUEe5umjVMN5Stk5+vv9a2Z/wBjLQdXWezvbq4lic7zHkAKSe1eg/DG/mn1acyyM6/aXjTcMYAYjHT+deg6BcG5u72I5LQvhscjrxXVSi4o4atW7seMeFf2GvBXh69S8tzKJ4cMpJUhTxjt7eteiaZ8BNFsrue6mupJ5ZVKsHwBg+n/AOuvSRMwAHQenakkG9a3cW9zFVbaI8+h/Z/8KQmR1hUiRSGU8g/hSW/wJ8F2ruf7Lt9/dmXJPvXoKKSMdAKbJGG+tJwaJ9o2c3YfC/wxDbbRp8I7MoXg1JJ8J/CCYYaTbHIzjywT9PSt5EeMZBOPSpN2e+SKpQH7RmdpXgDw9YRbINKgiQksVWNQKg1vwZo135I+wQqQ4yAuAR3/ADroYJtq4zge9Mk/etlsED1p8hPOzHt/Auh7AqaZbqI1IQ+WBgegptr4H0e2uDIumwKW+98gJJ/KuitCORUz4GeMmlyhzs5/UfC2mS2RQ2MOzcCRtGDj2rE8L+HYdL1q/kjtY4YGwyqBgEnrj8hXYXh82ErkYPNZ0KtGTxk/0oUQc7lqyIXz3KqCWAXI9qlsWaaSbcBhW4BAxUCAspHA706HMZODg0+UlSaJrglXAXoOwqqI8SmTo/qKtbTlScZPY010+Y44FLlDmZQulM9wnmEkA9ulaRUMykZzjHNQPF8ynsamAxg9KrlXYOZkiBlBAyB6dKjaPaT1B9amRivXn2pxbcCcZPrScV2DmfcbFGseM5yeeaRkIY7ckfpT9xOAeB6CriQr5W7Of6Ucors5/W4UbTJ1kGVYDIPGa5DUNIsbuxjle0R5I/lDdxXU+M3aPQ7mSIgOpABPpXI2cEzWLNJOCWwVA6YrjrLsejhXrqYEc9qLuS3aIEJ2AwMdqnaS3bH7pSRjr0q7b+G7KKVpnnZpXHzZPepG022jlVVkDk+q4riseje63KMt0hQkIAGx71WgniaTOFdQcEdjW9Po0EiA+cwA7BcVnjQrW2h2QzFduT05J60MqKuRkwMT5cKRlsFtqgE/U1m+J9Rt7K3h86NA0rBF+XAOSBzUGm3Et4t1tkdHil2L/tDHJp954ah1eSJru9mk2chWClQfYY/WouVYvmG3YxiS2hkVQNuVyB9KfJaw3SKoSMKOMHgfSsbXVHhzw3dXEM0tw8IyA3U5I56e9cloniWO40oGeW6FzGMuZFwMk8YNFykrm5HLbQ+PLhNyRIkQG3seOTWtLc23kTBLld5yNowTWb4J0WK61O9udUtmuZicobhVJ2gcY4rrjoOjXDEyWUcUrZw0a4P1qWxpHLeC3thHcwC4D3YbEmRjFdZIsEEZea55UDkd65S48AzW0ks9jfygSNllCqMfpWl4Z8NmGGR7+drh5DhQcED8P6U7N9SXJR6FnVdTs1smRLpWdsfIpBPWuag5ErYAO4nI4GK6fVvDWj2dq1xFbIbkdH24INctBLviLEAE8Y64remrM87FzUkkjoPh2gfxBOWGVVcAn19K9CupFI/eN7ZPNeb+CpJVvL8LwQFKk89q6u1Sdpg0jFlHY0p/EPDp8mxvPFA0a7sEdiTVuGJUQBSAB26VjapeTWumSzQoplQDaCOM1k2Gra5PbtLNCsQPOO+PpSN7W3Rp67rFrYXVvBIQZZc7RnFSxXO0g5GfQ81kSW0Wosr3lsJCvKswwQfrUkFnGrkQx7ewBJJqWxpdWbCuGGQeKjaZI5RnAJ4FUTDdxggnAJ6Y6VetYJgVffhh2xkfWkU720R8iLbW+2f7SGMrHII+8CP/AK/WsPVLXTCIJp9MjuZnYALMchRkA4HtXWi2gkuZZHYmQsMKe/rU7i2ijOUR2UFeVyVGex/rWCuuhd4nB6Z8P/DcmoXsr6VCGmw6IqABcAAgHjAJGce9SW/hnTNOef7LavEjYAVpWZV9cAk16LbaCjFZlYK5GQgznn9Ky9Z0tLaFjhosjccDJA9hzzTvJjjKCZl+H9LguLiCL7NG8CA5SRQVzjsK6xNAtor5Lk2VsXC7QSAcCsSx8DTX1slw+q3EELrujXCqdx5GcDOBxxVi0+HS2Voqy65czyheXJBAbsR/hUcpbfNqdNqFpZ21hO7WdpECpY7V2knqDXzfrslxro1GZtPgnguSjAICpUL2z+HevVbjQrq6MqXd/NcknPlkgD8B7iqcVpa2ryxJDFDCo/1e4BcAeufX3qouxm43PMvAj2yXmusN0bSoqkIMrkDA2jH6V6Lo/iKyjtrbTkNzJdKoRjsJ59zVbRLazi1q7htIY4ZCBLIFOV56EV0xk+zSGSMohzljtHNOfvDguULGM3uVdNsjMQd+ART47Se3mnRIUaPjbJuwT7YxVddShtb6G5uJzHESQcLn+n861LfxJpN1OY4rl5ZgcZSPI/GsbG92WJtLMSBnmjWJAC4JJOe2O1V7/SXlUGGbaynJwODUuqatY6fAzXbsisDgbNwOOeaoaL4rs/EEQ+yRzEouJN6Y57Y56UtguR/2TJb7H8/eD1DYBH0qlJb3V5Ms2n3ICRkqyOuFz78Z/KtS4uHkjYrDIQOSAua5iz8WXUd5NbxaJNMd+FblS3qcdKL+RTRv22mahz58yyt/s8Af/WrMvzftfPaRRxEqv3uhP41oS+IXO5E0+RJok3SR9x3ArnF8YXOpahtOmyWiOMCXOQR6ev5mkmZSiU7e41XUJHg1CG1Rs7UKt8xHYMMfqKvR2rlovOWNCTjg7gD7n+tVT9tEjyLZzupb5skMQDn5s59u3rVbVdcew8uKe2uWimJHmQpuAx3NaWsRY6w6be70+yW6FcZPmSbT/I1citNTWDzGitkAOHPmEAepAwea42Xx1NFCHSK8JHAUxMCR0/zzWtpvjWW4vUtri0uUifDKHThgfU9R+PqKTVxq5s2uoX0TLBEkCRKdzOxySc9Mf/Xqf+0tURiBHABn5W6j/Cs37PqM8kktnaNLEGPEj7ePatQWNz9lSRodoIwQrZGf0qZKxvFlGNDc6k9810RK48sxkDbx0/rTJ5HnvJ4bfUzCIlVpBEMHGeRnBHNWJtHkgtV8vy1c5LBvmA56fWrN7A8FlFLZafFLOcI6bsEjtk/X+dBMl5lS7ivmuLWW2uECQuWdJTgSLjpj8c1ZbUtVkZIIYLcLnG5pMH19KJNI1do0fy4I1H3wZMge34etZdqt8bmVZ7PywjYRg+7I6A+nNCVyb+ZsX+o3d5ZzQpdi2kePb5zZbHqBWH4Z8GpbXMsttrdwHJ3NCcBG746dz3Fb9t4eubiCNyDFEWIBOMZ780ot30+QYCje2F2MCce9Owr9Su/h7W76Iz20ixuWIJkbCke//wBasjUPhxrmtzRNNrENmIuAkY3hjz1GRXYyas0KxJJvVnOAQpIPH/1qhOoqWYqhc+2evvTWgubqefjwne+H9Vmmn1H7WIkGQY9gckdCcnofSvUtGD3eiWdzJmGV+CgORgehrk9dXVL1ofsGnm5RvmkXdjAHQfU10Wim9vLC2JiaF4wQY34AAP8Ak1rE5q0rxK3xLhb/AIQq9WKQCQR5I68H3xnNeEXyMbZo0VgSMfOeAfz6V714wZl0S5SVCVkXBJHT6V4EWeSSdHxCwc7fMbBPTH6H9K9CHwnjS3M6YuoJQkgDBxx0qeyRby3V3XAJyAxzjA7fWq6sZJCm3KkHLZ9+9Ns4vmQkukS5Gc5LDoc/hWgXRqaTqEtn4ks1J2REhi+eQ2QAB9c9favoOCJp4YRMQ8gUYzwffJ/rXz00qW2o2fysA0iLuXkgZGCfbA5r6EGTYW8qnZJ5a4A6H6GsKiNInkPx8iOteE722kiARXA+Xj6Y9we9fJWgQNFqWnSyq0pScRohOTuzjn6YNfavxN0lLvwpqayRmVvLJMYONxHTBz1FfHVrp7I9pIDslikDMXPOe/4+9aYd9Akj0P4u24m0rT2+UESKZGU7jj8+nSsu1vlnjkwCjSphgvGQBxmtnx9bS3vgBbvYZBEqSKBwWGRgk+lczoMxutOjkJ3ArnaGyEPeto7MzZDd3A+wRNbxOVc/dGACPzqrCJGmA2H5VJOeo/CtO6hhitUEbYXPI7D2qvGB9qOMo23Geg/nWctDqo6lHUrhTZxMqlC5+XcOevNU7+Qi1ByS/QDkDPard4zzSRIwMah8ZAyD/wDrqhrbEWzR7gRntx+NYo9Hocf4gJd0LsSMAHBIP0rnpk/eYIOB+Nb2ssG2EMWZBjB6Vg3IPPAAPYV6dLRHl1mbGkyp8ysCRjBA6mmSYEp+Q59/SodMmSJUZpAo9+uKtXiEMdoBI55ptWZCd0YetIsDRMpwWOMVSkyQfQ45PStXUz51oyFAzqQQx4wfrWOcmNSSQM8nNaxOeogz0HUAdalEYWIPkZbj3qJDmM9cdM+lRy5jQZbB9jitjB7i4yTngjtTZVwRzwfSo42JY8kj1PU1Ju3KM9PU0tmQxhHBAJx6inYAiAxgjnaRTlxkN0HSmoS0g6EnipbEdR4dIhuoFclQyk8DJzjjirlvIf7QkcZBCkjHIzWdoLo+vRIXclYj8o4B4rRQeWsskYZMf3hgGspG0dD2/wCCOuCx1mCSNcyROgfGQCG65/Ov0b8OTKbO2ZVwCgPHSvyr+D+riDVhKs8iGSVAx8vI68D8a/UP4fXIuvDliykkbB169K8msrSPapPmpHoVp0X6da1IWOB1I96ybI4x6GtaI/l6VigNG2bcewI7irkfOKzoOMEZ/Cr8LnAz0raJhNFtDhR396ee/ao0PB74p+cg9q0WhiAHvke9BxQOlDH6VQbiMemOKYeaX0pKllpWGED6mmEexBFSn8fqKYxPPpSLRC/HqTUDQqSSSQR2xU5PWmEBsdc0bloqOgAPUmqcy5Y/Lk+tajw7RncM+lUZ+pABNS0WjNuIOmeRj0qnLbqQMLkjsa1TG8mTgge/NV5ot5OTkj04rNqxSMZoF5G3k9KpywAkqecdq2JYyBwpB9+TVV4Sc8YNZtGiZjyWsYBO1s/WqUlupJIXJ9Dk8VtywEMMnI9PeqslqdvysQeee1ZOJpGRiyW4JOFA7YxxVc2SlGLNsPfvmtWW2ZCcucHuBVZ7dTwdxPXk8VNjZMyZrYcHIcgcZHQVH9kDZPc+g5rVe0jySVJPpngUgt0BIHX0FUjROxkNbcHIJAqMwA8BTkntWx9lY5yMD9aDZlcHke461RoncxmsyrEMOD2PNKlnlgAAAc8njFbKWSlieSep71KlqojBYk5PftT3JbMf7GI9vVyeOmanjsSh+7nPc4zWlFbFc4IJ9TUyW25svz+GKuxLlYzVhIDbIwW/Kr0drx0xkdCKuC1Bxj5T16VOsB5LDI9fehq5i5lSO2yBxg+3FS+SuOQAR2q2sWMdge1PWJQcgDPrTSMHK5URBgHaQOhPeplgzjOP/rVY8vGdq5pwhJx2z2PWnYm5XWHDDAJNSKh/iGBU3lnjPA9akEakHHPNIHIrhCOmSB26U8JuyTzmpRHsJBHHrTjEDjHB60GbdyLy+B3NKRgE4wBVgRjA60GMbT2IpWFcjUZxxg+tPUfkKcq8jIyDUqrjimkDYiKOO5FSeXuXHb3pEX5gO9TlOB3/AMapLuSRwx7COxHFXFXpxUSJgnsasRISw9BWqAmgXBPYVaX9KijGOnrU6L09PaqRLJEXOeKUJxzTgMdKXHXqaoliBQO1GODT1WnbAM9eaBEG32OaRhx71MV6npioyOD1JoAhx7UypmUcUxh+VAkiEjgnkVG1WCOPUVGy9aAvqVmWmbc8d/WrDLn6+tRlMEYBNAyErx6nNNKn3IqcrwaYQSR2FUgsRlfw9qbyD3x61Ltx1Oabtx/hQQRFeSccH1pu3BPcU5lJ74HpQox6mpaKRGRTWUEgHkdanKqSKQxAgjODU2KRXmGwDA5PpUaRswq2FKnnmhhk9MCpsaJlF4BxnI+lO+zhlxjIqy6gZ4yPWhVBxgEE0WKUrFNoI2XDRggdjzUZtEBGFyT2rSKdcgH3FJ5QJ9D61DiUptGY1mRgbNjccdaYIJNxVkBRT0PrWo0AOckk+tJ5IOB0PfPpUOJoqlzMS25OACKUQvk+YoHpitH7IucBiBSNaOuCCCPSjlZpz3KaRhT9zI/UVIsIyPlz7VaCMcdRnqKeF4I5pEuVyCKNNwyQgPcVMIY1J2gAn061IqK2OMk9qekQwTjk07GMnciWMgcc1Mq5xnk05I1+h9ualSPB9aaRmxqxYPHOe9SrHj1NKi4Ynkj3qUfTFWkZsQDpwBTwuR6CkAz9acOB6ZoGhVX8acBminD60DAdvWl2+x/KkBzT1JFaIBMcnsfWl/WlPJ9qQduKdiAoopOn096YDG7+1QyAdfTvUp5J96hkPA7CgCtKc5/Gs6duvQgVfuDgHHSs2YHnsaTdxMqOTnrlefwqsw+Yc4Iqy6nJPAB7VWYFmHPes2xnyf8At5zoNP0WELvlMgYZ6Yzz/Svh7XwzXRKkAhSQeg/OvtD9vy4AtNLgyudw92Az/KvijUlMnn/MpiiUAEnv/wDXrpw97MWJfuxRgpEZpEGCzkj7vT61cvXEIECbUfgFhzk/WoUmEX+rwARgkd6YHUzAE5PXj2r0kcCFnzHEFbAYYzgZzUK5RQMgk8jAwKkIN0xK5IJwPTr0qCQssrIc5BxjqKGh3LcakyoQcAc89KWPc0kxLkDPA7YpQdinAJDcE7f5UWrCV5FRSQrAFiMZ96TY07hGds67myDg9K7TwrMtu0kxBIKFRg4rkZmj+0FUyFHAJGK63R2aHTgFcnzepXqKxnqjppbnc/CQyv4viikEbW8rFm3vgZxwCPSvqL9nm+fT/iDHayeXl4ZiDHwEXJwAOmK+TPBstvFqtt9rtmuYg+TtyGzj6ivon4DSvf8Aj/Rp7fbZFmkiaMEMdgHfrXnvSaO2SvTaPqTwTfqx0iRQUY3EyHHG47upr0zTSbbxRrEQUIHjjkBHGfWvLdKtP7EtrJckmC/YgtwGDH/PFemvO0vi6ZRwfsaMPXPpXbB3R5c9zpozvAJJIp44z2qO1+aJfcDPPNTquSB0x61oZggO084pWyOOpHelxjA5OOuKRzwPSgVwXOCTjn0oZRxxg+3FLHjbz1NN/iPegYBCue4NOjPHI59KXBAzkAjtUQO5h1APagCwsmBxwfXNT7zJ3OOtQBACBzipGYDAGB70ARyAcjqDUKoFJHUH1qduo5qJm5PY9sUANCnafTtTk6k/r70D7g7GlXj2oAkUfLnPPrSqMqM/WmjgDHU04jdjt7UCuHDEHt0xTwo47kenQUwDk9ie1OXIzngUDHEYz1JP400cAkcEU4NkgdT6UpHU8gUAMD5OTz71MsrMhA4XHrULD34p6AqPagDkPibNJB4SvXTOdwHB5965HQJZLjRInDthlGM5yBXX/EqdbbwxLK3IEgHPI5rktL1FYNGUcINwCqoHAxXLVV0d2HdloWobG4VyzNuQ9PX8aedPunv7aRUzEobJzg8+34VSh8QXMssybfkBAUkDJq3Bd3rkFGwST71wNWPRU5M0pEkijwyH6ZqjIrkNsi3uOcE45q8HeOEyTMXIGcgd6xJbq8lQNhoyfvADn2qWilOSdjn7R9QjubnzLJY1d8gbuSRVv+0ZU4mtzAc8HOQRV6NZlDFlkJPUgcVU1WVnS3VYHlZSQSVxis2rGybe5jeLPEMEWhXEa4M8uFQjgDn+n0rjk0K5FiJptTnkeVlbjaAMdAB71u6xp6SstxPYsuw4AIzx2xzSC3s5VDNEUcfMCWIGcf8A1ulC1KTZu+GV1CW0aS4u5ICWwqKFPGOOcfjW7Ol0ikRXbKxH3yASD7Vg+ENbtruxnHzDy3KjcMAfjW28nmqwj+ZucD8OKlgm9dTEa48UN8iyxvu/u8nFdJpkWoW1iI7hi85wW4AwfQVZ8NsdOgd7+NEkB+Urz9a121OOaQukYdOTuHWqRjJu+5yuseeLVt5crjOSOK5eIRpBgcEHOPau38U6pFcaWY4flPIOR0NcR5IjVAWDB88dK6aR5+Jd7HReC9Lup4Lm4tJQkjsDhhxgV0E2ovpgP275COpUZB+lWfAVitjoAkl+YyN8u3IH4Vp6nbWt1GN0IlJIPJPIrOqrM6MO/dKcZOowpsmYRtz90EflWlBCqrh23D3HFU1mjDYCGNV4AHpUvmjaSMn2NZbI6Ur7styQwnBwpB9qo3R+yKGgILZ6egqtc36IQpVy5PRRxTG1CHaNwYE8YK81S1FZ7GlBudFkZs7uxqQCQbAjZJPU+lZi6vbhVA3KPXFMm8RRWzxLGjyyuSMKKEkyWpLZny9Hdyyw+f8A2equOHBk4BJ4xSG9me1eNLOKCTaSsokLA+nGO9N03WrQ3Eqy29wqhMEbMjPbFZ2n6pfXMSRvpM0QDKiu7AqR3J4/lXHdnS420NDSL/xMLhheT2cUS/MdmSwwOFH15NT/ANsX2o3SM5gFsBgYX5ifr0q5c2gtIpJLmeOJEXJOM/5NZVhqXmMVS3ATeCj4xke9CkyXFF+fxHeWav5OnrdxJ8ql5NuPSqdl4n8RXd9PHJY2djAoBDxsWLdDjBP61r2VxLIk6G0iKls7eTuNc/qsup29+8q6Wz2aAENG2Tn0xxTKSS2KWqeHJr3VRql3qEr+YCrQRHaF6YAx9P1pV8D6YZg8kEk8Ui5Ikmb5f17+9ZsPirVtRnuoYdFW2eBlEjyy52kjIOO/BretfED3s08QYK8WFI24PTnmrSYPQoJo1lobz/YLVYRMArsGLHjoMkn8q1tHt4ZSFk+YrjKtwtSPHHPbnazPJjJVcAk//WqvbzJZ3USXhld3yFES5APqTRqxNo17i1heB4mt0eFyAVHpTG0+206F2tbeOBBgKBzgfzqjql08MImgeRJSQFV+V5IHStO+0J3gANzITIgDkAALkdqTBD0tPttpFMBHKpz95hgEVBEvkO5RY0PJygwCcelP03QLfSLTyI5pHPHzucgdzj61UWA3m9VkJdThgFIAFQ9WXsadnI8dsFMkaPznDAZqQ3McZQq6kgY3KBgfjXLz+B7O+ug8omOOBtYj8xmtDQ9MW1afTVDtBCR+8cHcSRnGKhrqNMnu9T06wuZ3F5E874VlUZLDH9BVJNS0q9iCmZCUOSrrtBz0x3rTtvD2nxSG4+yxmU5G89T+FZer2dvbXtvHFBGzvyJN2BgUkwabMttYsftkNqkpSV5DGok4G7tz0rRvAY7gMZ4nJGTtYEfSrdzodhObeeewgk28bnGSpxzjnrWTrPh62j0xhBAtsUJeOaMHhumTz6Vd0TyvqiW/e6ntGjBhMcy7d6sCye4Hr9ak882pW3LRvJt27sc7T2zRaaNYmxRZGkJPO/JB9yDUGqyx+H2E9vbGaLj7y5JHf/8AXRcNOxN58i28sYmxHIuNwblMZ6Vr2VytxAAswcL1CkGmS2kHlgrCgLgPtUZGSOcfnU8FmLXeyw+USRnC4pPU1Vl0JjawiQMTtzgHccjH+FYH9qHVNVuLW335hwWZVOCeRjPtjrWzImQrOwcN26fhUsUpt4isBRCwByTgDn1qAb8jLK3UYZQ7lRztPOarW01+2rCWV5BEI1AiIwuc5yfwq5/wkEtpqUpGxwqqw39Sxzn8OKnHiSC7D3M9qglIwVVwMfXvWq1M36Fn/hITFaSW77ZFYkiOQ4P4d+TVCFEkjWedmSTrhece3bj3rgviZ8QLuC90a10i3jQ3MpEjSpjIGOB3xk9sV3UN0skMRliDxFB5inAGcDPetbGLTb2JpVuJnSQPuQ9DnIGK1La40jSwJZ7kIZh5ZSQYOfXr0rBsLu3eWWG1tzDbphhuBCnrkD3H9asJY6df5nurQvOMqofoACeQM9/X0qNEJq+xqJ4w0S2Z431GNBGcqyrksD6D2x2rY0DW9P1i+aOxummLrnzChADe4OD+Ncjaadp97qdgi2MQMEuULKRg478/y9q1dX8OyNMZbaQ2c5PzSQ4GRnv3pxdnuZyV4tGz40sJJ9PnlXM5hiO6IkAMB6GvmC/kP9oXPOWD4ZGOSpz2P0I4+lfVYDzeH5lGDMqlSd2DjHX86+VNZ/0a/v5ZdysZ2G1uD97aD9OK9Cm+x49RWdjLv5fsQBLb1IztU5JAPNNjugbeJkYgDlVzgr36VT1m4js7yFozl7gMBkHIAPTPv1qrHMW4LYPH0x6V0JXMrnQbyjWskgBJdXQscjG7+fFe+2lxeXXhmAW1wVZosxkrkk+/GcZ4r5ut9QFs0QUqzB1AV/uk56A819M+EVkOh2QQFV8sMGzk5+tY1FoaxZx+rw39/wCH5dPupzcStGQ+VwPfJGOewr4y1hbqy+0RQzF5GlfynYYwobjPvjtX3xrtuFWcuSoZclhxzjua+F/EiudVvYyu94ppVaVm6tuOCo4p0PiCbseowStqXwfZ4Qpk+z/cY5GRwef/AK1eYeGLmaCyALlSy4YYwc16R8G4lvfh7eQsd8aM64YdcD09K4DRUkt76eBwJEYkbuu36V0RXvMhvRGqYjJbxpglVbcAeh+tU3nd9QnR1w4IBcADj0z0rWuwnkKkhEqLggN1z9Kx9QdYsswKluMAEj8axmrHXQ3ILlVjRGLFx5pGzqAPWsDX2iEb4bKtyuTgn+dbPleTGhVt6AZ2kY/Ouf1QxlHBGA2Rx/Sso7nfLSJy2qj9yHZiAvJGOfrmseYblyDgevU1t6nH+6RDkoR1PJrCmLCMgEkHsTxXp09jy6rG20nAXI9Qe1b8kv2hQ57qPzArmoh8wBOAOQBW3asPs6gksV5J6Vo1cwiypKx3urZC9ATWU6MN6gbh2xyRW/LAsyP2YdDnFY08YhuCBkA9AetOI5q5WtwcuvX27VFMoYEHJI9O1Sbys7YBA470k7bWBwMnt2rRHNJEQQADnOP0FOwCwHQU125HYHv1p6gsAenrihozYNhRtUYPoaIf9aM5J6dOBSOw3jJAYenSnRt+9TPTcCR60nsCNjRHEfimN25QoR6Gug1Ii08PXbJkor8E5JHtmuX0ycDxAMuMOcZYd/at/VZFi0a+tn3FnYNzyOvpWbNYl34b3z2d9bblZiJlA29QCc5x7V+p3wN1KPUPCVuwmMoCgjcMEe1fk74SuSl3E5ZgB/c5NfpH+x/rKaj4RljXcQjkhn5OOv6V52JVnc9PDO8Wj6bs3xtxxWtbv8ozz7CuetJjvXoRW9bN8o+lcJuaML4PB/SrsUmcCs6I8j0NXYTyO1axZElcvxtn1FSZx9PSq6HHr+FTK+7r+VbJnO4ji3boPakB9yaSigaiBOaCaTdTScetK5ooit39Ka1BOQe+O5ptFx2sBUH0prKAPT6UMcAYphGcHP4CmVYY8a5PUmq7Rhicdatbfx/So3x7A+1JjuU3jGOSfpVVogCe2a0HUHJHJPeq7RZ9jU7jRnvGxz068VWkiOSGPHtWnJFjA6/SoJIwc+1Q1YpOxkSwAE459qqPE4IGMg+mK2ZIVPf8qiNuuR3z1JqGrlKRiSWzMQMAj3qtLGBkHgDjNb0sAPB4B4yOtQGxTGPmI+tS43NVMw1iVmOORUgteBwAfXrWt9lCk46mmeTuBB49xSUbGnOjK8lcndkmlazR1DYYZ7HitIWm09e9O+zZzjrVpBzruZf2VwAFIBPc9MU8WEY5yQf0zWibbkdh6jvSi2GCc5qrEOoURbKM7Rz6mnCHAB6H86vNGABgDPTigQ/OT1B/OnYzcmyose4HsffmnhDwOnt7VYMe3OB36CnCPIOeMUrE3K4jwR1NSCMEYPX2qUhSBjJNKEB+vtVE3IhHgjBxTxGf4iOOadtIz2FGMHkmn0ENK546ijCg46CpQmQfX1pPKznJzQ9BPQRgMjsBSqo9MH1pyrnPc04RgZbvU2JGBDuB6CnhcD1NLjGM09QD3xjsKdrgNC8Z6Y7UKp46getSbTnrgDtUip/+qmo3AaigY7Gp4wOe/rmmCPp2IqaNOvf3q7AOVM4z1NWI179B61HGgJJP6VajUD6CmkDaYIvIq1Gg49ajRRwMVYRcn2FNEsVBuz1HvTwvXtT1UD3pQOtUA0KOPX0oIxj0p+3jPH1pMdPegBhHWmOvPv61NTGXHPXNBNiuRmmMuKsbPpg96ideP8aAsQN0PrUbVKwwTTGH15oEyE9/eoixVvUe9WCv4mo2UZ96BLQi3nvzTSwJPanFcZ7VE3X0PtTTKsIzAH2pAxbpx9aRjwRySe5ptF7k2HMO/emY9yOaXJ9TSbs5/wAKYxScdKAA2DjmgDA9TSg5A6D6VDVwFI49KOw6Gl6/j60mTngZFKxaQFCR/U0wKy4y2SPQYqdSGHTBFNKkk0guNX3604qOOOfWkwQSDgClGccEH60NNlCBeh5pDGGHoT3qTkYPSgKSR0yTQ1caIfLIB5JpyFlOOo/Kphk/eAA9RTtvPTmlbyKvYh2Bj0yaXyh2HJ7Gptg+ntQU6dgelHKK4wRrgcYIo29e9PWMjJzk+lKFIBHQmp5QkMVBx2NSYAI9RTlTBHc0/aOfSlYzEB/ClHU0YxS59s01qA4L0PUUp9+RSKeBS8nNBKFAxTwP1ptOHQetVYoUce1ODYznkUzpiirSJYrNg+lIGPNNbk0UwsSBsj0+lNZunpSZGKaW59aBCE5JqGUk+9PY8GoWJI9aWwFaZjg1m3LncO1XpWznt15qjMc5zwBUtiZXdvXmq5w0oABx+RqcgMe5HvUSgCb161mxnwz+3XqavrlsDKzpGMGMdOoHPfuBzXyLqXKyArgBQAM9q+jv2wtSL/Eq+hDZDRLHjAPO4cGvmq7neQzl1KgYC4OBXdhloZ4h7IzgcQqD1Heo1OZQoxk9T3xSSM2AEGV65J5zS2+VJLEE4I55Ir0EcCLTX6WelPbooZ3m3cDBHHY1nK5bkjJPOO9LOS7gdSO5pEGx1ABIz2Gc0MDQuJvlt497EBfw5qfTl/eyxgYAGcscZNQ3hjDoI0OwKASeDn86ksCvkzuWJbGBgEnIqWjRDHGbkJg7c9QOc/WuwgmaOO1gBUrgnAPT2riROyuix/eZhg967j5ft8SnJKwAllORnvWM9jqp7m1pKB9QgyzAgkqFbHNfQXwE1GXTfiVpSfI0TMQ2PvLnufrXzrZyZ1W0Cu8bhwFwMj6dK+ifhnaxWnirTNV8zaRPHG0QO0c+g65GeledPRpnel7rPsXxbbm00GOZMMBeKSe+Ca7m2h368bzbkiFEyemCvNcd4kdbjwRqbKvEMobI57j/ABrq/C14Lzw3e6iHMgUJjByOABiuuGmh5U1odTY5jwvBHWr68Y65PeqFrmS0hkxgsoP51dixxjOfQ1uZEm45HTNI+FINOCZwenuPWkYbSc4IPegBdmRnHNNZMMDgYpwBxnJBpvO4jnFBN7AB1OOnahIwGHQk9vSnElQM8Z70DO4du9A1qKflYHOQP0pwwTkc57mmscH3Pam7sn29KBjnAYntim7Rk+p45FG7rx+dGSPfigAVecdT0oA+Y84BoV++Mn1p4znJHB9KAAKVJxz9aXBIBx+XFKg6HsPWnZz7deDQAwEADufSnAg8YNNCYIqT04470AISAw7H1pd5I7D6UxiTjsPWnAYU55Hr2oATIDDnOPangkg8c+hqAt19Knj+6KHoBwXxkuUt/CSrIQqyTKuR9ev4YNef6Bew3VvHBGWKKSVZup/ziuw+P0BfwpalZTE6ToyqBnJz/wDXrgdLR45hscAjpkYzxXDWlbQ9HDx9251sM8EWAqAux5Y81oWGpxRXk8ahS8WA6kdMiuUn1GKSQMt4EuEI3QhQRWhZy6ZbtPO965eZlLllGM9q5JM7Ixa3OqGp78jCgDjAFSST74TwAQOoHNZiRWZA2ys5IyD0qxZpA6SRtKyDGfmNTuaNRQtnqnmWqkLw/JJApsl1JISRtXBz90f4Vi3Goi03RRA7U4Uk9eOtM01JdUlXfcTQ8ZxEoP8ASpauaRStdjfGN7F9i3yHYV+6VGOfftXkt3rFzdXUxl1dYoBMqBIbcMcegPvXrfiTwvDdpGt1dXE6LyqkBe/0rHuPDumPaMsIa1KsW3KAxLHPt+tCViVOLZs+DNAsv7KMjRRuZBu2scHBHU89T6Vt6bodjBcCaO3RHXkHccZ/lXK6Q620MVu0jyhcIXK5JPbj+tdUJ3tZDAEDBeN3pQ0HNZ6mpc2ccqs7hXJyDz3qKwtI4LYRKFGP4j1qKTTpbhI5RI0cg/hXkH6ilTdBGDPMEJwCTwAfakkS2nqkYHjK1WxtyWcZfkAfXpVHw14eOo3sTn5kAO8sAdg9fx6VoeJrVtVmht03Og/ixgk1V8Qauvh3S5bOw2md12zz5wRxXZRVrnm4h3dkdNHfpcypHZOBaW/yKF6Ejg1chJDMe559a5nwmjQ6JbE8l1yCOp9ya6rTraS7yXJjUdxyayqayOuhKMYajTtlkC7tuBkjgE0n2LJDE8j0OKlfQGebzjISFztzUK3ErrIPIyUOM7uorG1zbmXQuRosagYwR+NVbjc8h+YBR6Ac0+N3k4KFQfQ5qJtLeSTidkB9ulIbaIjGgGTyaj8pUIZRtI5zVuHSfNZo2uWBX+IrU02hrEgY3bMPQLilZoaae58itqFpDOftJkiYgEAIcfnW1LqtqulC4iWWa3DKI8IQcep459apWuprqlwsbKspbGMYJBz6VoprMFneXemRSZeIgGFlwMFR0PtXI4tdTrlLyJPscerWoZg00Uqg4Iwcdsj1rNvtUtNElmt1iunkHJRISQBx36VvW0wigBMoUEbtqjOPxz156VB/bcWm75ZnR3kOPmXJz2x+dCM9ivpmoRvAJI4pUZsfK6FT9MVcmvIQjrcvIAwxsVM/jUdn4qiudRWEqqvtJEhXjpzzWFr+rfa7yIxbSFBHL4LHP5U1qK5z/ivUZrC4uWs7ZXVZFVdwI80HHP5mpIpHhuI/tMIieRdzMq8j8aknvEldC7qSMEDhh+dUvE91Nqmlz29oj39w0ZJhjyu33DcjNbLUOlx93PcrqMD2MUdxACQxE204PTI9q3IrK7RxPdyQxJj7sfzE8fWvLfBM1x4d1SV7qzItJkjDB3Lsr56Ae2etepXzHzYZLdNy4A2kkDHc/hVNWM763Kepm9e2LRRxyOMGMyMQDg+lSy+J9faJDFa2zylNpidzgn1z7VLqF+zXQSGxlkiJ++GwBx6Ul59oS3knS3LOoztXg1DLT6j4pfEuo6bHKWsoNykMEU7lPtzTNI0nxLaBy2oW8YkOWjEO7AHod2cketVrXxcLHR2lvbG4t23gDjJI9QOOK0R4ugRYn+yyyb2IQDuQO/1rJq3Q2Wq3NG2u7mKYRtMXccZIx+FYVxba3/aEl0NZWJZjhoo4QSo6Ag5rE1Xx3dxa8iro0xgIJLibIyf+A+vvWwNUv7iFJU0oGQ8bfOPH6UrAo36lmazbT0tUOoXE09y5w8mAM9+Kuz+BReyRSz6jNbiMEKYmU9fUc1jzXV4JLQ3ViuxW3NIJeUPoBjNdAPFA8oCK1jMZP33kxz7jFS12Kbt1IZPCBsbF2/tee7khJIjkdQrnHA//AFVg3dvqGuWr2bXDWkDqQ5TDE+306citm/1Wco5SCOVjkiMuQv59azdLu538w3cAtpMZ2LyMZ459xg0WaIlLzIl0uewt4411e5klChQhRSoGO3FQx6P/AGvpB8/UrozK7IUQKDwSMj2OKnn1hreUstm90NxAVRzx1z9Kr22ujS9OAFlLI88zBfLyWUk5Of1qrGfNbU0/stzaRlU1e4dBGEVSqhl9ecfTr6UyM3pT59ZvkGMZjVSfY9M/lUVvfy3YlJtyCPlUMcZOODnHSo7CHXGvJZ7i3itLNI9yMshdmKnlhwOuRwfSk1ctVEbSvDbQJE11K84brLySPU/X2rF1PxNbaNKjai0NpaSylVmLZA4PJHSnTeJJLu5MCWryPIoxMYyAPcnHtVDxB4Uj8WW8FtqEYeCNt4AJUlsY/rVKPcTl2J9VGjW1ldatPq6vZGMMzxsCSOwXHrntms3TfD0OvyLq1lPcmCQkRo8oCsB7EfjgVjXPwb0+5sZjCVe4AyqSTn5V6AA+oA6Y9K7fTdJTTLWG2tpAkUCqiKSSWIABIP8AjV2S2IU31KU/g61kvYr68keWWzBMEYAIBI5P8ql8Pvda7DeNdLJBDFNtjIyGfHXOfr1HvUjza5E8q2X2S5u1fd5EjFSYyTgk/wD6uhpdD0/xHBeXP2yK2SCTGyJJCQDnkj1yCB1qWzTfU14dKhSUOtxKiL/DhSW/T1q9aC2W4QS7zGOrLwfbjpUCtNGCWhT0JZuBz6VHNNI9za+VFEEDnezNg4xwfT8Km7ZEnFaEt9ZW9xOSoyR80ZGQBz69utTahE66RM8Fw8NxCu9JNwJJxyD7c02eN7cR7pVy5wrRnI/Crsmj3N/YmKO8CFxhjtzz6EU1e+pknF3LfgW+mvtHiNwHM8hdSWXGR2z/ADr56+IkuPEeqwiISiOUKFlVlKgHnnofrivdfB7XGiT3Nle3cMgjwYtvBOeo/QDFeCfFG+Z/F98RIJ8lgr8AdSMfhx+dejR1PGrqz1PPdYv0mkMSlRLGu/0IGeg9qpW05mkiLN5cRYBmIyRk+vFLqcwUPJtwAuMnA4+tZdpqVvFYDEzyA5+9ggH2NdqRzpo1rmcAE9EX51fpyDkce9fVPw1uWvfB+lyuWZ1iUNg5AJGTmvkaDWYoUR2LOEIbeFLLz/Wvpv4R63PF4DWSKNp3c5TeNnHbPXsOn0rOpG6NYNXO28QWxltdqylDMrLzyOhxXwj8RoLbR/HepW4kUSbwPIjBypxkn6HOc19sa7q2oz2iEaUhDY2kyYO7jnPHTrXxh8YofsnxTvg8K2rlQSwfLFiAT+eamkrSFUemp0nwBuIV0zV7N2CPIGk8vOWUH17fQfSuX0mK3tb0qJZHmlY7gxyAc889K1/hA01nqGpLEomNxzl/l4wOh/A1x3nHSPF2o2ESCSJmMi7SSUI4K8/55rpt75PMrI7C8CPJHgnKgggdT/8AqrMuxvj5ySOcHkiltrp3nTLsoAbIA4H1qSUgoSvQ8HNYVdzuw9nsZFzOqho1LEAcHGT+lYWpMXTbuKkn7zDPH0ravHCSuCuCAMYNYN8zz4KgBjxtc4FZI7ZbGVrkAgVFw2GBIYemP61zM/EJGMEcZrp/EUsqRRx+Z5igYyDkAelc04JiI6e5Nd9I82qijEB9pBPHHXv9K2rB8xPgKT2B4zWKrgXBBHI5z0q/bzhVJyQDwSvJ+oFbs5o6GmnzAjGG74rFvl81iFJJQnPatYhfPxGxKbc5OAfyz1qhqkbR2hkRgA3UYxihaFy1Rju2WPzE4wKSTLJ0yc45qTbuG7gg8+lA5Qnq3pWqdjnZF5Yye5GODQWAUooJIyCepNOA3fNjBBppGCepJ7DpUmL0I1boTjA596ktyPNGeoppUZA54p0eFdcDkds0b6CLELL/AGgjA4ZWz9K6nWo0l8M3VwWJkTBDevPSuSnl2XZP3Se46V1ljuutImjJ3BoySOg4rOSNU0c/pOpy2BWVQxYDIKjJz6Yr9Av2F/GA1bSZrZyRMpAbJySfX+lfnpaOIpAA25s555Ir6n/YR8WmH4hXdlO6iSRcptXbuwf5/WuXER5onbhZ2bTP0pt+HXnJBret5OnOBWDbAHGAQOvrWpby4AB69M15R3GvE/zjgEVfhkxjOB71lwtwP51eiccd6uIGkjhvWpFbnnmq8LZAx371MDg1qZONybd07A0m4YxTA2cd6XI47VewJWF3UhOaSjOKgoKQtS0xjnPv6UDsKWBHoPWow2BQT160EhQOM00x2E38+9RMpLEn86eTjPQGmluOeRVEkTDAOOTUZJ7/AK1I3OOw9aYR6nPtUFkTrnPXNQyIcdzmrJGfamOBjHU0NCb0KMkWRkZzUflnnPUVd244qJk/E+1JpCuVGjzj3qJ4cZ5yfarpTB5H4Go2QHPUH0qWrbFJlMx5xxnFH2Yck8fSpzEQeO1P8okeuaFG5SZUMXXABoWDp2Jq00fJGM0BBgYPNUkFyv8AZ1xg8n2odEU9SQO1TbDz1JqMwM3oDVWsK5CwBJ4GPWmlDxgkCrJtwoG45PpSDY0gAUgAfWqsxFcICQDkk96Xy1XJbgeg4qwQozgYNREbuvA9KlxAgCjd8owDSsSuAOn61INv4U1iOT29KmwBuIB4yB60gG7g8GlHPfikC7e+c96ZVhcbcY5PpRnOegNISAe5JpM9OgyeoqG7CaFDlQcAZNPWVj6E1GSFyOSTTVLbhjp3pk2LA5Jz+lAB5xnjtTQ3HHJ9aerenB9qEybEqHjnBzU6qvrz6VBHxgdT61NGuTyKtMCRU5B7VMkWT1xmmxpkjqRVlF6dM1QAkeCf61Mq4xSBPfBqZFz9KAHxp+P1qwkeMH1pkY6dqsRpn1xTRLYm3GR6Uqjr704Lkk9KcBj1qiHK40LSFfyp9FArkZXr60mDUmPx9TSMMD1oKuQsAPWomXpj9anIzn1qBhjPU0FEDpzUbDHYg1Yb9PWoXGCe4oJZDjrTSuAT3qQjn29qa/3T7UE2K0jBSfWqrSMWPGB61ZlTnPJNVm4J7UmykhM460A/iKa4yMcg00PjA4NFwY7P4CkBzn1oJ/An8aZux7Y7mi4tx+QO4A9e9KCDwDyPSoSR1OQfalVsZ7e4pNlJXJ1OBz1pSc47moFc9c5qRX4x0NPctXJB3x19aeuTk9SahD/NjqKkV/xpgShQSMnJqTywM4wPeogc4I4IqTdkYyBmnuAuOuRke1J5YBBHFPU8Y60fex2x6U7E3G49OaAuCe1PUfXPvQRk4xg+tS0VcbjJ96djOM8UoTGecmlC496VgALj0IpCp7AGlx05paGJgB+dKBmkpwGc9h61JOwm2lAwaWk/iotYLjgvAyOaUH8DSbv/ANVJQSPo7+lN3dfQUucj1q9EUhWPTvQG49RTSc47/WjP5UDY480mRTd3P1ozigB2evp60xmz9TSM3B7EUzPI55oIBzgVXc8HBGalkbP/ANaoJmC46A0m7gVbh+vX6VQlYkE9f51ZuH5PuaoTSFXAA4qGJibuvr7daZLmO3nlBwUQnnsaew4J6H1NZPibVRpOgajcuwCpCSSeBwKhjSu0fm18fdUGofEzxDNI6yuJNq5GSDxgj6Yrwm6uGkjmPIKkgg8ZOe1dn4z1pte8c6tevI4jnlkBQkE88jP5/wD164i9AjVoxkgcZNelQjaKOfEu87diiH3YGDgjqKlGI4iT97PBqA/OyhcgccdqdK20FeSPeutHGiGRgsoPODzU1p80uRkqOeOTUMijIyQSOxqxZRmFXkGcnqR1pspFzzVJOAwzxzxVzSowLS8dSCQp3dz1HSqO7bEJOCCccHkfWr2nKwsLsr8qsCWz1Oe9Q2aIpadvuL2FvLJdm4A612MkofUZZSoRVjUCMHkEda5fw4S+r2mVAAkG0k46cn866CJxcXtzJko8hwAw4GDWU9Tpp6M2IZlN7aMC0T+YpEijlf8A9XvX0noOn3UqxXNnM09tYtDPMQQRuJBPPXOMdK+aIIfOktA0QmiM2COxA5OfYV9XfCHUbaL4ceJL2OUt5bxYZBjGQAMd+OlefUWp3Remp9beGiuu/D/WhjBdQQRz/COa3vhTabvh08WRiZpFJ79f/rVwv7PUc0/hfWoZiWMvz7Scnle/viu3+FjlfB7hPuieRSPxNdUFszz6itdHY6DcebpUCk5KDax681eQ7HPdfWsfQ1+zoYuik5wOla7gbQBwT0NbnOy4mMdffimsQSeeD2qrbzFgVbgjvUwA5OSaBEnQHuOOlAUknoCPSmhsKMCnI/XIIBoAHUgAdcUJjI7444pzfNjPHv2pucE7Rx6gUCuEp4HTPtTF6njJpJeWHfPanx9u3uaAQrqO3amgHgnp1qRwCT2pu3r6igYfwk4AHpTlIIHfP5UjrlQMZFNCEZ7+2aBIfnPHQ/pSgkcdcUKNoOe1KxDYxkH1oGAOQOx9KUjIHqKiZvm9vWpAe3QCgAIG30FAGV5I54A9qAQTjqOuTS9M9s0AQMOvfFSRSfKR1IqNhk1Ig2jkZBpMDzf43Sj+zNOQ5KmQnGMnI5H615yt0IogWUggckZziu8+ON89pDpflsUYyAdM8EiuFsppJASz8n2wCK8zEPU9vCK8BPD1o+qahezAEQb1jiLqQScd/wA67O18MzDG+JSGwegxxXNjzmZMSMAOw4PtWno+q3N3JcoZCBDIFyGPPy5rl3OzVbHUR6JNGu0KCRwMHiqkPh/UhdOZ7iNwRhI04AHv6miHUJkXBfk+/NPfUPsqGWadUVc9W/SmmjNxk+hHf+HHkmTfKEwMNt547Vc0nTv7LkyXBTjG0YqKPVUntLeUuA8qhigbJXuM/hQmoI7kCRDntuGau5HLNqzL/iAw3MKHzFDBTgDrXnur3o023eSFftKLyVzj6/iBW34rukj0d2g3SysRgRnG459a4rw/pV2LkST2rCKWZmctOWJ9Bj24Gfale4qVNwept+EBqGrvFe2lukdtuJZWbBwPwrt7OO6Mg8xUYHlmJ7+1JoUMFjZFY4RAGbJC85PvWh9qjRTkMCTgDaSKg0k03oXkLJCDxkdqo39j/bVssb4jKMHyOhOajbUEAZEZyQccKSPzp+m37yNPHKhiCn5WHIIxVmfNYw/FWrNpkKmNQs7/ALsFRwue9cNqcIKMd+93GXZjxmuj8evv1NNjZGc89O1crfyDzIIWPMkirnHA5ropvQ82ury0PTPDhKadaKkattXGDkAe9dfbysqDKqBjtWbodnHDpttyCxX7orRXCggEECs5WZvTTshk2qqAY9mCO44FZsckqyujKqoTndnBNTai0UTgFxvPIHSqL/vScsOeOtZnSk2XftKrkBTgdxTX1RIwDtJAxwuTTLOFYFfHJPcnIqfTooRPIwwXHGGHFJF6odJrtrFaxyPHIoYkABSSfwqaHUoru0DmNkByMsMGre1XwzbSR04BApZY0mQq5UA+g4ptAj5Ut5Ir3dLa2K2YVtgKkFm6enbnvRFolo189y9usl45GZAck8c1mvpeq20rSWF8kEUgDbcbsn6ipltNfERkW5gMqYG9BhSO+e+TzXPyX2KUl1ZFeWN1Z+KrOJJGfTHBaWJAMox7Z/D9a2vscZlMjQo6Lnh8ED0/GqF7obXEltdm4YXcZBBUnafXPr+NaEFrIVKu5bdz8oz0ocLDdSJzviGzNtaefbAI/mBSowMhjjj35pt/4StZtDa0ljNyFXcsgk2kNjjnrXQnSLe4KrMzEjDJnsfeo7vThcq6GUqrAcIOOKmMJdjN1oLqct4O8DWNlpcHnx/aN4IA35Oe+a6vS7ay0qV47a1S2BGWGcg8ViXFhcxazB9lSWK2jiPJxtc+xz9e1TPb6obYmIrHO+drN/D+HtWyhLcz+swS3M+KK0sZr2WTy7VPMLEsMg88ZNTve6ck4f7WjqACpTnn0HNcpe+HfGUt79nuJLSe080NLIxOSvXpiuug0pmuUZbaBOi/dIH1o5JMzWKp9x1nd2WoamIReLCzgsvAOcde9WHO2R8NkZK8dB71C2iWnmhnhiMgOdwXoc9qtXVrNNaJBbCGN1PLyZyaORvSwni6Uepg+MpYx4VvWnk5iClJNuSDuHb+lNsNbtbaxtv30ciSxhtyrn8RTtQ8L6hewyIdRjUPx5ZUkH3IqTw74TuNEVhNPDcg8oqrjaPpUuhIpY+j/MYut63p7afOheQR9FkRCTu7Yra0DxZpKaPaRyzSrIqYJMLZJ9zith9ISWRx9mjlRsEKqnCn8qik0o2SI8mwEdu4/Sl7GdtEDzCivtIqDX9PvCiuJ2Y5+RoGH61j6Re2lldXjs0pRmwieWwAPfnHNdmx+02xje3+UgAkttOPUGm32nrPbxMsq2MMYKnkFj9DjvSVGezRm8xoWvzIxXvoHUyI+QQV9yfT/wCtUD3iR3saMxJbC7W/TFaOmadFas8krLJIcAb22kHPBxj3q/NNFAx84K7Ek7hggeuOP1rb6uzNZnStdO5h3et2mn3ESM7LPkjCqSAO/PQfjWXcatZNOQkx8sAyFguAPXHPausl+zXJMUZhcjB2o24sMc59qpXWn2NxavGII1jfjaowCCOn09qX1doylm0GnZGTbXccbSv85jzhtwxn/PqPetFvE9hHaOZrkmIJ9wdMdsD3rFm1Wzi8Tppd9KhQwqqwOVCvnPTvxitcaZpS3AEaQxYULhcNj0wfyrZYddTj/tJS+FfmUNP1lL2+RrWBHhKbpA8uNp9hj/8AVVzUNYg0wIfIkvbhk37Lf5iMd/TimXXiHStMMVrK0MD4yrMgAKg4yT17dKuaZqdpOBLZzRuQ2GIXOM+nHQ03h49WXHMpyT5I3+85LQPFkFrHPFLa3MHmymR0aIsdpOQQema3bfxBY3bPHHBMX6hmiZQF9fqav3Gvw296tvO6B2/eJG45Az2P9BSyapYSSiM31skm0sqNIoPfgfrR9WgtbmazSs9Iw29TCtPEFyviWYW+lT+R5ARp2UqXOckc8dxWxJr1/C8cK2JkDLuVHkI+o6dfeh9ftWuLWznnQTzuFhAwCWOcZ4z2I59quTXMVpG7SmPBO1i+CQPaoeHhu2Ec0xEl7sPzKdzqN7JbBZLD7O55C7sk+majlivoLZXYABhhdilm3dSMdcc1V1bxdZaLDZvOshtrl1RAoC7Ae5PQYqOPxxp8Je4tC08iZkSLjLduT6fSqdCCS1OdZhipt2gV3e8uZgokvAijCqIgqqe5Gec1uQPc3KOZLm6gKj5pI2+Ygd8e9ZupeNY9MgguHZpxcyiMNHglSwJ59gAeK07fxDZSKA4mMwAIdFypz0Bq3RgldsmGPxUm1GH4DLfTLEzNJNJdBiu0jeeeevXH5CuC8YfC+PXtcS8sF2xpCI3MrYMnJ6jnoMf5Fdxruqppc1mxjFxFLIqHB2kbgeR9CO9c/wDELxZN4Ou7FbW3kmaeMyA9CD3B+vH61tCMI2szz6uLxc5NKOx57efAe9v2BhvYLdVP3Ilyoz1yM46e1R237OepR7Eh1yIqjfMGtwSPQYz0x6V0Or/EjVdP8CyazFbRx3azCMQkZXk4559DxXAL+0N4mZxELa3WUNlWyqgrx23djXSo9meesXipT5UvwOsn+AxRBAdYiDFgSn2cBSAehG4/Tr+Nem+EtFbwzZLAZRPCgwEXKjcB1x6fX0rz208aaxqfga71KC7jSeN1KMsWCCGGeDnrnv712nwp1e78RW1+dUkWWVJMxuBtz64FZzsk7m9PEYuVTk6+hvXt5JeqBKCGyAuGyK8v8afA/TPGOuNrN1qFxZSHkLFtABAxnPXPSu9+JEMlppEs1iZIXwCnlct15x+teMfFzxJrelQ6UdO1KWJpkIkUSHn378jp1p04waumXOpi3Pk/yOq0H4EeHdFaKVLq6nnOWNxvYAn3Hv71mSfBLwtqkkmqPbM9y7srt5xUk5wTnIFc58LvEeo6tqGpWGo3k8++NZIiZSQG7kf5Ncfreo6jb393DZ38qIJnDI7OVz32gN29a25I33Jp1MVz8k2el6h8H/DXh2NxaiRUwHYM5YZJwQefTtmuF8SaNbRO8dptS3Enljac8+v41j+GNT1G5a8gkv5blECnErksT3Hpj2qrfzSRM+VZWL8hOmc9TXHWST0Z9LgIVb++zC1SE+bMjB4hGcK/UEetYN7tKKSxIU8uB7+ldjq0Rs7YybleN+A4+YHjnIrhbmMGA4l3BWzuPAx71lE95rTUq+KUUAkKQAcZ6EjHpXMud0DcEAdutdhqmZYnWRlcMoYMBg5x0rkJ2MaynlT0wOv4120tDz6ujMgMy3Gdxx0welX4nxG5IwR6Dk1mP8smeDk5q8j7kcjIJUcDmuuxxrc0FkGUJbgDPIps+25tpUZwGByAfT2quHJiQ5yTxU8UHnxHaQHUHg8H8KhFNmRHnLKeQvHvRCRuYYORxkU0MquxU5BzwPrSxhi7gck856VaM3uLNGka+pbqO2KgEgLhTlQKmuQSBg4PHXmqjDawJOR79KZjIe+4seMqce1Ko2nOSSe4pS2/gHA6U3OxSOrep6UEDrlRuUtgDAOQcmuq0S6cWEbMFWMsVYkcniuUfOwNg4PHsa19JnzbOnUL8xGcCpkhooPH5F5IFyF3HAznivV/2efFsvhH4maPNBHHK88nltltpAJx/nNeZ6zGjXv2qNAiSKML17c0um3507V9OvoZDFPDKCG6DsfzrOceaLOilLlmj9tdGvzc2FtMByyDLZyOlbkE2ME8e4rzD4Ka/J4o+G+jX8gAkeFSxHc4/rXo8IDoQOTXhtWdmeu9zbiuMjtVu3lLEZ5A9KydPJ5BGB6HrWpbfKT7+tUtB9DWhcKvrjtU3mA/WqMbA57VYU4NaJ2My0rf/qpN2T6UxXAXuaaxySRxmqvcaVybfg+p9DRnNRA5xnr7UpP1BpCHFsZ700v9efSm5zz0pCQoovYsduxn1phc59fpTC5yfSk3D3GaAHE9OufSmnjOOTTGbn0NIshxxzQK1xx6e9R9CfWnb/8A9VMJySeADQO19APNMYj3z604nOfSmNzjHFAmNIJx0waQgdf0pdjYPT8aYyEjrke1ArDZBu6dBUJXBqyM4I70x1y3OAfrQF7EG4DPY0ueM9afsz3FL5R9OPWqRaZBnJNPC7VPXmnGLbz1J9KCDxwSPaqQMaOeMfnSCPnPQntUoQ8cEY70hQ9+DVCIHQ5OelMWPaSeQBVk45z0HpUcxXAweTQJaldzt9yc5qJjnGOAe1PZSDyc+wqI9ehAqWykNIAxSEckHkUpYD61E8gPoD7VLKSEZtucZNIGJBznNMdwRgcGkMwAxnJrNsolDDpS7sY7896r+aA2TwKkMowSOSPwqNzOw/qfSnLwR6VFv49BThN0HXFAWJgNuKkTHXr9KrmUORjP0NTJ2701oS9S1EucE9KtJyARVeEZJ68VcRc49PStESSxLtye5qZV5FMVenaplXp2qmwHKP1qaJd+ewHrTVXp61ZiTYPrTW4DkTHTk1OqYX3PamRjkHsKkPPsKpIxkwA70vpzinZ2g5/Sm9/amR5iDoO4NLjp/KnAcHrRjBHoKdhsjIxRUjLn25phGOOM0WBMYV6+/eoXTJzzmrGMY9ajdM/X1pGiKbKRn09aay8f4VPIuKiP/wBagorkYprD8KlPP41G/X2oJZXlGB71SlOMnHSr7jk1SnUZPoaTBFUvyfamlvwFD4GcdKryS8jnAHeobKtcseZx6n1poYkHoDVUzgE9SaPOGDk4o5g5Syx4Hc00sf8A6wqsZPfJ96kjmA69TRcaRYQ/nUgPHsaqs/IIIAPrTxcdOMj60XGThs+5FSIefQ1AJRxjqalV/wAad7AThznjkU9HPpkVErA+2PWnBuvt61aYMlUkYxnB9KmUjaOo+lQo3A7elSgA9+OtVoSPGceuKXd7Cm7qUEZ9vSk0AvcHJFLRgH3pCMfT3pNFXFopB19aXqKAClHQ+1NAIP19aXP4UrEND6Mde+aYHAz2FBkBPek2Kw/pjtilA61GHxTt3GR09DQhAeM9xRnp2ptGRn2qh3HbuvejJ96b69PrTcY96AuKW59KUtgDPNNpG6UmyhS3JphP50hb8qazZIp9CLjZJOfSq08mSB1I71JKcEnqTVSR8k1AFeZvm9MVVbliTz7VO/OewFV5mWPJ6fWoARpOD6GvN/j/AKy2jfDHVpRCs26Iqys4UEEYPP0zxXoYfeuByBzkV8wftzeKX0nwJBpqZH2uRVLKeT3xj8KnrYuC94+BZJ2+0zhz87TFhg5H51l36gSMCSe/PrU19Mi3gdcgJx6E/UetVdSctOX4VCASDXsQVkkedVd5spouXODgetLP1BODj0poyWO3gdPxpkpJZQevX8K3SMgiG+RtvBxwKtqGijSNiAxGSB0zVSL55wFBJPQirJYmYDgnHU9aGNE2BkDsMcZrWtctbShVyGXBUfy/SsmJ/NlK4wVwcmtOzm8mOUnJZhgH05qGbRRL4ctEn1SJXJjRUdyx4K8cfzq5akieQOCeTyOnXiqugMDLqF2wwVh8tFbhtxbBIH0qaOVsPnJx1I5/CsG7nRHQ6nSpRFEibCASeep5617r8KNUt4PAPiuCeTa9xs8v5uPlPAH5V4NpUm9RtYAtgZzj6Zr1f4bNDJYatb33KRojxlTkFh6/QkVxVNDsgro+6f2ZpRbeBxM0hlaSFmYk5PHQH35rsvhOXt7bXdNmyssNxv2kEHDdPzx+teS/sx6pG3w/FuObiSRo8ICByw4z9DXs1kDpnxG1eMD5J4YSe2PlAz+hrqp/CmcFb42jpIf9GndScbSDya2Mb0B696qS26vcMjgfMuM9qW1mMD/Z3JJTgHsa2OYsNGcBgOR29aUEsMjJFSHnPU+lQupgYkHCH9KAJtxAHcd8U5TuxnkUzdlRjJHenDgAg4NArkhJIxgD6UAAcbuaACMk8k1HnkA8EUCQ8jPsf6Uo7d+2aYD8xJIxnvShvmOOlBQ8NyR296XP4e4qFmxIOpp+/vQAjyYJGSBTkIYnqT61Cy5IOcj0qSPgHHINAEuOvBNJnGO/0pqkgkHgCne3JB70EsaVIPtT9vA70menY9qGO1ff25oHYEbJPUGnMxx6g96jB5B6GpA4Yev8qARDuAOO/rUofAyeR6elNMWZPapNgKkcZ/lSYzyD42WS6pqGlI0zxiIb8KuQSMdTkVwtvoEAE5fULoGTlR1Ccdhk113xs1saXr+nxGNXDJ1dioJ9M+tcTbeIRIzR/ZgGbplia8murs93C6QRreGLyOBJyrPPJHNtEkwJfpzx0rpI9WlATbAhRmy2VAOfWub0MIS7OVjdn3EDoTjufXitq5uHCqECDnG5m4rmWh2WTLd/Hb3SeYLdBKCCXxknnn86q6jo2marZHzbVTOFAUrkY5zwc0luLmZJ1ubm2tI3+6YX3NgdsEd6txQIUwjMTjG4HIxVBZIPC3hazsbWeaaNHYsDGo5ZFxjr+FW7nS7A3CyJbqSR8ykDkVWN6LeQxxvuIGclcD6Vk3Nzq76nG8d4iWp4ZMZI5/qAfzqR2udCWhW0eCO3UIeOOwp9sieWsSxCNF6beKrXmoHTrIztGzrnOEXcTWe/jSO5Zo7aCeK5SLzSCOAvofc002J2R0gngtUCvI2emCK0LJgysFCsGGCSRkVT0zy2sbeW6g3PNGGYMMEGmXWlRzSRyW0r2pXqFOQeatPucriuhfitVhnDLwByV7E1eMu8n5VDHA47msdYZZSsQuGiJ6ydf0rWt9LadfLiumJUZDt1OPamZ2SOA8YnzNYfkAhiCBzWFNa+dLCCM4kUjnBzkVt+JojDrcqli7k856k96zbfE10YxgyqQwB4HWtodThq2cj1W0iktLSJSvBXqDziq+oSuqgCVkL8ggc0ybUbmCFPNBCBQARzjiqF1eqgE07MEIG0Bcms2rHXCzSI2sxOpWed7gFs5Iwf51q2lvboVXYSq4AGegqIQxG3E8cocN0XGD+VRRzylyI8LKOQHBx+dQzpXKjpTagoNiKB60kViWJB+UHrgVTXxLOrKjWIYgAFlcYqxH4gBzut/LGepbNUiH5iXObU7MgZzg1Xt5pJpNrNhRyTjmn3kyak6+W20x8k9ePSmxQrtOLhAVwOOSaLE+73PmjTNVh1O1FxaLui+6hbAz6AVU1DxFFYRXjTxF0hTLpHgsMdSOe3vXN+DL+zstAghe9VZbdsKzKVUgsdoHvWhcPHf3V9Eyu0ctuVVth+Zu/9P1rXnhGVmj5p4es6TqKZoaF4hg8T2RvbSzuYbRed8xUA84OOc9qsz6mLa2kudreUg3OQcHHc/lXOfDnVEi8HwWYVZ5EZlKA4KfNwK6C5a3uLWa25BkQxsuOue31olUjGfLYilhas6PtHUY3S9cGp6Xb3kNq8Yl+ZEkbBxnGc8+lTajqslkJ3MJKRxbwFIbOMZH61yXw61GA6HFFICphZgEyTkbjnnH411Gpvb39nLBAjjfHhj2PFaSqpS5UhxwvNR9opu5X0HxD/AGxosGqeVgzFgsajBXBx0zjPGank1CdIppYkDuqFlB4yfTNcP4S1a+0zwkwtbRNQWGVlyz7SOeODjua6nQxrd5pzXOpWiWFoVzujkDFjnjgE1nOs4S5bFUsAqlD2jk7kngzXx4n0h7udBDLvZQCSeQSP6Vd1G9mhid4BmSIbwAOOOtcL4M1BNMsZrYXBimjkl3JgswBOQcc9c101tqM96saFtySrjzMbSfXjj9aJVZRnZIdPA050edvUz9E8S6nrFjDeOsLK7OTkcA54AHrxzmrces3s80vmxhDHHuDqQQT9KwfBkEtjpFxG2cQzMQpPXJzXSWtyskyBlAEnDADjFOdZxlZIKeApTo873Mjw747utTSNLqDZPJIw3bcBeeCfqK3ybmS5kYznYqsV2+uOCa4XStLury6vFjuDCIpyBkDIGew6/nXbLNJG8UUjrISQGbv6UqlWUZJIVLCU6lHm6mP4X1K+1jSgZ7uYzrI8YMfyjAPGfetRfNkmX7XcM8oUqSzce1YPh172KbUrO0k+xC3nJCyJjgnnH1rqrTTZLu53uVCD5skgZP0qJ1pRloaUcFSnQ5mtTiPDN/u1O8gvrmaeaKRkOJMrg9MfStG40KK8ut/2iVomdWZWY569AKg0TQTLq+uRLKYh5oJY4BwSc4q1eeFdXS+tnsdQjECOAyOSAuD1z3z7Up1pKRrhcBQqUea2pQtdIN14y1UXEjIi2yNGdxBxk9ff5T+la02nraJus5ZCC2ZEd2YY9sn9BiqN7ZynxujhwDPaZDM2FzvbPvxWpDbeXvF1e+YZGKhEX5QOxx17+tE6jUl5muFoU5UZK2qbOO8V27ad4qS7juPKLWiM6K23gscEH04OayW+JdxfX9ppbvLaoZeZHwFZRnoc5ycDA9663xTYR6jqtiwIilliWKMDkuEcnGPck8VHpvwo0pJIL6/unudQjJ2s0YJHcY6dMmtpTSSuznw1Jcskl1KmraHF/wAJlZ6jtafbar5GTgKST1/D1rVs5vs0pcEhifmwc9+9M8ZKdNbTCh2vMRbs4PIAyRiqy20ccUZMsokTlipzkEdx+dY1pS0aZ34GlCSnGS1TNBrG31DxFYySwxziaBo/LYZyN3Gfb5T+fSuqsrOCxlKxRxwcBSYxgHH+FcZeyqsOjTxPJEzuwWcHH94gEfTNb+h2S32mi4e+nYvKy8YI4PIFZVW3FM0wKjH2kOzKeuWqv4j0d5mWaIS7Tu5AyCRj6Yq5N4dsluhcT2cchDZ5X+vpWZ4w0t7K00pop51kF4qtOQCcEMB7cZxmoVsL21vhp91qV0HlJEMjfMnsM+uBmlUb5E0ycM4qpOLXUk8SSpDq+iXOxQVuAofYFG3acrn8K3DKk0CpcQQyhjuAZcjB6ZrnfEVjKtvpaTzGUQ3cbMYiDnhgc+3A596m1jS7wYePUZYrYIpAiwMHr9fyolK8F3HhlFVJxfcj8aQCYabcCOJ4EuYo/JPToevtnHOe1dKsNirxn7BCWRQqnAOeOnXpXPeLITbeGiJWluoJmTzGZcknGcn8e9XBY6jDahftBjjjIAaIjOMZwc54p1HemicMlGtOPQqeLdLtLe3tHhghhgS7ilkSJQCWZWB49s560zSLM2NuSkqXIMjfMGBYAsSOMnHGBVXW4Xn8NX80pcSRq52s2cFQdrZ9SegrT0mxs7KIGGPyy8aPJtyAWwMn8c0SbdNIjDWeInEp+MIjFoMjSsEkT94pxlgdvGPpmsX4qF7yzsrh5WBKIgKct6g/jmuh8TQyXPh2/iiG9zE7tK5HCBeR/wDXrD8dXcc2i2Dx7ZCYY8iMgkDGOD7dfwFaQd4o45pRxE4+RyYh/tH4c61Az4kjJVtzHIPGDjtng5rw+KSNcFCxXGRg7ifUjvXvnhxPtXh3W7ct5pZMuxUZ4xgH3wOv0rw1lWLV3MUGxGB2AsCCDnBH1HPNelS2Z5i93EW7o9d+HKrfeC9RtFVirKJDu4LZ65Hvg11/wQvtv21UEblMR4RiSAO2D/MVx/wljaC21O3ZTl0+V25Bz1/LNdJ8EGS21i9fCrnIJ5A4HQVE17rLi+XFLzR6f40Qz6VKC6xAxlewJB9PevnX4mxSppWjSyNGYtzKZFOeccCvofxFcQXmlOkh8xVU4TGRk9K8J8YrAvg6wmkUkQs2AcY59s9vesaUrRZtUfLiF5o4z4cQZ+INphlaNrd1DL0ye3aszxXbi08QS7XKA3Dqr5wASORxU3w1jGnfEPTWblZFdQznJ+gFP+IbFdfuISBMiXXmqQdoyepA6cV2IylFKvFsqeBraOXV924g3EgBx14zUepy7tTu4cBikrDIPPWrPgobfE8UkjqiJ83C4+Y9B+VZV+/ka1q6M5IW7JIxnaDjHP8ASuGqe7h3aqkUtedoke32lclTgHArj7nCqOBuDEHnPeuo1skLvZ2bPGDwQO1ci4IYZJIZsAjnFKGp6sypfzMJAckkjAA7e9c5cDasu4bieM9utbOpuftj4JJ3AYPt1rL1BvKLBwBnJyBnrXbTPMq6s52cMkh7D074q9bgFVKjBIxzVG4YqSQpYdsnFX7KU7EYqMAjjqK67HEnqSpgRMrYyrE5PvVywcLcA9eCSp5HNUgCYZQ3DHJ4/SprOUJcQODgB1BHbrUvQ0RmX8X2e7dBkAe3AzSL0HXPr2rb8ZWrf2i7qAUbDAg9TWInGOcA96pESVh0nIPBPtVKRcEkcj0NXCxJGcADPPrVWbMRyACDTWplIIOhGSCewpxGwc/MT1OKiRyMDOPcdqkBK53c5oMhT89uMHcRz6Vb0iZEuwrhyjghsAHtVSI4zjktxjpxRETHcIV4IPQ0mNG5qCmS1VRgrEflwMHmsuRgLQnYpI5BbqDntWsR58RHKlh1XoTWXbPvVlwwYZGH9RUItOzufpv+w/8AEK38V/De209GZ7i2QxtvOfx/z6V9OW42ttJwRx7V+cP/AATx8VPp/i3UdJlkEaSLvUHqx6Y/Imv0ZtwQ4ycjPH0rx6seWbR7MXzRUjXtcBiecHFaMZCbepJrNiYAZ6+4q3G4wM5zWSLRoRnrVmNwc9c1QV+p7HFWI3wx6cVoBdU8gdRS1AJOnepFYd+tAD6M8elICKGYAe9UJ6iMxPt9KZu9efpSM/pULNkmgaRNvz1oJzgjn2qHceKcDxxxQOw5jnjvSDCg8kmk4x7mkJ/KgQjdOxPoKaTj/CnbuvGB70zfnPc0PQBCcZ759Kb5gyPWhmyDwTVdlIbnj2pXAseZngjj1oZl4x1pq9KABk4wR6U0wE3YOe3oKQYOcnPvT9m4jtSGLHTkUCYIgAHOaXncc8DNKF4HNOK8cc4qogtxh4JJ4HvQrA5xj6GkZfXAFJgLzWgMVn6DoTUbnPf8aNwz3xUbvj39jQSMlcbccgnvVRwwb2+tTuwHbB9MVXdiXPTbUtl2EzyCSePWoml645PoaHcc9yarSttx61DZaQSOcHkgn0qEOU75pJJcKdxAB71E8oUHqc9+1Zt3LQ3zSrkkjPHHYU5Z8kcH6GqbPliSeKUXCnHYjjmouVa5daUcZ4oVs4x09qptMDgHginRTBOpGD3pJ3E4l4SAAjP50gfk96rGdWBHT3p8TZ9CaL3Fyl2I5IHXFX4QSR2xVS3i6EAE1p26YA7VSVzJ6E0a7FP51ZhG7nkCo9nynjJqxEmAO3FaoRNGvI9PSplHPtTEHTGce1TqnA9TQQORc9qsqKZGuBmplXjuKvUGKOg/nUgPTtTQOnpTwucdqsxkB5x2o445zQen0pgPJ6496pahFElFIB+NLTWhMlYKY4H40+k29aVidiMj64ppWpGGKbnpSsWmQuhPbGO9V5EyTjHFXCOvoagdDz3HtSNL3KrDGc9ahc8HtirUowPQ+1Vmxz6CgLEDfpVeVQQfQ1ZfnHaqtx19AO4pMLFKdQAT0PvWZOcZ9OvNaUy8HvWZcIeemT2rNouJW+0AH1o8/B9frVSY7HPOD6VX+14yCQCPWsTdQujVMwI9x2oSYg881mpchj6j1qdbpQQeCcU7icLGjHM0nUYH6U8Sde3uKoLdAgDIHt3qQSDHX8aLk8peV8Hrke1TK+DzyKz0mHAPAqwsvpzV3uTYuLNlgBwferSnKgjnHassbjnt71Pbt5ecsT9atSCxdEuTjpUyvxycg1VU8hsg1IHDEdiKu4rFpWxjvmpFYfQ+/SqvmYAz09akWQMCD196ZNi0Dx70HkVCH2r6+9L5vHv3p9BWJT07j6UVGkuc+lSDn6UJXC4ZwD1PsKQgn2pc/hSE59h70NEtWI8jI7mnYz7UhGD6ClJxmosIQAgn0p/RR1+lMD9eMH3oDZzxxTsDHUUgYH2pN3UYpgOozg9aTcBnPFML/Me496AHk49/pTS3HfNRlzQWoE0O7nnOfWonPJPTHenFsDtgVFI4GeeKTJIpXPPr71Tckg+vWrEh6dxVSV+TjI96kpEZOAeT9RVScGTuCfSpJZMKewqn5mZOvFS2GxLEhAIHXvXwN+3D4jfUPGljbxs7wWZ3MisPlbPBxn9a+8r25W1s7icnARCcj6V+WHxw8US+K/H+v3pCmKBzEXVuTz1x+HaiC5ppGidk5Hkl3JvnZm+Yhs57U/W5d5XnJKgZI9qrltzluSTxxS6u/wAltztJXkAda9lKx5Dd22Vok24JOB14pJFEjDoAeOOtLH82eenODSSPyMZBH61oUx9uuAAGJ25GTxToPllOTkn05piFDbMSxEhYDaB1980yGQsQMYNJgmXrPIvX9CM5xxWtbQNLFIykALk+55rIt3xK4xywABrU09yUdWY9D0HHtUM3iT2g+z6cUPLyu2WByOucD86VUP2eT5sEDimmPybWIBMRtvYEnJJyOf50tsh+yn5iScHHtWD1N0dLoCFiQWKIsaEEDJznn8+K9L8CRpKZ4YvnlndQgB5B7k9ug715l4fdRDEVPJ4OfSvRPBsBtdcH2XEUzMu54yGOM9fr14riqo7aWp9wfs4RRHQ9His3aUR6g0Vw7jAzt3YA9BgV7R4mjNp8Q488JcWYII65Vj1r53/Zc8Tw2d/c6OGd5xqnnZ2YAQr3/H1r6M+JkRg17w9fIdo8wwsQecN/+s1vSfuJnDXVqjudS/zPbShiRtwffinXkILJKCVK9T61DG2LBOxiYAkcd+pq8yCRCvXI710nINhm3EZzkenepXIcEEZB7HtVaBMMUPBXofarIPHOAfTrQBEAYSAeVPSrG4bRjkmmFd4I6+9RoSjBWOT2JHWgViw74yO5qNRkjqKcy5JoUEA0AgcYI6fSnKNwJGQfSmtnHXp2pVywIzyaBjGHze/Sn54I70qp0zyR3pxG7joPegCMrwB39TUg+VR3pu3v3FOVTgdDQG4Y+bOcinHgHHIPNNCjngjH5U5RtB75oF1A/NjsO1NY845x/WnnqPakGMHABPoaBobwCT39e1AODkcfyo4ycH8KMggjBBpMB6vng8mnLypFQDAIz1qdGDAY5Hp3pdBo8A/aAgOpa9BbxljLGqsFXk5yO1cxBpJSJGkV0A4LY5zXX/FVlTxpJOuUnEYXeOuO2PeueFzOYGEsjFAu75jzjua86ta57mHTUUZDatDbEiWWTyk5wFJGexrf0+KTUIkkQsYD0LZ5yOwqlpXkXCruhjlR/wC8Mg1tRgRkAAJGOFUdBXF1O9t20LVtpMxdFCAk8Hcccela2kWV3YX5EkRkjdcKBz+FZsvmR6eJFlRGc/LhgTS6bqN7bXEJe6Z1Tkr0JqtjNyk1axbtvDWptLLJLbiJpWLbAeFHYZqve6fd2MRkkiVwpwfLbcc49MVqXXjOUzlC/loACSx4FQrdC7ZmjYsueQvTNJijKWzDTDd+IfDzQqBZSh/leXgqM+mPTNQnwpcafdGV71rlmjC7S+QTnqRirCxzs4Me4dc8ZzVm2M0efNByxwOMHmrQpK2tyzZXFxdIkMvlRBBgBXJHHqcDmr7I1tje4b2XmqjaBesDmD923OQeT+FWlit9LWOa8d1IGMBScelVYxchFumid2NuXAUkcjk9hUNhquoIWc2vkL/vZ4q4mpWdwwMczEkZ+aMg4/EU95EMTkyFFwT04obsKyZxEukahrGtyuA0cZydzDI575ras9D0jQpEkvbhJbh2G2MnILdu386yL7xZctdz2kO1IEABbHPrVDRYGvtdtjK5cA5KtnBNbwdo3PLq/HY9EubeW7cMXXB6IGHFRT2amMCTGTwM96vy2CMcKdhx0HNZd7E0coTe7lRkALwPxrFs76WitYpRyrp+oO75UMBhcZ6CrU2sQFBIzsATydtUbwu7/vDyOgPJqOz0w3zhFyC2enp3rN6HVbrYsJ4jsxIEWZmLEdFNaF5fQxaekuHYluyEnH0xVyGxtbeNY1iVgnBYjmryyxqMqq44HOOKExNXOKg8RzReaIYZyMZGIyMj0FJpceq3N7HJJZTRwls7ien4V3ibZojgIAPoDQ9zIgAZxt9iD/KtFOxl7NS2Pivwnotjd3F2lykLS2MwSNDIAOgOevUdK7RPJYoDNbo3mAIqOGJBzxgZ/OvN44IovFesRzIjtIY5kRDn5duPyGP1ra0prWxv4WS2QfNkP0IOD+vtSrr94meNgpe0wxh+A7i20nxBrFlJcCK48xpAD3HGOenfP413en3drJPEPNXzC2NuMg475rhtP0+3XxdqanH2to1ZIyMFQcHH6/yrWsI7ldZhwkZgRsl1cZHc8UTtdMeC/gyi/MreHLu2a+1a1DMTBcYRApAQEkkZ/SuwtrmG4aOOH5nDjceRXDtLHpvizWYEZojKUkIbox2jJz+Na9jqIimjHmER7gxC87vxpVN0wwbcqUk+lzkrCDWptQ1G30y9S1tba5YTRbR0znr716l4e1aCbwzbWO9pZ0OHBU5JHXNee3Gow6P4z1RV/dJdQpIsOOWJABJHt1rZ0zV0haBfMKNK2wlR0HqaVXVxYsE26UodrmXp+631y/DMI4bZmJjABZieVI9hmr0XiN5tUso3t3cFxHvOBzVa6WLR/F2oWsrbxdQpLGzNhiQMdPQYzVa11y2GopCsqSyxncFU5Ax6HpWlTSzJwa5qbjfuWNPf+zdd1m2MLyoGWUjOAMjk5rX0XV7bV3IiJiZSPv8AynOcYArn7/VZdK8ZXrsCkFxCjDjAzjB/xrCifV7Xxouo6dH9o0ebDTtjAQgdT/jUTu2mVhZ81Jw82jrtIt5k8XaraxbSWCyFG6n3zXVQ2N1YyvK6xjcQANwP171w2u6gmkeI2vBIYmmjQq/8JGOcGtM64b8onnhs4OUOR68Gip0ZODX7uUfNkcE11a+MdTtURpvNCvuc4wPr6V0Fpq81lM6eUr+ZwGY8DHX2rnb15k1+2lMzp50eDuHHyjjB96jfWZpLpYTFIxGMMFO3HfnFRU3TNsHd0pw82WtOv2sfGeoqgEyTxITzgDHvW9DrMLuA1uruPugseufrXKeKXNnfac0AdvtCkYjQknHXPeqt/qc1tCh+z3BLggeXGSwPqKVXXlZrl/uwnHs2bOt24bXtCvUAMvnGEoDhSDuJyfbHSuh1G1Wyt5LhLeK5CAlV8zBY9h+dcdrby3fhrSLlkFuYbxHwQQ3CnP4njrirFzftJpM5iTM6LugXBPmOOR681rOPuxZnhnyzqR8xdcmu2/sHUHtEgdZgQisWAUq3BPvnPP8ASra+Ibtrwu9nbCFcEMJCpI+nSsCPVL668KQ3moQSWcsd0A3m8fLzng9unP8AKpJLpSjkAOQOACCcUqvwpjwbXtJ3J/FOppdaZpV61uhS2vgWiYkl87gCOO5I6+lZ8tze+VIy28ZnJISFm2jB6c4ParMMxvvBru8UkYiudzo6EEKM45/I8U/zXnt1ktrWe5VVBVQuXbHoKmp8CKwrar1IjnjvLjwrYGdUS5hmGI0IATIbg/TPb0JqTw/b+KNGeXzLuyuLTcHWJjg59FGMDGeck025E114Pv57izeC5gZyEKEMBt+UgeuD/OrMWu21xY28kQd0ZVJyMHOOeOtKavTRGFly4icSfxA11qOhy3l3EVNo4k4cEYXJz9elVbi51WbVrS9WNZICFGGGMEA8k59x0ovr59W0XWUjtbmNIrcjJGN7YPQdxj+npSW/i2wW0t133DWwURqzQt97HQHHapmv3Zrh/wDeJoXVby9uNMv5JVjEqndAirgNgHqenp6d6ZFea3LYxg2lvJavECpEuWz14/8Ar1b1a6+2+HtQEcDyytayBVK9DtIGB64qjpGvwJp1hBGtyCkSKwaEqBgckHjnrRa9O4UVy4mce6LGpteah4T1L7XFHAyRbkQSb2yqnGOg/wA+1NGpavd6fA9tHBIWwd8rlVOB+opxurXWNH1KGJZw6wyFndSASR0B9ucj6Vj6X4305rG1sZIrtLqBnj2RQFk47g9OO+KctaQqbUcW490aN7BqTaDrLagsAHkMESFtxXjk/X0/H1qvY3uoLbKYJI3IhWMCXAAwOMnrzVy1161vJDbJDc7pY2DPPDtQZ4GPrnNcpp2u/ZZjaSWs88ZuJEW5RMqhBOAR6dqcHzQuRH91jLLqjqrqLUJ7O6yIpR9nceUr7Q5KkFevP/665DVbK+bS5JJ44vsESBd/mHchUnaMdsEn8+a7Gw1OG6tyFSQPu25eMquO/Ncrc35utNv9LWwkmEl1KshboBuP88cVcH7pNaK+t+qKfgOZZpdTi2ACVBuYHIfA6j+X5V5DOqRXMttcMJZEyplVCpUAnb/I9PSvS/h9eD/hIZ7eNdi+SVKFsFcHsO44rznxPJ5eu3OPLa3DZMgOSGB5BHoP8a9Gk7o8Ot7uKid98KLwG+W0Q5dFKyLuJPsT9ciui8CyNaeKni+Uwv5ikhsBWJ6fjXE/Cu4D65ASwKvx5wOC+OxP5YFdNpcqaT4/ewYsVMnmKwA+UnvjjrTte6Lqe7XjI9N1/VXsEtLdLRpUuCS205EePf3ryHxpCq6DqMUJZQJBtLkMSSeeOlesXlwzTuXwxVsgnIA+leYePJDH/asIjVISiMsoXKknr+XSsKWuheI0rRkeWWOoC18WeH2RfOaO4ClQw3cjGetavxPjV9Tu0U7GSZCuDzg8mvOk2J45gmW7EJWVCUyM9ccf/Wr034jWofVppXkCrII2wO3Hp7+9dO1jOs7VYszNEjeLUBIiAnjGOSaytTyi37EEPLMSScAq3f37d60vD17JaTyvtWVwMQndgg9yayfEReK9jiETtI7FpMtznrkVxVHqfR4aKbUjK1OQzi3Em4hVIZ+Rn0yK5hox5y7UwqvkKuMEc1vatcGNFzJtCnLDGQR3rG80LPGyYYbssvPTtSjpY75anPamsiyu/wB5y5OP6Vn63kTJhQEYBiCcg9v51oam5808sAOQO5rM1xt8lmFI+5hiB35zxXdT0PLq6HPXJKvgkhf0q5bSqIgMgLnp2qpcL5jNk4APGeM1PbxgQjGSQTx6V1taHCty8FX5hg4Pc5PNRW0pBIYEAdCeh96WJx5qEnAGBzUZZvOcfKEHQ9M/hUmyN3XLfztOsJwcmSPa3c7h1rknds4+6Rxgc12EKm68M3JS4y1vIJCGAyF7kH0rlZ8FyygEHkEdDVImSuCY2EDnHPPFMmG5AMc+1Kj/ACkHjGKPvEnOQeMCqRkymGwSOSPSpozlQTgkZxmoXU+YRjgfmTUyf6ojgnnIoZiLkblJ4we1OnxvUqDg4PvTI+AQcZHrUmfNQ8A7ePrSA07G7IUruJC4bHXApt9EBqG1fuSLuBHA6VBbyeUyE4w3GRzV+eFpbZHKhDH0A4JH+FZtGi1R3P7Pnik+E/ijogtCYZprjZLKWwrqSMAj29c1+vmnXYubO1mUghowcjntX4k6RfNaa9p0gVEWOZWMjZxn3xmv1/8Agzrx8QeAtKnLIXWNQwRgw6djXm4pWaZ6tDWnY9Nhc5PTBx3q+rDj3rKtidw7jgcVeRuQM8VyI2W5eWXAPUDHWrEUocHoDVAtlamt+pxnJrQZpI3SpVI5qrHkAc5x71MvbvQBODx3prN1x+VMJ5pGI4oGgZsfWmMR9BRnnNIRwO/tQOw5ehpuCT3p3UDsPSkVdue9AMQ/LnnAPpTTIBT2UEe4qLafSmxMC/PpQATjH50bMn0pwGD70JCE2nkdSaPJ3YyBx61KMHnvS0WFcjMfYcD1pirsz3OanPNRkYz2phcUnI96Y2QD6egpw454qNpMZ9KCRYzzkmlZwuT6VEW3dOtDMNpB61pHcsHcSDOajJ6ntTT7U1pPx96dx2F3jJHQ0yRxgc496aWyfQ1FI45B5BobFYZM3cGqpcnPPFLcSAKccMelU0lOTySD6VjJlpFjP4mq08nIHJPqaGcfKe3rVSaZWzzyOwqW7lWY+WYDOMH61VluV5z19BVeW5Cg4IOKozXK88gY7npUN2NErlqefA/wqA3O/GB245qk92pJG7ntnFVpLrYThgP6Vk2aqNjW+0kA7jz60v2rgeg9euKxGvdylS2f0zTzdjhVyemD1qSuW5vx3AYjkgD9a0LN92cc59etYWmqJ2OSTjnPvXTadB8xwuCOc4rRIiSsjXsQMDOckVoIu0f1qnAuCOuK0Yl6da6EjkkPUEYFWI88e1RLyT0qeJTmmSWI15Hb1qdUOfao4B9TVlBgDtTWomOQY/DvUwG7Hp71GnGPWrKJwScAetWtjNuw0Lgjv7U9hUiL0POKQ8571qkcspkZBIPoaZswe2PSpmGBjgVHnn3p2KhIKXsfWkoJwBUltXCigH86KaZDEYZ+lMIx9aeemaax5HYU2A2o3Gc+lSH8hTW6H0qGUmVJRjIqm3er0oz7/SqEynk9BSNURlsg8kCopVBFAB98U2ZjtOP8mgaKNww3EDkd6oXRCqcHkirsilieM/WqN2p2kkYFS0aLcwrznHr61jzSeWxJ7nitm6OMgjB/SsK8id8eXyR3zgVzyR1Q7D47oIDk4/GpRdA8559BXNzXEkchU5BHGeuatQXqsAdwyOME81nc15UdDDccjv71ehkwBzkc1zkEyyAEN74B5rSt7gnHOCOMD0ppmbibKsGxg4qzCojHXJ7ZOayYZufb261cikyBzzVJmNjSSVfulsH3qYYIwDg+tZyMp68n1q0kmcY5A9Kq9yGrF+PAAGeR6VIvB9T2qkr+/OOnepxJwMkA1rcLWJt/Iz3qZWBwaiQIwySc+9SBxxzgelUibXJ1dcDPHsaXcBnvUHX3p6EDr+tNE2JY3HPBH1qQP06gVXLfMe9OVh6jNMTJyxOepFIrZJ6496iL++PelWQZ/wAadxEgzghutGRyTz9KjJz3ppyemQfWhktWJTt+lJkAj3pmPXrRuAHH5UhDzjP9KN4yaiLdKQdR3oAlOD70hPXqMU3jn09aDhh15NBNxpPHHNBbA5601+Bx1NR5zxk0D3HNJkkdKhduntQTjNRu2AenPbvUsVhskmAehHqKqSuMHoCac78j0qB8H6+1LoNKxVuG3Kwxgj0qrEct3JHFWpxnpnNRRDDjjJPoKgq5xnxu8VweDPhnq17JLsdomCcfxY4r8o9Tu5L/AO2XsjEm6kLnPAz/APXr73/bt8Wx6d4JttJMqRtcPlgWwQB3r8/NQfytMgQt5oU5BHGfSt6Ebyv2FV92mY4PJXcSSTz0xTr/AGt5QUk4UH6n0qFRvkHJI646ZNOuvmERHAz69K9RI8u2gyNsuccAd+tRzZZgMgqfwp2MFthJxxkdPrTc78BuTVjJJtsagIcjbkn3qO2Gcg5GDnNIpGOeM5HNTW46YwRUAkWoH2zjgE4yMdzWvp5E0Y25DnOVHYVk2+PtI7gY/wD1Vq6Kg+0blIBXIzmkzogSTTbMBmJ2LtweABkmpYH2wuwyQRgEcjFV3Yfab/KgbwME/wBKSLmJAWIyc8dKy3NkbuiuVjiUL8oHU9q9C8LyNFqcEyMQxZcY65zXm+n7fKCrkA8Eg4r03weV3wSu5Y4wCegAriqnbSZ9T/s638J8V6miruvp5Fkx0YbQCcdsc4zX1v47ljuLHSZWxjzFcZ69RXx58Crdo/GNhcQvtnlgJJ253g44Jr6316E3mj6RFnDRls47EZ/wFbUPgObFaTOhttz/AGmInO/nPatWE7oVPXgflWHbTlxp9wQAJ48MR2OMYP5Vs2Z3246Dbxj6V0HAOkTkP0I7ClB3gEdaeFPPXHTmoY18mQqTlWOQT2oAljbcfQ+9OeMOMHrTJBtbcvU+lPR9+OQDQAkT7TsYkHsfWpVXnIOR3prKGBxjPqaI93l84U+9AtRxXcDwMUigL2yP507HAGeKQDDHv7UDDGckcD0o2cdTnrTyOnYGg8eh9xzQBGe/Q/WnqDxnpTRzn1oA56nFAEjcEDoKTbgjnim5BYDqBxSt0Pp/KgBBySQc+1L0yBTQduTkYoGSAc9KADGHHQCnOAADkZ9aCMkHoT2701+BjkigCM8k9TnuKsRDABBwarKMn0HrVhcAjsBUNjW582fGOXzfHFypvZogVG2NF4B+vI/DFc3pSSCbFzqFzcq6kFZcAEemAK1vimzN49vgUZ42xz2z9fWsH7TcPcBookAAztlkIOB6cV5lR6s+iopezR02lWogidI1AVBlV6Cui023kvNPdpIRGynO7dnPtiudsLppBkRbAwGeMAVtW+sX8VtLbQWkILYCzecQG9eMf1rkZty9i3ZxW8Tjzoy0Y/hHf2qzc6hpbSwi3hUzk42qpLBe+e1VbS2vGQfaGiQg9EbIP8qu6hYBNOF1ZeV9sRsHecDH5VVwatYlvrLTbkofsqHHUHJzXQ2E0MFmotraNFGMqi/zrj9NjvpQ73bxIQcgI2etaCR6pERJazo0KnLq3Ax3/Gi4TjdFvWPEL6Q8TLGiebKEYkHjJ7Ve8O3sevTahcSOHEEhWMFcbTjoPx7+9cpq/natqEHm3RjtY/mKKoJJ7HNbOkT2unLLHDuKucnsd3qapM55U7K6Ona/mDfezjuTSGcykl1DA9qwH1ny7gIYGaMLu8wHAz6Y/WtfT9WsrqNVkDxSYyQeuKoxtYuJdwRKRJEqk9GAqhfXqPE22HejKeScc9qJLu0kuBubCKMDJqpc7I7kGGcNEV+4cYpoaepxlrp15qdxcNFZTBjg5K4B7DtXQ+DPCep2erRyX6RYUk5LgnHYYrqtDjl1TfFbXJhK54jUN+FQz6dJpuqiV72Se4UYKuMD8q6IwXLc8ybvUOjkiUjbtAHsKZgKD8gI9xmsxL29IJaQMSeAMDFRXuttblULFXYcYNc7PThHRMtzx2pY+ZEgYjGQOay2to7eQyQymI4I3Yz+lZlzrd5AvmLaC5GQCd+Dn6UR+IXuQPMsxATxgNmobN0akQY5HmZJ/iIxUbQzRuTKdy9VNMhu9xIAII5zip0LyoQ5wM8Yo3JbtsUvsfmyvIrupYYOG7U9NIQIf3shfpksTWpCqxqBwT/IUSPwViAdgM7QeaRV0fE+tReT8QB5ZUrNYLJlBjGMAg/lTdTKyX6bpJUdWEqBGwMcgjHuSP1qx40uzp2paNrYijhSeJ7ebnIA4x+WDVDUU/thLedH2FVGxkPBGcgVtVV7M+Yy/wByMqaepZ8SpLH4xtpLVcNcW3mGReScAAjH0qO8mvBbTXfkySFWDhAu0KOvX296teKJJEv/AA7qELgP5ciyOpwD8o4/PNZmoeJLjUpLzTra923CgK4I3BPXPvSqK8UzpwVlKpB9y94gWGbxvp08xU201ruCq3LHA4I645z+Bq4ZEWUutmDGGAY7sYGPWqWuWP2e28Ny5RzEhgkkwC2NoG76ZHasvXJLmOeyjtJ8pIPLkU5JLdqmo7xTHg/dlUg+5c8XRIvjW0unOy2ktCoI4GRyOffgUkE8RAkQbAGBXa+OQe5q14st08rQXuEaRQTC5U/KeADk1Pqs9lBamGCzWMxqVAQZPApzXuJmeF9ypUgu5lfGGx+2w296WkVGgKFouTjqQD+Fcf8AC7wvYal4ll+0meO2typhSaQg4PORz3I713eo2beIdB0BXZWtxIQ21sjjjH4YrppNGtomdILQCXaEEgXOBjnFXUf7tMjBp+0qR8zJ8U21tD4t0qRmVoJlZdzNleFHP4UG/tIysKTQ7Gba3zADH51H4ttZLa70GWaEPDCzxsshwDxV670DSTKpXT4XIOQEH8X09qzm/dizTAx5alSD7mR4wsre5vdFhdkljfcpLHhQBSQmzicIgjQx4Cor849cZzV3xpYpc6ZaSwIYHjmG1kXnp6+lLpujiS0jmaPBbByFySe/NOduRXNMIlGrODGeIDuvdCvPkigiYqXfo4I6A1JHegbtsylCxOA2B+NP8WWUf/CPQB3KG2myu73x2rE0jSkGpT2kkvnuBubb0VT6ionrBMMK+StOBp6/cxteaJcC4RUyyD5gAjY6k5xz0qX+2Y13kzrKrELuV8gEdc0zxTpFufC8SmFGghlyFxgY/wDr1m6t4T07T7e2extUhkLqWI+6R6ZqZq9NM3wT5a04/M2fE6W2o+BtQMExldVMjFeBHgHB9ev9K5TR/E8aQWo+1R+aFG0buh7jGc5zXa32kW0PhzVoYUluA9ox2jCj7uTg4POemRWFB4f0yDw2LuGzhmEcXmLMwUMX74OTzVt/uk2RQ93Fy80WLy+i1vwvqqs264gQMwVixUAHJI57Gue0rU9Ku9scd9GbggHDFQSAM8nP9K6fw+ILvwhqSLFsmlilBMceGf5SAC3r2qtY+G9BuYLWaTSFLogBeNeCcZO78qUnemFJWxku1iytx9o8LalBBMhLRvIzs4KRqF4IP1FZekeI7SDZC2omGQwosbuu1ZMdQD6nGefatXTo7O01PVLa3jjS1kssrHjKseQ3HpgjNQ6JZWk2nQSGztLlxI0bOy4IAOD7A5ob/clQfLjGl2NK91E3Xh/UltmeW4aNihjG4sAp5789ePauQutVsrK3sEgeRrjKBopEIGSvQj8P0PpXcQYYynYEHlsmVIIA2kDOOe9cM6wsXaSKIzRyE7lGSDnj8qIq9OzFZ/Wml1RteG9bGtRXSw+YIWgkVFEZB37eSDjH0rO0y/s30JI/P+yFHIaJ+Cp7k5/WtDwvqJm1JII5okAU7lGAR+H50mi6LZajYXST2QndbyYNJyBgPjj3NUrezd+hnG8MX6o3J5IbjTjFBOkjvbvGrRdclCAR+JrC0lpX0OEpcKGgLQ7nYAgqcc9O4IrcstPjjIEMAgjClcqpIXjAP8q5DTXSC81S2aCRVjvJVCzYYPyTnoBjv/jUx1puxU26eLi31RueEBIIL22Mkbxl5G4fJJbPBGfU9AKzNGuYVs5Vd4ormC7ljYBgDjcevNaukLFb3iSeUkZZwCyr1z2JrhfEZGneIb3IzDNcSNIg4OM8n68CnTV4NE1JeyxcH3OuXU4DqdmXuo5ZJGMaJ5gJHHUD88VmyzJDd3kMUohCXEhUHgsxOCKk06KzH2RzaLFJEA0ewYBz79uprG8eX11po1Q2aqtwNzK5XcTz2H0opr3WisQ3TxUJ9zrNPvVRYow5OHyE7HpXGeJzcr4ikkikkijQyoxRyFB3DjHrxmtrQL2a40+0mOwzmNW2K4LA8EnHtn07U3XJ4be8uXcRvJKSVXdjLHPOPYD9KdLdoeMfLWhO25yHgq1itvF0UhjwMERMoIVRg5z7kkVx3xNt5LPxlc7SggKrmPGATg8gV12nytbaxaPuwiyZ2BgC+c4GPx6CuZ+NqNB4l84uBEUVl+XnOOjcdx39jXoUdzxMY+WrCXmQfDy5FtrFkqTPEI5gWB4VyfX2+ld34mkFp4/iufLKB9i+YvQ5HQ/59K8b0m/U39k2SY1njL+WcEc4BHtkivYfHIWDXrG4YzPuCLsRM7uBgj3GK02kZ4iVpQfmehu9y0gMkQQcHbnjHbtXFePbhrdtRX7IAksIVDncM45OOlelrGoiHG5nRThuSOK4vx3ZvLJFGzhd8ZOVGTwO4rGl8Rpi1bkn5nx3qekyW+t2TysqLDOGYfxYLdc+1e+eOf3mnW0sQEvmohKkAngcEnntXj/iNWutTljVN8hcKHdewPftXtk4F34Qjk2JG8cSiNlOQzYAGPpW03sxVI7SOJ0WLzLshkYoBkkEKd3pVLU3ludSBBUuM8Y68Yxmr4iGloVkkd5psE9GA4z1zxzWLcQO+ohjI2Vj3bVIAB7fjXFP4j6jD6QuY+oWxlyNoBHOD2rEtJEQzoQXbGAR/Cc/4Vtaskkcgd8hG5Bbgk1gmTdHcOpABP3lbn34ogrnQ2YOpcXS8M6gk+1Z+qMSlrKoI2uQynp0q/qB8yRCWAKkbTnFVdSR2sOThUlIC++K7obHn1dTmrgEuRnA/SrNmMWj5wTuznvVW4GGIPUn8atWRAtGHJO48murocCWpZSLaA27nPTPWmXCKrggZPoc4x9aIySBjkHqe4ps+4DkkjBIAqTRHQeC5UuJ7+0KndNCVO7GCMHGP1rl4o1jV4huBiZlOeMc1r+GrhLHU7e5kfy1H3snA/GovEVl9m1m525Ec7ebx6Me3tVIZkbAGbPSkVSuM4IB4xUjjBOOQe1NGcc8VWxiyOVcnI5P8hTUOWJPOBinOoWItkhwfTjH1zUYOzAwSDzmmzOSsNJ+YbTgH9KkBw2D0PfpUbg7wOT3GDinZyBxj9akgmuMi2UqCHHIPata1naa1UnkgbWyc1nRFZoym5c46McGn6POY5SrEMHBXGOKTVxonvB9izPuYlF3KqcknHFfo1+wT4s/tbwBLp805N2jltjHlFIwAR9Qa/PaSC3mhV2G+SJj9NvPWvpH9hHx7Np/xKutNuLgCKSLCqwxwGyuOO2T+ZrixEeaOh6WHdnY/Sa2YhuvFaUIHc5NZNvJudieDnIPbB5q5FcHzAOg9+teUdljSzwepxUsPDd8+9VkfKjHOe1WIuHHpWlxMvRk5HXmpg+PUD0qqrnIwc4qwDx2pq407D85J70fzpRjGemaUD05pjEC5z0wPWjbkk8HPpTxwD2+tKQMn+lNIdxoHXtTW5Hp9Kdu/wBqkosIi6euPelLcccU4gf/AF6Z3Pf6U0hXF3cn1peufWo+4Hak83B4xQLclp3BPXI9KhL5xg5NAbHUjmquFiTdgnnAprPnPQgelQvJz9O9N35Hoe9FwsOd/mPUVGB13Zx7Ujy7QeQM0wSZXIwSfSmUkPLBeBmmOwK9+ajY8nJIJppcDHegpKxIXAAz0/So5JlB9Mdqa7bgMEGqrZLH0NK4yYS7s9qglbkYP4iklcJnBwT6c1VExJwxwPek2Ow+YjvjntVSSQLkDkjsKe/zEZPSoZHCkc9e9ZtFJFeSf5trZAP5VSmuEAPzAEmpL2XdjBAP9Ky7hlLZJ5HpzUMtC3M64O08461mTzfMR1z0A5p80vJO7I9qoXNxgcMBjvmsmzZIbLOBn5xnp6c1Vkuhxk//AF6qT3JbHzIGGSeRWZPfScLwRnr3AqLm6iahvx5gQnAHr6VesZTJIOSQTxjmudiDSsQMk/nXZeHdLZoklGQinlT0P/16peQ2uVXOg0q1OAOctz7V0+nRsuN3PvVLTYchRtwB2Ardt4yvbPvW0YnHOXQsRKCfQelWkbb7/Woo06e/NTeWTjjA9K2Rg0SQjJPX8KuoMKPaq8EfA96vxKMUEMdAh29OferKocDjrRGBgdxxU4HTGfoKtIyk7AikKeDk+lTbDgA9OKapyB61Ip9eRWkUc05XJRgAU3IBPbmmlipPoKYz7hnpn1rR6HPuI5znmmHGetNdsY6Gm561LZ0QiyQkHvTWPPrTM8elJnOewHpU3NkiQHr6jvTs9e+aiVsf0p26mS0Ke/ak9OpxSFs0VZnYU89M4HemPyPf0p1NPPbk1AIrvwTVOXIxyeavSj05PrVWZc1LRvEpMvJ7A9qY6cdD1qdl+bNB5HqKCzMkT5jjkVWu4sITitdogckjmq9xDkHg49qllJnH3to0jkkkEDgdq5/UoJBhQCAOw45rurq2+YnGR6Vg6jblVLYJPpUSVzaMrHn178+RtIK8bu5NU4rgQsxfIPTp3rodWiLCRiNpORgDjFcrdloCQOT3HfFcslbU7Iu5t2U3AIIA9K04rraw5yfc44rlbe4JI+bp6mtK2uGd8ZUgccHJqObUpxOohlDAYOCKuRSnpnBFc/azbMnJB6etaMVyWxnk/lWikc8o9TbgYEcnmrAcjGCRj0rLj6j5jxzxVqK6CnnAA79easxaNOJ/lGeGFTeaAAScEdhVBJtw4IJ61NG4ONxGfftWiCxoLNuAAOB6VJv2kc5+lUd4UjBANTo4wOeatEWLiy5UYIBp4cgHkE1SEnPB5HfrUsbe+Se5pkkizEsOoz2NTq4I9DVYgZGCCadjpjp6U72FYsiQEDngetKCBjiq2eAO3rTt+e+CO1UFiR5doHU49OaVZGYDtUIPXPNOV8Z9KSYrE+eOT+NIMk9z9Kh39uPoaf5uAO5q9yGh5bn0I70vOByB71CZfXik3gEYPB7UtCbE27APIP1oD9eaiBz3zSZxnuKQuVj2Pv8A/rpnXHrTS/QdzQWHqCT2FA7DXGScEGoJDz06dqkZuTggVDISM98VLVwsyOTBBPQ9cCq+3PPQDvUzsGz1A96iUgkjnHoaLBYhlXk44qOIrGwZ+DkmpmYAnJrG8Saquj6Jf3rOEWGJjliAM4JzzUPQW7sfnt+2946g8W/EtdKhYulihVwGwCc8g14B4khWBII9gTES/KOO1bnj/W28T/EPWtTmljMstwygggr16iub8UXwn1F8MHCqFVhwDx1ruoRskzLEPVRMWJgQcHJ5FSyLhVGMAVWibYwYAEq2ce9aWtlSLfYpVGXcy54zXecJRHcjIJ4571EWIUc888GnYwQQcgD14ocggc88c0AR8bSQSCfWpLcthRjAPpyaiUDnIIFWIiAVxzj0pMaLkDAzYAI4znvn0rU8ORsb0qCQBzu65rKtHDXYXByQTkdM10Pg45vrvC5KKeCMdqykbwM0FZbu7YkMrHGAeAasR5jtxxyAaps4a9uQAcbvoKsSyCG2wcZ6kdazWqNjS07i2ibcpHJIr0jwHYz3ks5ZZVgWEmNVBO5u+B/WvM9Gwbdc4UDpn3r1X4W3Ri8Q20cs4iRAVZWOAwZSB+R5rnqqyZ10XqfSXwb1W00iXR7lrt5bnyvIWNuqkMOMV9g2Vw91bwmT+6GAHTJFfEPwlZLT4hWemzypKvmswPQkkfKK+2bGKaP7IWBVDb5OenFRh9VYyxa95M6LTMTaPLEOJLeU4LenWtPSpEnikZHDBSRx61l6JgXVwrHCzIHAPGfpRoMYsbm7ti3Bfcgzz9DXaecb6k4GOR7dKbcIJUAIzjnmlDFVHoaQ5YHjIP8AOgLkMczA7W6g4OaeG2MWHIpk8LEAqSGBzUkR8xcdDxwaAJFcEDuKkDbiOMZ9arpmNwCOPWrOAcd6AEZse59qVWBPoB3pucZ7mlTJJB6GgB5Y57gD9aGYDHH40gUZPfP8qCDnA5BFAAoD56jHrS7ORzzSD5enOKcpPJ7D0oANnoMH9KQng9CaXPJyTg0MQB6E96BIiYde31p45xjJHsO9NJ7DB/DmpB064oGNPyqDzk+tMBznuetOZsc4J+tNHO7H50mgGk/TNWI2O0EYzjrVcJlh3qyBtU9jtP8AKpeiGtz5Q8f38lz4v1NFDMVmKkqcjjua5o69YWcpinmmilzjIhZjj1BxW/4rWM+INRlARp2unON2DgHHIqCJ4xsLbMjgg8ZryKurPp8M700aumeIdNhso1+0XMwY4TdCQ35Vr2+q2kLgMLgjr8kLMPz6U3TIYriCW42xGJUwFBwPrS2MwIBjZR1HDYFc7RopJNovza/a/ZWaCK7llCkqhgYBj25qGx1ae8gMlzCbJi2DCzHGPUdKtreuuMyordMlwB/hTJLS3v0LTvE43D5gwOPxzSHJdSeC5E6/uwX5xk9K3YZSthOi8Ssu1cjge9VbTTY0VRET5YxgLgg1qWtqIiu5sjIPzcVZm3dGRb6WzRoryLvyBucYB+lQTXRs9USwESu+3fJKzkBRnjHFQeJdRnudSZbcy+RC2N0a9/bg8VUtNT3XCQzLKJGGdxjJNUkK7asb8rbiYUUSHI+fnA+lLNtsVSXczOeNoXOPWmxRqcfPs3c/MCMCpnijwczhhgnBGDVkct+pm3WvwJgPgbvu4BJP9aSS8kltmnhTzEXAycjHsfQ1raLDZzbpVhjldWwGYcg+mat6+Vh0aXO2IsyjPQn/ADxQmYydrlv4X6xEtsJt6pKZiJEyOB/j0qTxDqhvfHUpBAt0j7HI7f8A168nhM9nbyyRSmIqC74JzxycfX2rZ8K3TPeXdzI3mM5AwSc424xXWpLkPIWtQ9EOqQJjc+wev+Fc5rGvwzakIkilKqOZPLJHOO+O9T+YkoG4ZI9e1FuTJL5SqpUkYJPJNcdj2ltsVknZk3LuKemCD9aTzWPJWQD/AHTXRpYmGN0Me4nGTjNRPH5OVMYII6VL0He5HZX1uliWlJEgOBgEkj6VZivoZTiNZSOPmMbAfyqpG0QY7kAbOQTWtFczFSQWC47cCnfQzdxQdv3hgH8Ko/bYRcMEYq3firBaUyrkg49a57xSLu2hiktSELv87HGMUgWp8qeN4Bd+CLaWfLm0uXLJHxuySR+HIP4VkWdwILO0tobWcBFC7sfKcDuav6hcre+AfEEQ3SPa3att3ZBUFDwfzz+NVrfxDYkwNNdqDLwo2n8q6Jr92fOYSHLi5RfVFjxw0svg3SJofmaG7AlKn7oPB/QiuX0LTG0nxDf6jJG1yLpvlXoCcf8A166vW5YtT8GX32S7DG0cSttXJyCCAffisWTxvFI0UchlRkxwinBz0/nSWtM3hF08XKK6mx4svpdQ0bTdRWA29zDcbGiPIXJUH9MVn6hJrUwg8gRWtsshMjY3Nx6cd62tUmguPBt5NbqshhYS8ggjkZ/HArOttUhurO2l3oonAKqz4JI5NZz1gmb4d8uJnF9UWdeluZPA8LtK7XC3H7uXABGWxz9ciltNHu08uK4lV5GjJYkcZIp9z5es+DNUhikV1U+bvTBAO4cfpVAeNbyW0tGTSEn85VG7zMAEdM8US1pkUEo4uUb7ouXVhLpngUPsaW4sZi8KLwQSR+mCTWJb+Mdfu3iH72KN/lWVJtwDDg5FdFba7LrfhDV4ZbVbaeL75VsgjPUfr+VcJ4S02a9lmklWNN8pMSKuCgzySffrVW56OpNBxo4ucX1O+8U2k134Rjklne5mjmVhJIMHcSOf1qn4gt5rGxhmXU5o5TgZjHXPBP61c1VblPCWptNOHaNVKM6/d+bj9az7jT73WtNgC3aJGyAsTyM57flWbV6S8iqT5MXJLqizqtlLH4QuIvtUs9xGylZJDkjcRkj86pyadd6do8dvDqFwgjXjy+SeOcGtqS1LeGtRhuXEoWHII9uePpWVp9/e6rpoKRqCkfygtgMfXHrRJc1MKL5cZKL6omtWvL/wXdu921zPECu+ZQzKQfy4FR6VpxtJJ9QW9le6uI1ViAAAAOB6VoaLo1xY6JqFnNOrLdRl1UdE45zXOQLrkOnRFbiCCBcqsYBJ69c+9OS5qehNFcuLkn1R088FzdeFr22nnMrMNylzgqM9qz77w5c3ljaST389zEo3LFkLjA7flTNEu9RurbUrXUVBRYcqQchvUYrPTxLdrYQskcUgDfIxJACg88c+lK37qxdOXLjJR7o7HSPNmjngIdYZLdx+8JOBtPX61y2l2Rk0Vka8fy1lkjECABWwxHH1roPDFzqM+Jbi4gkt/mCxxghsHt17Z6VgWeiXEtvfx+YsAS4cxSockZbPI/E8VS1ptFRtHGLzRueEbZNLiFpHNI8LbygmO47ivT+grE0XTpb6O7VtQuraKO7kRhCQFBDdB7Yx+taejSiDW7WCRwyMGAZuMsBx+J5NZ9pPJ4d1DV/lVka7kZEkPygHn/GlBXptDqSUMZHzRu+HfD8NtrAmNzJc3BSRFMigKFxwCPXp+VYWkwRwa5qdlI7+XFNIoQ/KpLHOR+eK2tF157zU4YxGSpyzE8BSMYx/ntXN6xqsmleMLkKjmaWZpFMbZCjoSf6Uqd3TkmZ15KGLg11Op0nT/s155kTOCw2lC3ykYxz9K5ez0e8F5eysyG0iu5QxV9xbDnjHGMnH5VrWWvvPNaZj2B5droTy47D8eDVi8tpv7W1Gzjnj3lfOZcbVKMx2jOeoxzTp/Ayq0ksVBoZpVrDb3tu0cO0CUAkdcH1PpzWVqgvBd6hFbXMtqRNKUWPAXcTwTx/nmr0VhqMcqAajE0ZYMyBdoxnoT7D0puv6XdX2v6gtvcCONQrDaM9zk465JyKVPWLRWJtDEQkRaHFrSw2VxLqb3DvhnhkxtXHVSQO3Y/nRNpsknifUZYpSVPzFOoHJ+b8en4VpaVp99ZRmCJotjP8AvGYkbB3x25JqpqR1Cx8T3L2kEKRmIAmRiCy7mxgYxnv171MNE0iMRdV6cn3M2ytL0+JDbm8lFuiq4VwAshP9Bj+VUfF/h/8AtPxZdwyXTQoYQ5EQw2SxGQfUAfyq1bXGrS649xPHbSRlFiYGQ4AzwQPXnmpPHWo6rpur202nxQTJLbguJzkBtxyce2AOvrWlJPVDxdo1qc33MJPDf9m3Gnj+2b69drgIFKADHB5PoAK6DxPo0eta5PA7S20JtVb5B8xZmbJHv2/CsRJtcu4oWVbLCklk805JzxxjPPI5re8W3WoWFxZX9jHA949oi5mbA4LEA/ieuaKd3dIvGuKq059LlKLwNYQq80V1fxEESAK4zu7++KzviXcixktro2sRiMURE2QGG4vkj3Pp9fxm07xzq99HFbT2kEd828thtq7cdj+OKr+No7V/7Eku7dZ0+z48uM5KgFuRnqRu/nU0bxlqVmFvcku5ztxbJBc2Tzqpk81JIwTnB3dfr3rL/aOtDHLp8iKVSUgM+7B+6RnHsfWpvEVx5aiWFWkQYKjbh8lsdPWrPx6Kv4d0edlWNSNuZBkgbRkV6NF+8eDmXuqMvM8d025jR4kZwiq6HJbOcMDgfX0r3vxvLELPQbpkclyoV2BJBwD0H+etfO9rOq3kaxgNkg5zgZ7ZNe66/dG9+HWgXyoXlgcY5yR0Bx+Xet57owxX8NM9QsdQmg06GaSJ5Ase5mHLEf8A1vSsjxHe2uq21ldWsjETblBA5HHIra0a8+36BaOoCGRMkHjHY96o+JYlt9EiaBFi8tyDsHHIrlg7TaN8Um6KfofIWtJPP4hv4UnMDxuflB3DryT+HpXtvg6SNfBEEkp+0RwWryZK4BI7GvIPHaJZ+Jbn5SVOZGCjDEEdCOuK9F8J6iZ/htJZwRkoIJDlxhgMg4NdM3eIpLmhcwbO7e8CGdQzud3HAAPQflWfLG17eXJgKsUyHC8lcdM1ZQKpdInUNEMNgckjr+tR+GkR9cvYlVhPJAzEqAAfr/SvOl8R9NQ/hI5bVbszSsjHIQYyeBXNyLiCULwmckj1rc1B2/tO8t5OHik2kAggDH86yZUjSym2uXcMcsOlaQR0PYwZzukXdgdM5plyA8DoeQrbsHkGnO26YcZXv60+Vd7XSg7coMfQf1rsicU1c5O7AaZiMgZ6Dnip7ZsWrDGAWqK6+ViAM4PUcVLaFTbvjO4MDzwK6lscD3Jox1OSfpSzgugIHJ4wajRsZzkd8VIZNyKoAPX5u9Tc0T0KokdbZ1OCRkg9DXReIUF/oumajGSFEYjYrycj1rn1XLnsM9DXSeGk+3aXf6U7gBgZIMnBJ7imJO5zZ2yBCOAR1PBzVcgliMnIqaFCBJEc70bByP8APFNccEk/MPTrV3uS0Ryjah5zn1qNZMuQeAR1qWZS0ZAOO49RVRz06Y5FUjKSsSsFVu5Iz19Kjcn5doIGetSD5olPOQcn1+lRj5pBgnI7npSaM2Swny5A20E9Mkc4qSU/Z5wVJCnkE8HNVdzHB2kEnt2q+cXNugyCUyM4paCNezeOeESKMOVwwHTiuk+HGvTeF/iTo2owDasciFirbQfm5BNcbosgDyROpLMSV5wc1radts9TLyAIRGSkjybRuJ6Y9+cVhUV00ddJ2kmfs3oGrJrei2F9E4aOWNdpHQ9wR+da0zBEEnTHpXkP7MPi5fF3wxspGGZIE8tjjAyvBIHpxXsakSRkYyK8Rqzseqye2lLKD0NXkfkdcjvms2MBV9AO1XYW6djTTE1YvxNkg/rVuNs1Sg6CrUPfn8DVIllhT2PSpBxiolp2T64qgHkZz2pKbuoboTVDQoOTSMTx6GoycZ7GmOx47ClqF7jiTjqSPSgHjOOaiZsfQelIJCPpRcdhxJBH9aCwOOhz3phkyDnkVGzdMdfSmCJS2PrSb+ntURYgDnAAqN5sD1x3pXuVuTtJ9B/OomlIPHIqsZutIZjgdDTLUSc85zzTGk2cDBqHzjz0xTQ2c9AT3oGTGXPbk00vuPPAqMnkZ/WmluvHNVcljpHx0qNpODx+NNaYFW4J/wAahkmGOKkENlfJA9KhckntTGkDNgnkVFNKAABwfWkzRCyzbRisq8vHWYoAQMZyKW5uSrlQDjqT2qCW5O3CgZ5+Y9ai5SVyF7pmGXxn9ayZ5cM+0kAmnTTSNI+eQOhqm8vlkk5J9azkapDLi52JxjA55rMurhWiLEgZ7U67uRM+zG0YJOOlYF5KiPkMQR0U9KybN4oS7uAGV+2SNvNVkYzEZcYbtjIFVp7gyOewPQHsav6bamVwOoIwSeCDTsbHQ+G7MXLhyc7eoPOa9K0bT0FsQflB5GMVymi6T9lWIZySASw6niu50NTKdmMEdjwK0ijmm+iNeytMAYHHHWtSO3JA6mn2Vv8AIOBWjFH09K3SOKTK6QHAHcYqUR455xVnaMcDH1pRHkE8VdiEQwpyD/Or0UeVHp7VDGnJ96tRrgDt7UImTsSxqAD6CpB+tRqcUjSe2fpVo55alhTgA9j3pWOAT39aqE5PtUqvhTzx0qtjJxHmQ7cd6YW/Ko3mCKT2FRCffnsKHK5UYXJCxzQX/D3qu0nJHXHemNJkelRc6FEs5HrSb+T2qpk8noKdv/EihO4FrdjFLvwB3qmJ8nHYd6kMm4D09DVCsWN9LuNVgw47mnq5JFNMzsT7s88n2FLuznqPeotxH1oaQpg9vamRYSXgjGBmq8gzkdKe0m45xg0jNnPcUmaLQrNzxSAccVKy9T0JpAPlPY0jTcjK5BqN0xx19qnwaawBB7VLBGZdwBlOBjFYt9EoBBGfaukkjBJ9ayr5AUJI56UikzgNYgZQ+AMEcd64q9tW3tkgk8Z716RrK5icen51wOsZQsAMBuv1rCaudtN3Oe3MkmF6eorTtZtuByD3PSsyYAMQOB14p1rJjPByfxrlZ0nTWs3IOSTxxWnBMQ3PHcGuYsZwWAJ2jGcH61rJKM/eJzgdaaZEkbsU+4jB5z1q7E273P8AOsS2k5GOf6VcSdk5HQc8da0TMXG5sxcOCO3UVZhZsgnjHNZUN1nHAB4ORVwXJEYxz149a1TIkjUDDJz165qVXV8gHHtWbE+QN2SfepgwXPvVGZdVwDxyB2zUwkxjHWqKOF6EnvzSmXBxzmqTIZfz1701rvYwXk9sVUDnB5I+tLHICTnOaq4y+JSy+lCyHNVN55Hb2p4kyAec+9NMgtibP4dqcJAfqfWqivuIz3p+7Ge1AnqWQ/JpDLye9V89PQ0LJ1x27U7itcmLfKT3pI5NwGRg1F5p6jpSbiT/AIUXETl9p9fpR5v51CXwPekMnBHQ0XAlMnzDnBJpxfgnqaqmTAHY0CXI4PSi4MmznPWo3bnnrRuwB0zUbHGT39qRI2U7umcVGCAD2pWHAPc1G0nXjIFAmRSd+ufSvGf2p/Flp4d+GN5az3C28l3GUUng56/0/WvZmG5hj3J9q+A/+CgvjuLVtYsNCtpCZos7sdFz/wDqPFJ6tJDjvfsfMmm6eLvxGkRBi81mkYDkY9jWPrWFuTxgBsDHIIBrofCsrrdxvKcvHC+GPOflPWuZ1EoWBGSp6E+v/wCuvWprlSRx1HzPmKhizuxwTkDFWrt90duTyVXZj2zUKrwOoPpTr5fliwScADmtLnM1YhkIU4HA/Q03aOepP8qla1cQmbYXQEAkdM9qYFznIwPXPeqEVpHy6DHHTjpVmEAqN2CDwPY1WJBcZGACeatW/Lp8wBAJGeBSY0XNOY/b4toyqk7j6cVv+GpZYb29mi57FDxxisLSyXvhgqAQc1saLcrZtdoMmSRgSQc1kzojuZ0su+8nbYUJck5+tS3bqIQwyDg/Sor2PdeuQ2VP8PpU19sFrH83PUj0pWNS9pT+ZaqdwJHJ9RXc+Gb2G1vrSeYMPLIfcuc5rgtLO23LdQOCe30rrtFnaGSBjySDtU1y1Vc6KTsfSmkRwwa/4a1tf3aT3CGQLx+dfdV7dGPQrO6Q7o41Kuc54NfnP4Y1e9vvDMD3AZHWYEKxBVWHT8K+7fhtbz3/AMJ5o5pPMuWiEhfGM4FRh9LorFK8Uz0a0BgfQrkcxSQeWwxnqOKnliEficbQAZoiwPqQRTNMmE3g3SpFYMUiU5+lW9RmSJLO9bOFcIpHGAeM12HlGirbl96dg8c4HYU0qUYN1B5zUrDeo7H3oAXZ/wDrqB0ZPnUZA5IqUPg9wKcxHGeRQAYWaIEc+mKbayEyMh6jv61Gx8mQsD8h7dqc46OvJ9qALWwMT2NLwAMcGkQ70BHJNBGCe4HpQAm0k+nvQFIzn9aUdCM4xSE4z3BoFdikBRnGaPQdAfT1oPzYxxijHPX04NAwwDnOCfWmn5c+lOzgnrnHWgjjnkf1oAiyOMdaUHAI/OlC457+hpehBxz6igBOrEdvamsNuQOfrUh5wfWlJO4DGR6mgCNF28+nanSyhYZSeMISPrSkYOR0JzxUN7Lts7lh2jJ96mWxUdWj5M8RW9o3iW/uFlcymVjIvQDrxVPTmt7tyLiLzFyRgN27VxfiLWdZ/trUbkeQ9s1y6KFkw4+bGcen4V2GmaXfJYRGKKMBzncXwSTzk15NVa3Po6LtFI6bRrmz0mU/IqxkEBWOQPSrUg22s08SogVS2MYFcnrGkz+HdJn1GaQTjaXIVsj3xTjri63oCWxLJC+CzEYYj0rK2g6jSdzcXXLDVoDE8cIkgxvV8jn2/wDrV0Hhw2lwgRLdHQDlOCCfWuUkk0+8kjSK3jllRVG+Uc4H4VqaHftFrRgigVEC5MsbDAPpj+uazaK5k1Y9BtL2OG7MCRiM7AwQAAY+laAdZmEZxk/kBXM6o9hp00OqtcSGdUKvg5AGOeP8KdD4ittom+0AFl3KF5J9jTXmZHJ+KfG93pniR7DTRAIgzBvNbaSQOxq/4R8R3+qXgE32eSfaXzE24Dn6da5nWJNKi1Gd9TRZWnJkjfG4qD79vpXS/Cyx0291RzYb0iSMrv2bRnP0rUemzN57S5jupbp5JZ1AJEZHA9ccVM2kvqKR3JupbRSMiNUBzkd810l5proS0V2XI/hwAD9aytQ0u/1nywLw2Ajx8qjepPr0z+FK5m43LEMVto1oohQiWTBeRRkk+prG8SXM89kPPmLruyN3HOOPyq5b6RNp10Yf7TuHzjnaoB9+mf1rJ8Y2k9jps7XN2tyCcxrtw2PQ9efepIkkosw4wJdLUS4LsuSRwM9q2/h9a/aIbh1iV3RiGR/UDg/kK54OP7Pj2kkBMjJzgetbngS91G0hm8uETgyZyMAEdPTrW6Wh5cF75satqiaYQLiJonY4AUcZrETxC88jJaB96n5Q5x0966TxlLc32lMY7XFyMCNSpJPNclY+Htdt5jvtVLY3ZBwPcGpaPTSlLqdK+oa60ZlVy5K/6ndgD6GsQeO7i3nlt74y21zGcAckMPUHFW0k1CCXy5Lb5cfMwbOKtw6dPc2pMltvkOAjMecelQzRK3Upxa9dapLGiFvJYbmdjggiuig1ecQhFupEI/i65rJGkXcA+W2LHnALVj3epSafdpG9lI+44V0OefTGKLBv1OsTUrhpCzO9w4/DNNfT5NZlxdy4gGCsR7etRaZezrmAoSAMhyOR7Vb+1XEIOUBc9PU1LQk7dT5U8OWtvHoOr6eluCZId8gX+NnOM4/z0Fc7plnb3GgwGVQVWJVHOcEV6XpssNjJDDDawxxzZRyq4JyeBn2zjmuI0y7Wx0K5jSCGe9t5iuyUZAUMcfpg103vBo+fdo4uMu6JvD2nmLQdSt4cozQFg7gHkZx2rHs9daHRbC1dgXbagyOWGcHn2rq/DOtHVdUEEtvFEHt8sq4A64PtjpXK6JegaALeO2iklR3VXkALjDkgdOMcfpWcPgaRck44uN+qN6y0w3FnrFnKEMU0BIznIboOPbrXDW+j2OsafaRyxJK0Me0MV7+v5j9K9B8LahI+oSRzbfNkTBTGccciuP0FcXt1blVQROwAUbV+8elC1psU17PGRv1R0XhzTXtU1W3TcYntQFUDCoec/icg1iaFbtNplqqkNIPlOzjHPPtXX+HboHUhG0xIK7JExkMe2fwri7Z3s7S/jhjzIlwygJ8o5bnA6dO1OL5qbQ5ydHGRlbc7Lw9pscqajDMsZimhEanuTk5H8q8igi1XQZp9SS/82ytZiDEjbQ6g4A69q9W8HSsNYiSZm2mLCqwyM85/GuTm8NC+fVYIpAqxuxMYUEqS2eM8dPatIfA0YYjmeMjJdTo9I8VHxOLy0exa3R4t4cncHPUZHTg1U0nV0h06K2+zBZmJ3sOAcH0o8Mk2muWlrEGMMwK7yODjseOtcvrmoyaLqc9sJNiCQgybiSpJPyg+tZRjzQZrOfs8ZB90eg6Ldx3cssGIkDRMoI5Bz1yK5Lw/eXFpBexG1ElvFIyozZJPOMik8BX8MuvW8e6QsAY8OnBPfn06VsJrFlps18l1cmAJKf3YXPU9hinFWg0XUk/rsG9DZ0VhdkwPEYxtIViDzmuL1LVJLS1ms1tnN4kpTOSykZ4OfSuy0LxTpVxqUEcV0zyOflVoyuR9awDbE6xqMcUQWFHLcnJGfX+lRT+Fpm2ItDFwa6ml4OE7ao8LWqNFJF+8lLcg+gFYCWfk3dwjQqY0kcICPuj2rqfD8Xl6nAyk4JAZSeCPWsvVLeCPxDeQ72BQbgA2Bz6j+tODumia69ni4PubHhW5zaxj7MFhjkxvXhufb8Ogql9ois9Z1m2RCWSYuiDOPmOTn8c1Y0WRoR5AYrFkHOeh7/jUWv23l+L7iSIOUltUkOOCWLNwD+AzThrFpE4m8MTCRgtFqJ8U20wijjijuEPll8hvXH596ueMLR4vE8ysoKyoHLM2AFz2H171ZF9Fp88M00TkeavCgE9Rz+HWn/ECx3eKrCZQyAwk5QffBc9T6dKKLumicVeFenNdzJsn1O21C2X/AEZbZpEJVZMvt7ZGO9WvEcDHxu+6NUWe3UJJkgqQ5ySPQ5HNK0ot0SXaQN2ST0BHIz+XWn+MpZU1qyuVDMXtWOACRksCAD+B4FKGqaRri/cq06nmU/7H1C4vrNIjEFEiMzu2CQG5wMf1rc8SyTx+MDFDBktarIzE44BOPywc1NJ4hsLWCx+0LKx2gOUhLbT6Co/E2ow6Pq9vezyEwXVsEjkZcsMM3G73BHX0NRSe6DGe7Up1PMpQXF5eROv2SFkjkBVg/wA7YOTx+FbmoXcmm+KTO9urrc2CAEdjvOR+tYml+ILWxiIuFZWkkIZduTszwR/OtjxDfQJHpd48zpE67VJ4Z1JOBj27ClT3sTjXyyhPzKzeMYWuRay2d0ZUG5gi7sKScEn3xVXxbex219BfMNqG3XOcknGSQB64rLsfElvd+KrloWuIomt9nmtGwO4E/KfoCKveNZre303SpxG7iWQBnCE4Jzz+h/Aiqpq8rF47RU59mjPsPEVksbXDo/koCdzRsrYxzgHGTVbx3PNdw6Fe2rSSRzgRgBeWUnJJHXgAHH19KyvEs1jLaQyujmCKTLDBwABgnH4mugvriFfDWj3UYnRLW4RFVRhiQDkg/wB3BPPtTp6SJzHmcISfdGPYyTwO8XkZZSFjLnaG9M56f/rrd8VwyR6VpZZVMjMI2VGBUDknnv8A/XrnpNch1I3EvmlpjJtxgEfT8PSp5ryc+C1uJbffNFcOGRfmJX5sH1zwCKKatMnMJ2hCXmjNmlmeaTy4YwSACGOF/P17mrPiCMf2BoEk1wotFhmjaYEja3QMT6ZXH41yMfim21GOSKJrqOeLmRfKY7T26Z64Ndjqk6eIPh3B5NoYXjMkSwyJtLnavIB7c1dNe/qaZg/3MZo4S9MD6elybuKVACFkD5GfUmtj4kMLr4P2V1AN4jhKq5Yk4xjdn6DNYbaZNoPhSC0nVZ0i3KBACeSc4P1zW3dSDUfgNK2SrwwyLtUAYbOMEfjXTS+I8bMfepJngemSK5RsxvHIQchs5HvXvOmyvL8FUeTgxkhWQ5OM8HP0xXzpp4aGKNFTZJGQCo9enrXv3wsun1L4T6rE5ado2dY4znA9ABiu6atY56vv0L+R6f4DmLeENOG5ZXC8uGyWFWfEHnyaFdiONWMf7zlsA1zHwnmt4vC9tIrBJdzrJ8v8Xp+FdhLtu9L1NHfO6E/L3/CvPelVnXVXNhk/I+Ufik2zxRqDBWMhjjJ7Dp0FdB4AuZodBV3KsWOBtYEqMdCPXisj41zQRa5ESVZ5IwBn5RgDkk+taHwlk8iKBjHiO63RbR0Jxxj6V0VPhHSXPSTJbmJYbmQx7SjZbIyD154pvhiVbfV7+5dQirj96WAyNv3fXjrWj4hYR3rRRFTtBUHgE8nr+eKwmEQ8HeIblkDywn92ehJ2849h3rglufQ4bWmrHE3Unm39zK6hWuJWcEnr9friqVwUMUmDxk89uKuzTRtJFvUMqgHIHGfas27YCMlW+U5GB1JreKN3sYQlBclSM8jHTmlAYXcALgLIOR1JP0qqTgM2WyGPuBVqKTF3buGIK4AI4zXXE4ps5y/RhLKpOVDnA7U6xWM21yxJDLjAHNJqZ2Xs4Iyd5Ofam2OFt5yFI3kc9uK6FqcMnZk0TBsZGSeOe1SCMhDtIGCevNQrJgHdgD1NWLdwR1yD60WKRXlVtpbIBHaprW8EE1vdAEGGRThec9jTZsAHk8Hk+1V4/wB7C8eSA2eQcHNBRr+KtMGnaiZ4yBBdfvFU8HJ6/rWQpBfcSQT27VuwsfFHgmVCrLf6XJu3kZLIM5GfTH8q55H3gEA4IHt+NNMTVyTB6gZz/P1qnINjEYOD1xVxJASB1A/OoL1WSQqQOeRjuKtMzaItxjBUHr60RjcmQQRznHWmjLgZyD6mkRyCQOR6jiqMGIAUBABIGQM1LauQ5z/EMZ96ZIjEHBH5VGpMTBvmznn3ptaCL6TPFIsigEI3IPXArfuHGo26lEQO4yDIPlz/ADrnfMVlDcEEDPrWlpEpQYclip3KD/KsZo0g7M+5P2CvH3mWh8Pksvlqd5k+UEkk/KOtfcMZMLEHkV+VH7NPiR/C3xVsLgXTQwXAAYv0znlR79Pzr9T7O4+22sEy8o8YOfQ4rw6seWZ7UXzRTLyuCB29+tWLeTBPcg1VjXaCDyPQU9Hw3OSKzTGzVhbJHPBq3EcGs6B8EehzV6Jxxnn3FWmQ9C0G79MU5ZAfY1Xlb5Tg8etRo5wRnNUCRZZ8HHajzcDByfeoN3XufemhifXNO4ycuDnFRls47Cm5wD6/WmNIADjk+1IaF8zGfUUjPge9RseCeagabJPYUmy7E7Nux1FN3jnmoC+T1z7U3eQD6Gi4WJnlOCPWq7TYGAOtNMucjBzUchPI6n2PNCNEri+ZnigNj3NQ45zuwaRn/wBrBFMsl8zqe9HnBl9PYVAXGD3PrTGfOO1CYFgyjA5496YZCD6A1WMmT2wDTWmIxnlfXNO5LRI84Xuc56VBLMqg4PJ9e1QTTgZIyTVGW6+ZuGA96LlKJeN4MAd/U1Rurk444qB5gQSGJz2qrLcYwMnFS3ctIfLcEYJxmqNzfFcjkqeuOtRXlw0gwpCgEH2IqhcT/NyRjsKnY0UR1xeZUckgcc1lXd4SvUqD26mkuJOT3HseBWbdSELvDEL05rJ6m0YjbiRnBydo9Ryax7uTfKF6j1qa5uTnBJB+vBrKM4mlcHkjPJ5qDVKxYCru2gbuetdbotuPMXYxYuR061z+mRLtAKqM+ldv4fiSJRtZSzc9OcVSE9jrdMjCRrnGRxg966/RbYKoJwDnOK5LTkJcDqOK7rSowqqD2xzW6OOTNqEDaMdKuIp4qCFBgdBV5AMc8YrZHHJ2EePge9JswvtU7AAA4z702QjYOOaZF7DFwB9amjOD35qtnn0pRIB0NOw2WS1RyPx34qJpsA81A0xJPPHpRclRLHmFhz09BSLcgKRySOlVzIfWmg9cnk+tFx8tyd59wGRgU0Sdc9PaoXkG3A5qN5cDqc+1Q3cdicy8/wBKazdPSqnm4zk4J9aaZTzycHvSuVYuF/Q5A7U0ygY7k9hVNpio65NILn8KaYWLRlxnqKdFMSMHIql5ue/NOEwx1wferuS0Xlbr1PvUyv065rNE5yPmx7mpln6HJI9KdyJIvebgnuBTWuVc4BJql5rf3sA1H54jJ55qrkWZeDYJOaR5AKoreZ78UjTliOfzpDsXwc4POKcCPoT61USXA+9k1PHJ0OcmgZcEWV9Se9RSw/LwRn3pVlbGM8UO/A6EUBcpXAIHHB9qyr7ODnBB9fWtWVgGOenPWsy9cMCOoFQ9CkcprYKRPjr1ya801KX7Q7joSccelena3honPUY7V5vqiqiEqgEmSWYVjI7aTMCeMhSDnJqJZGj2/KCPUVNLLwCeR71Tkl5G3BJOTg1zyR1mtBJuAYZB9emKuwS9cZGOTmsWG9VEAyAemB1q/BP8oyck9iaiwmbltOMleR9auxyZIGSD7Vgw3J69+OtXEu3Vgykj8atGZuxk7iQxB9u9XYbjaQTyB61iRXDHvk+o7VMt2CxUnBrW4mrm6t2XIxkDvipQ4ZsgnHpWLDOcE5JFWI7liQRjAwfemYuNjaWcBhnggCneeoJ7kVlmcMBk5+tOV+Sc9OfrQmTaxqiXeB1xnFSA5rME+1cBsd+Kmim3qPmyfc1SZLReDkd8gU4ytgc4B7VVEwA9xThKcegPY1ZNi4sp29yakEvTBJPvWabjBABqQOSeoII7VVwcS8z4z6GgHHPUHtVUSnoSSTQJduPmzRcmxeWTdn0pvmgY649aqiYHBBwOAcdKeXGevFNMmxYWQc+gpGYEHPIqszkg7SMVFvbJ5J+tDYInaYHJIxUyMoU4OTWczFm6+1So5RRzjtmlcGXg2Qe5qNm5OeB71CZARwc98imtKMkHJPX6073M2PyD9Kjk2gH1ppc+pHGOahnk8pDyc0rksp69rEOi6Pf3kx2RwRMxYnA461+SHxY8WS+OviVrOorcZgEzEDOcrnjB9BX31+2N8RV8L/DGbTreVo76/BjRQcE8fN+lfmXI7pL3JYEu2eSf8Bnit6MeaRM5ckGb3h6RjNqszkBY7bbGp7Enrn3zise/YvIeMAYAFaegyGLQtZYnODGoY8nk9KxnZmmbJB56V6KVjhuEWHKjpii8kO4c8DHShWVSeATxxSyMsrAZwAc+uTTJepDPcGaEQhyYywbbnBz6/WnAHBHQY/KrWpwJb2Vm0YAdwS5/HiqYJLAE5BH40EleX74B6DPNS25II5yODzSSIB2yevPWnxH5h3B55p3uNGhpse/UI88Lt5NW7eZPt8nl4IAwCeM1W0zc1+AQQuwnI5p9iEN6jByQrcgjjrWcjeIXS7p04AGamuo/3aNgFAentSapj7azAgDOQqjAp1yQ9vjPUZqTTct6NswxzgbhgGuns5Fju7ZhwN+PQZrldHcM7gLuG3INdDYfvBGQcgN161lM2ps9n+Hjb7aa3mG6IT+cinkivuf9nHVzqugNDLctOfKaPaRggelfBnw7lmn1SC2Ql3lkQLzz74NfY/7PWrLpOv6npVww89MsoAwSv+NcdN2qHVWXNTPobwZLDP4ee0QEJEXiGeo5NSRRl/DT28hLPA2Bnr14NZPg9vst7LEMpFPmRVPbmtwDZPdJjKtzg16J4xrWUyz2cTddy557Ghi0ZIzke/NUdJk/dmMZG04wO1XpBk88fSgAB4zkA07ccHrg1ADt4OTUhOQMUATooK88+wpFHlsQeVPTNJGcAcDIqQqHGOBmgLhEQrlc4B6CrGcY5rOZijjPUHGauhgcdz6mgljjggnj8KaxAxjijPocAflSHB9j644NAWG5PHU1L0wehHHNMAwQe/t0pc4HqT2NAhzd+5PGfSmnIHPIoXgc5OOaGOVPY/0oLE4HvzS8AHPGaaH2r703duOP1oAkQc+gFO6Z6kDtUIZgfQU5mIA7Ajt0oAc2MDsD+VUdZmEOj38uDhIWOB3/AM4q2OcgHI9DWZ4tlNl4T1a4LbAkDHd0HQ1E9i4/Ej81/EupSjxVd+QmDHcSNI8y7SFyQu38j1rR8MfEvV9EnnhmS5u7J3G1zGSM98HHas34heL5JrFhJK8ssyyw5OCQM5APfHSut8F3eoWvhyyLQ2ySvErEouQcgEE+5GM/jXn1I6ant023omanxB+Ises+DZrHSobyS5kxkGBlGOpyce2OK5zwxrOvy2kaW5N6HVVjjY7VQ9zn2967G21W8nl2tFGykZZz1x7fzpfh7Dp0/wARrqBFjCRxq5idQQz9yB+PJFYL0NpRbtdlnSdU1m30y7kFqEuIwVJYkqG6cHArS8B+IJNOWZL4o10IywDPkZzzk/jXaeKJ4P8AhHr1G2QyBSTt2hgPUDuR6185f2Y66hLPazh/MyfOdgznJ5U9qtR5rqxlOo42Pc5PGen6jpF1akl711KnCkKAT2PSsfR9fsbSZI7y3nQRDCiGMsCB0ycVxGlwX9/aNcKVKQJj5mChSODxWtbXF7apHJPPIWiIk+Q7sj0PtUul2KjWvueg3XiSxvvKQaXO1sxGcwktn6Va8F+Lv+EclvUfS5obIuQjbSGYnsB/WueM2vXFiZ7e4dAU3KmCGHpnv+lUrldRFjDLPdaheXaSB/KMRCn2qVTkjZzuj33S9fnvbZJI7Jwjcjv271an1XyIXkaN0K9lUk/lXl2m+I9V0vw7Evk3kE9w5JZkYmJeM496v6H8R7+COW1u7K4vHjVis5iO5hjjPTrR7OSMVNMxviz45uJYbSCwhuIpGYmR0BUnH4Z6eh/nVXw/qg1KziYvJJMIyXZ+TwcH8eRWLqXivxPqfiWO8XSpUtk+UwCFiGz1525rf0b7ULq+u7iyW0SfAjjAwQvuPwreNN9TlrTSWhfmQiEcsoKnjpXqXwtih/4Rc4K7nOcng5rzTVGD+WozjbnHA59KyNVt/EljJZppcEr23lhmCuVAb25+n+FVKDtoefB+9dn0ggEJG1wC3+1iq+vSlNJuGeRUULneTjgDJrwuPV/FogCxWjNKQMyvISR9B0qvPf8AirV5nsb6OcwFSGjViFPpz7fWsuSTPQVSKPQtKmOp2MdzbyK8T8jJwetXMXcbgLMFA/2uCK8bm0fxTBcLaWNtLBExwPKdgPxq3D4M8VRxTNciaW5IO0o7ALS9nPcr2se56r4k1mTRPDt7ctMC6pkDOcVmeFtbiudFguPtERuJG+Zywz9PrXlH/CCeI7yzIuZLguXAKyu7KwzySK6J/hbqt5bpBY26W0fBaYEgj1IFHJPqhqpHqz00artYL5qnqchgRVbXdUgsdInvJrgRoq9jkmuT0/wLqlhaSWsN3LcynhWZSSOOxqxpvw41MXI/tG0fUY2YEpKTtA+nSocJle0h3PHYNVgfUrGNFZZVYfKV5IJ5x26d/asbSbWKHXvFCfZ0d1lSRRI3cjJA/wAPcVJpscsWrlzcyMkDqrFlAJOefzHHFVtWdtP8cahBHIqJcQLOOMnhevT2/lWsdmeJX9ytCfmbGi28dvqNvMkarKX8twq8lT/hxWX4WTToNf122uYxJJFNtjwgAAPpVrQdVKXYaWUBSRtcYGR3/HrWPq1uNN8V6ndO5d5VjkX5toPAzx9CDUU/haNMZ7tanNdzbWa2svEVqkRYl5QhY4zjB/8ArVzllbxwa5q6jc7rcblMq4IUgEY7Y5PFSWuracfENg4aQTO3mL8mQ2M8Z6etW9dQaf4w1N1zNLPDCxD/AHQMduh4A704Xs0icTZVac3vc19IdIb+HaEVi37xgACf8islbm0tNf1WMosQkKyqTgg7vbtVL+1BBcRzvCS4cFVyRntzWveaXpI8YymWJop5IUIUZIb5e30zRT2aFinyVqcvMvadcw/bbaVXjMm4AHILAd6565byPG93buvlQPgGZjjPpx+OM1vQ+HbS0u3uYi32lgCDzgfh/wDWrkfiKGg8SrJFckXE0ScbcgDHBHbt3ooapoMe+WrTmu52un2FvFewPDIhTeG+V8EevGfSue1HTLS/1LXI7pIEeNlbYUG09wc+/wCdcB4Ztb+51GK7mvHuH8zMjbiqkdsD0GK7Dx8TFraJFExW5jR2deh46ZzTp9ULFWjVpza6m94dNnZJYuzRAhhnkA/l61h+I7O3tfEWp3Csqh2VlB5IGOvrWBpkQl1mETxkiHtuwRz6ZxXX+I9Ji1DxdBG4KCS3QhgSC2OTkVNPd3NMdaFWnJdzHsLd31OznWVso4KgNtBz2NXtXUJ4m1SL7gkSNtoPUY61pT6FpzSo7Ql/LOVyxBz69aTXYbJvE9hJJGZRJb4VtxGfrU03dtGmMSjOnPzF0XZbtbAgsI3BbHJP0qLXY1bxTPM0kkQmgVo2K7TjnPPtU4KWhLRI0KK+eOT9Km8W20d1qekS3D77aaMLIrYAAPT0606L1aM8c3GpTn5mPoTW97qeoRS3QliWNS3mtlSMtn8T0/Kug8R3NrDr2nTzOYLSS1WLzC2F37zgH3x/I1mro9j5Tp5ESxMQCqgAYB4p3jmztbjS9FEiMIkuo48MPlVQG5x75H60qWsnEvH2iqc+zIfFclv5WmNFOgkinAWSNwWDckED14NXPF98txceH7xpVS2kUwtLJgEnBOT2zkY//VXOw28Ei+bdRRyquRGCM85xx7kVteILCLUPDGlebHCbe2ugoQIAFXYR+maqkrOxOPjeEJvujButWtNStrm3t7yOQsGQlXGG9cGt3xLLcLY+HZoo5HIXy2kR8Hb6H1HH8qdodjYiwCyWVugAIPlrg47DHf8AGrmvWx/snRpIGUwQ3gOUYHau1uPpUUn77RWNTcIS7NGFPqEVsqGVsJuwC3PNbWq3scOg6Nffct1YBsKGOPm5PsTg4qg0Ecuq3Ecrwz2ixKFQngnvj9P1rR1q2X/hHrSGPY6Q3CsEDfKF2nKtz05PH0pQ+Ow8fFulGb6NFPztHvpjcNPC0nCgbVAH0/rT/HCwf2VaSx3KSC2mRVDLkKSpCgdvxrC8QaPpZjtV+yxRsXDNsYgHj/6+a6a702IeG52iihEaypIVQZAIX+L8xRTdp2DHLmoqS8jhYrm5F2GJTey8jOMt3z+GK2fFXnnwRY4cyyw3MZYx8buvT6A07UNLtnW4nNiiShN8Uo45x9e9RJAuoeDLuG5VyILgOSDgHjjBz7/zq4aTDHK9CLXkZExguLJPNdGRlI2K/K/XmtyVTdeEHRDuKTI27dnkKcj8v5muNuNK0+3hd/sxKSAbpGOcqAc8Z6112gWdsPCGpxQx74IYzJtVsH7pBx+FEF75pjHz4VM5W1uoVIAgincsCqbgFBxwSa6622XHhe8TeubeYSSGA5H3Tn9TXJXMENqY4BEm6NFUAKqnG3gE9z2NdV4VFqNC1eKJRG6w7isfHAGcfqOvqaNpmWKp8+DUn0OU05YYtUuPKEaSsqghxgsCMjn2zXRXk73Xg25eSU+Zb3ACmMbii4Ukfj0P4Vy8yxyMkjoI3ZFJJ65xXRaOsZ8KazGkeyXeshwBljkZJ/IfrVL3agsSnPB38jgtfv5dR0K9Nm5lO5TsRskeuB9P6Vd8CzpqXwe1e1aMoEdkZWGRyR/j/OuV0nXbnUb3X7SXzJYom3LgBUQnOQK6X4N3AvvDPiKxRpWC/MsUxztBHH5kV1JcsjzMV7+FUvI+dreSKG7utmCnnOu4DAwCccV7l8DdSjk8N+I7MTecqjzGVWyQD/8Aqrw3XJ1ttd1GLcEK3D/IBjAya9T/AGX9TW71zX4MKUMICllGDjP9TXdJe7c4YPmw69D0n4W3Tv4UnKuFijuHDDODjPU133hW6g1GS6t47mOQiFg4B3H24rzf4ZW8Qm8RQIcotxu354PPYe1ejeGNIgt9Re8jQJNMPLZjyW/z61503aq2jvp/vMIvQ+dfjpCzX9pGFje1MjqzhcFueh/LvVzww32B9FtrTAcyozRY4G4jrVv4w6dFG8XmRgILqTBBJA5ycmuV+Fmry3Gr2M0iM7TaosQYDjy16AflW1R3iPDSvRR1vjSA2HiJovmIZcNyMKSeOPfBrG8QTLH4TisUAEskuXVgCCuec/Wun+INsv8Awl+oEycF1Ck4wpOAAP5/jXI+J382QRnIdECkueh+tcj+I9vBtumrnFX8aKSqAAquSB0x7VkzlfsTkrlhwO5FbUyrIZWHLqMYB4rFZmFpLheCOQa2idUtEYM0eY2LZAznPbBokUKYMHCtg5HFNuHZgUyMEY9qszosMdmQwYlvmAPI/CuqJwzOX1I4u5iDuBY4PTNMibbbuBwGI4PTNS6mo+2ShRgFuKidBFZeZ90GTbz3rqRwvcVXyrDqBzgnrVm2bIHYAD6VWiYMpPHA5HrU1mynG716UMqLJZlXypACQN2cDvVcfumAAyD1qzNHlmVQSWGcVULBMDnOOo61JozS8Mal/YusqsjE2V4DDIBwVz0/CqWq6c+kazdWfz7UYGNpDncnYg+lQTBsLsYrKhDKw4KkdDXR62reINAt9VTm/twI5mPUr7j1otYXQ54IME8D0xTbhhOmG5dR9719KSOTzNwBIx68A01gVPqD6d6pEPUqoSjHrg9uvNB/duDyR781JMm1SRkD1qFmJUZ6fzrVGElYceed3Tt7UpjLjOSckHn0pjFRt7nuBTlkywAOAPWnuSSRgYKHJB6exq9pciw3MavkoCAQTWfgkjuatPAUhEnrzuU8ioY1udnoV5LZ67Yi3YiWKbzojI3Qdxn8BX6qfs7+Mx4x+HFpOZjM8fysz8n3H4V+SAv5DbQ3pZmdBtYIcPjH5195fsM+P/N0yXQ55SSTvjYgAFTyOfUdMV5WKh9pHr0Jc0bH2Ys+W4wR+tPXkg+vPFV0TynIIGP6VYjAODnH8q89anQX7dhjHarSvjHYelUIiFweoFWFkwB6VaZm0XgwZT1+gpqkAnqAajhkBUjoaaz4PpigZMzcn1ppfHfNR7wfXI7imbs98Yp3KRKX3E9RTXbaKhEuM5ORTXkLZwcH0ouMkaUYPrVVpM57YpJHbHqaheQrjIx9KRaRLv6c80jz7QB1qqZyOSc47VE9wC3J5oKsWmnA9j61H5+PQ1SludwIGcCq5uSc4PHTimmaRRpNcjPYfSmGVccnAFZ3m+nSmPOBkc0XHyl6S6AyAce9Ri7OPXPGazXvBuIIIx27U4XAKHnB65NFxqJbmnPGCFzUE1wyqCWJHQAGqUlySSegHTNQS3DlcE5I54FF7lcpYNw7Z64HOfaqss53Y647003GFOcg8Y96pvK/PGRzzSHYna58rsQG59aqzzgqTkgjtVee7xjIJA4wOarTSB88kH06UFobc3hDEA5B656VRmvBkg8kjOKSaQKTzk9Kz7h1VgQeT75pM0ihZ7zcSoyP61m3kwMbK2GU8Fff6U25uCjEjAOetZl1eEyHALHuccf/AK6z6miVhlwEEgJdkQgD2X8Kq2xYTNlSAT1PJNJJM7TlOSoAOD1rS021LSk7cn35FSyjZ0ux3suNwDdM11ulW5h2/wAIXjGaoaXCnkgbQG4Oa0trxfxEHAPHFCM5PojrtGO5k7gHGa7rTVGAM5HHWuB8My+bjIAC9O+TXfadwV7gVvE456G9F0BqyrA5znHqKoRzAD29KkE42nDcitTkZfaQcDsKikmABGapPdYBJOD61TbUAWIyCB3FVcVjRafbnJwfWqrXWGPJz61Slvc9zmq7XIyTkEVLZdjVNzwOck9qXz+B/WsYXYyeelOF5uHByKlyHY1jcgEDvTTcZz3NZX2jv0NKLsggnp707hymiZjz2HvUT3XJHc9zVczhwMfnURfBPU1N7isTvOSecY9aBc5AzkexqqZ1GO2femmUHHtRcasXGmBH9aj80HPp65qq02BzwBUbXIHsPWmmBb+0EE84A96Z9ryTzzVJrgKD1IPTFVZLjnjIPvQ3YLG5HceYoPpU0VyQ3OcH1rDtrs8jnA7irJuCcEEiqUrkNGtJcFl4IHNU5Lk7vUCqcl0cHnI9KrSXOc5JOKvmsSo3NE3RBHJAJ9alW54GT9KxluRkdvrT/tYPAOffpRdhY21u+uOSKsQ3h4zwK58X2wDJ6evWnrqXTkkUcxNjpxefKDnI9RSNe4HJ/KsFNQJHr79qebzceTk/pRe4WZpTXHmYAOB6mqdw4Kkd+eRVc3XXnOOwqGS4yCc0rjSMnWcC3kySOOorzTU91w7qhYDoSDg16D4gu1gsp2YkkKTgV5vvkLGVi2H524/KspO52UzD2S7m3KwBP3WHGKZKrbwSMgcAAcVuTyvc5HAC9RwM1QuYsYGCF655JzWEjrWpmb9rEkZz3q7bXq45GAvHNUJWwh68dqZtY4IySOfY1iU0br3iRAEMDkcgcYqzaXnmRnHB9659bksgSTkdQOwNW7e5ZSMcA4qkyXE6mC4bbwSB0OOKnSOTcN7bQec57Y4rn4bt0BZmwO4q2mpSDAdiewPtWwrG1BPJGp3gkdQTVyO6OwHBUk4z0rCiuy5OTkjjmrAujtA5A4571VzNxNtJ92MHJ9anWT5DzyKxI5242ZJGefarkdxhRu5IxxRclxsacbhR8zA+gNTRyhSCOB6VliZZORkEdfSnCb5hg8ccimmQ4mw1wMnnpzgdKQ3ZfLcgGs5Zh6kg9fWnpMvQEke9XexFjQScHHQkdzUq3SnAGQR61lfaACfWnrOpIA5NO4WNQzZJ54pIpQzHJJFU1k65yRjtSrKB0ySP1ouTYv5O4gZA689KlGSvJyT6VWhkMmfwqZZOcdx3p3M2S7tqk5pGfeR+HFN3A57g+tMLAY6g0XEPI6ngmoyzH6DsKDJu6cnpz2pAMk56dfegTFt2Kkhjkk9KtYUgk9RVaMLkkdR60rP0HSgzZJkcnJJ9DVG6uBuOfuKMk1LNJ8pAOCK85+NXjqDwH4D1LUJrgwkxMFdeWzjgD3oJR8L/ALZvxAh8YfEZ9PgvZXjsv3bxKx2gfNkg9OuOK+edwTKryFAABOTUlxq02tX19qkzszTysfm5OM8fnVV3UqTyD+depQhyxucted2oo37JGfwfqLIoSR5o9pzgjH+SPxrGwVGehrZgHmeB1OAEmn5AJBOOhJ9qxrlgFQA4yOcck1uYMNx2kk4GO1NRlQBycKCM9zjvTS2UXgkcjA7VG5DQuisV3ZG4duKCbnReMtOhsYNKaHdHHdR+YivwSOM8fWsNTswAQQOuORWx4mum1HT/AA8zP5sdlbmBcjk9Op+lYqkKCOFGenWi9x2uEzdCPzp8ZLYOMimzZKnANNRioGSRj0FAbGrpO1Lt2JJzEwC/hTtFZWuzApJKnOW5JHvTdIB+2Oe/kNyRnHFR6FOw1gksNkgwBjoKlu5tHQ1NcTZcF+Au0dOhqtLJkRYG4bPm9a0fFEAgFvsOSybi3p6YrPXDRxYJLMMHPao6mu5PpDfvnwpK7cEDjj0rZ0OUrbuFXymVzjJ3H86x7NnhJXpngnHatbS1IkcZyC30BrKa0NIbnq3w6uooNTsrppDFNA+8EHrX1H8J7i81jxRca2PLVLc7WkjOCcgHmvkjwp5EM0kkhKqIhyoz36Yr62/Z01SOO71CyVEu7G5tBc5X5TkjgY/CuJfGdsvgZ9W23yW+j33BGAjkd8+tdBdIDcOcE5UkYrlvDcsd94aWIgod2+NGPIAHA/OujimM0NrIMkn5WPfpXetbHjPcXTmZJgTwHGePY1rc49B2rE3PFMSOQr8cY4rZWQMoPUHHWrExWQYHBNMwY89x7U/hR7+nanqAcknNAhyMGBAxmlGVx/KmNGQcqSD6U9JCoAYYPrQA26iLoWUHIGfTim2chkiGeD6d6sbtycEVRgBtriQZJVjnGc4NAmXcdhknPSn49s0zGeRgg+lOc4x1B9RQSKByM4P+FK2GwBTQ2cZ4PtQPXn6UFikbfU57U1jjHcn16U7PqScU0ncMYOPWgBDjJ6D2pnQ+9ObGO5J70wHkZ60APjGfpUmAQc8moweD0ANNJCgc5J9KAJIEBk5yB6U3xLpUeueGNR00kI1xEYwTxwRg0QykSA9alvZCQNpPuahq407Hz037K/hm1uytzpcd/I7bt8oDLz2xW1L+zdpEcSLDiBUUBVDEBR6f4V7Bt3sCRgg5ziklQcd81k6dzdVZR2PEG/Zwgsna4tLppHYYZZG4/A1mp8D9G0zxDbJMxiv7tziS34YADkk/pXv+xgoHQH1rm73w6ZfE8GqGUh4027AvHGe/41HskivbzfU4xfgPoryt5t3PNuOHEuCG9iafb/s4+FYblHMQccgKyqyqM5449a9JjtpCc8Cpwsu4A8e/tVKFtiHVk92cFrPwx0LTrIQxWcQAbOTGAD+lctqvh/w94ZuosQJHPMuf9SGHTtxXrOsWP2pQGYk5HHY1z2peEodR1CG4kBZ4l2rnkAUcoKo0Q6NoenwrbAQRyecgbLRgHB/Wuij0W0j+5EiqOAoQcVUTQQmq204kJEcfl46AD6VtSRbVO0kgdqvlXQHUk+pk38MNpbu7KmxQThlGKpQ2llcW32oxxKAu/cFA461sXWlw38DJcx+ajD7pzkVFbaHawWzQbCISu3ZnIx6UrC5pdzG8HXEOt2k920UexZmjXKggr61znxajtbGK1WKIJLK6jcgwAM+v4V2vhvQIdGjnt4Cy2xcuI+oz9etcJ8Z1zfaesfKCUBgORwKUlYlyb3OI1DJeABTuxjOMn1r3bStLgbRbImFCDGvJGT0rwuQmbUrZVyQHGR1OPevoexiEWm2ijgCJTjrVxV0ZlNbO2DEfZ4ye2UBIqx9itin+pQPxztFTBPnyak2g+2O9VyIrmYQxQxYKxoCPVQSakkCsp+VQD6LzQgGemSKeVA6nIPanYOZlZ40KECJTj/ZpIy4UqqKAeoxirB4xipIwM5/XpUqKYczK+nwvaOxEaDceuASKvs8p5BPPf0pFIHbOalGMjOQDVcqEmz4H8P6HJbfavtU/nzu3mMSeCMDGBnsOv1NVPGenhfGGjzLN5P2m1eNmYZBIUcD86rrqOpvpMa3MAtpgNuOhIJ45pfGDXMPh3w/qMsRd7SV1Yq244ICgD3OAfzry6bfNZixzaUZJbMVbG2t7xEuJdpjXKsv3c8VF48dYfEGjTbWlSaHOSQAeF6j8ulZl5eSNEr+WpJbK7sgg54q343W4vNM8OXbqI2djEEBA25C8k/QYqYaSsXjZN0o1OzRLYadJqtwslviKQSZXjOOeRj39RWh4vsHh8aaW4ADXFpIshByMjGMiqdra63ZySSWcUBLplGkfaQ3fA+lHiWS8a28PXs2XvxI1u204BPfJ9sZp097GeNl7kJolHhr7XKgkvPssRUllAGfwNWPGkjWWt6HcwOxBjaNWIzk47+9QeI4poyHklSIKirlG9Op/GovFF5u8OaNfRBZxBOAsjHnaflJGP88VNN2lYeN96nGo+jL1hbarcx+e8rwyRkq6oVIfjqeOn0rI+JR/sqLSL11BJURu38RG309s1rT+IruySUBkeAEEF8BgcYA/+vWf46ePVPDlhdTMgtFciaQ9VHYj6HqKukuWTXcwxs5OnGT6NGdomiabZW8l39qeeSZd+08BFA6ACtXxdHDPe6B5gItpQyblbBPyg/X9a8/Hi5G1K20rRvLvEiO2edlIVR7c8mu/8Ux3N14S0yfzFF1HchVdVwvpz/8ArpU0+fU1xsk6UanZoy/C3hqxXUryWeaaWaJtsZfr64z3/HNdJ4qDLquhypvVgDuCrnaMDv8A/Xrlo7vXNAmfzFSd2DE7BhOOhzyeRmti41281Lwfpmqi2X7XDOcKCSvvk/Soj8djoxlp041H0sF/LJJdOEkkSNjwAORVvxJAkq+HpQjqMsrEnn7vH4ZrDv73U9V1OKRPItoo0/eAckntg1e1Ka7Hha2n3rLcwzEFscY9hUU9Jjx13RUl5HH+CJ9V1DxJrwvNQknSCXZHGygLj8hyK77xTClzaaKJijhJdu5hjJHI9utcvotlc6K97ciRUuZnBEQHBJ6ZP863NSM1z4MeXUmiluIJsqYgQE+v061UHaoVjLSoRm+livqlg80JZLiRE29EbJH0rS12GG+8HWAXdm3niBMvzMMcnP4E81nfZpnhTN0G+QAgDP1APp0q+VlXwvdxMVM0fzxE5PIU/e+h/nShJRqFY6HPh1NeRnS2sEMbNErKpJKHHJqSdprnwFOqxbp4rpJSD0xnj8x2qi8lxb6dAbi7eWbyQ4Eb5CnHQDpU+iyeb4R11FmaWW3DSgtyciMnA46DgY+tXDSZnjfewsZLyGN4keKIwpAZWKqGuAuDgjlceoxV61uHk8C3mIyJbYqxiDZIbGRg/Q/zrlrdrqWzSKSUwvIqSMV65I6Z6cZrpNIsp4PDPiNLi7ecCBpUK4GCFPIwOv8AhSVo1GaYiHPhFOPkVJtLimIM0Kky8N746/zrZgs0/wCEV1S3hUIsTBk38hSFJJJPtx+FcebK9t1eS41CUbmVkUONgXHODjr/APWrt/DOnzx6HrMVxdNcxXNu5RZMB/unt0xyKhLlqGmLXNg0+tjiLaOPdG6SF4sdyWG7jB+ldjpc89x4Y1lAoWVF3LgcOADjPHtiuH/s2/S2FwNUlSaceZ5Xyg/dAAYdunbFb/gVr0y6tZ3N6LmWWzaRE2gEYBB49BkD8TmrXu1TDEJywfN5HE6pcapIZobY3LyIokUyElFcjp+Xb6V0fw6l1Sbw5rsGpAF0gMiOrbiThu3txj6Vktrep2E08RuohGP3YKjcxZRgk9uMY4Haug8GT3962oSzRR7TBJGzR8GQleoH8x71o2lU2Mq8XLBqV9bHH6tqzaOyQXMUt1LJGsiqGzkEc7T/AErt/AU9ve6Fq8UBCI0TqQpOVbYeo/GuN1O30qa5lNxdSxSwx+WixEEx+p7nIx0NdH8NB/xNZbcB3tpImy7DBkyD94fQA/lTnZS0BNywV32MDULeWKRn81iUbLRuASPxrovAUyudTjIVA9sXZvvbu3T8B+dYU8TTteJd3TxxJdyjykALH5zgEH2Pb2rW8AxW9v4kO1ncSW7gDIwvTg/Wpa94qMpVMDd9jAvFDa+GZ554Nrp1AC4xgY+gP5V2Phe1hbT9Tt+QkkQJ3HPQgg/rXG63ZXlvf3TWrSh3lkWRAQAq5/h/+vXUfD/UPM1GWKYnzXh8tcrgEDnn8O1Nq0y4P2mDS8jmr4W1vp92sCyJIFAYlQB14wfbJIrD+AGoNPq+v2pbMRQPluSeOMn8Ku3cEj389nLJcFRysjqMN9TgdPX3rmfhJKLD4nz20cmI54WDKMHp0H5c5rdO8meZN82ER4j8T2+xePNRj8tQ7NuJByB/+vrXa/ss6rLF8QriASAxTxElH6k+o+lcr8f7V9O+Jt0M5Z4gTwByfX/61S/s+3X2T4qaMwkVZJiY2Hfp/wDWr1bc1O55lB81Cx9CeCtThs/HfiPTyyhJW3KAuCGzzivU9Hf7HdJtBcbs8civGtUv5fD/AMVNVktdPN3K6xldoxtycHGPUV7TockMj2z4aN2wXViCAfSvKrK8k/I7sI3LDOPqePfHRnt7C5WO2M26R1BHIU9emeay/hD4B1S+tdFMKhFguRcFzyDzyB784ra+PK+bK/lK4gVhudDlgSeePxrX8BeMoPB+j2EB8tpg0cccTgjvyfYkEk1VR+6rGmDf7tpnN+JLZLn4katbMpYx3KlgORgKM/y5rzzU9Qjuo9TkOSRfPGS3U84A/DAr1DXbgW2oeK9bSI7ijyRsMEE9Bx/jXk8rzDw3EViRBPKHkkZfmLdTj8e9c28rn0GG92mkYlzbmGN5HUIZCSCO/b/CsS7Yx27ruOGGMHitm9me5tURsZjJGR161z9yjeTKpYkYPXGRW8DWTuZFwyrAARkjJyDyauSkvbWbkADgqB169TWbKuxQDuIA6jBJrWuYjHaWpKkBlyM9ee9daOOSucpqThr2VQwU9TjoPaq087zWqwkqEVt3TnOKs6qix3bsAATjJHNZ5wcHPA5x710xVzinuT2wIYE4wBjr3qxbAeZxwear27Ag54AIPtVmzOZ5BnnnHpTY4u5bdWVhk5BFU7jIIxwR68cVbkLhk4yB0/8Ar1Wm3HccAkdu1Z3NGVxlZASfvcc+la+h6m+nzvC53wvwyZBBFYk5IA6g/wAqsWzDyw/pwcVVibl6+soyJJ7VSYt2Sgzms98hQ23AHHPWtedbixsYL6CQGJmALLyA3oajvry31C3J8oxXQPzbBhT61I9zJkYMAOxqoynJz2qzgbSMHA/OoWBfPT6jrWiMJ6EeOnGD60MuCCcH6ccUBsMfUdqYWy2eQfbirRkS925wDjHepIJymR1TuMVBDhs84I54qVmGDggdsYoYGxYSLuPQq3UEcV73+yj4s/4RjxpZWVw7oXug0GzJUj0x24NfO1rMISncEc+9dt8OdRmsfG2l3huBFFBIJOcgDB5wa48RG8Gd+HlaSP2ZjmE8EEw5DqCcdOlToTgkdOlcv8Pddi8SeB7C9iYMjIpUqc8EetdLESIx2ArxL2PSehbjcnA7elWIzkDqCKoxzYyep9ParVvNv69T/Ki5DLiOOTyD+tNlkGB1J+lRZ25J4FRSNnODnPNWmCJPOIJOMfSke4PH5VXM23BPWgSB8dAaVyifcAOeT+VNZwuewHeq5k5PYVGzk57j0ouWkSNcZJxyaryzE8HJ+lVftDBzngjsKQ3WepGfWi5olYnLAISepqlNJs75BpzXG5Tk8DtVKaYn0P16UXKSuTCXdkA8e1RswBJJ4qs84Q54HaonvA/XC4p6mijYtNKvOG29OTzmoHk6ndzVCWUsRhsAH86ha7wTnp156UFWNFmXA3Hk989ahaUEcNkdMVmf2jGX2CRWfjjPOTTpLjjggkd+1DY7Ft7kFwDzgYqJrhhnHXpjrmqEl3gryp7VE14ASQeenHUUDsXmuiQM9BxzVea6KsSzAD26Yqk952DYAqpczBwQSOePSncLXLM1+oBbrgnk8VnXF8WY44NQ3F4AAqYx0Pes6aYg9QT6elTcuKLd1efIC3A9PWs+W4OzqAevPNRvKHOHbIHOevNZ9zdtzuOQMgY6AZ4qTVKw26vmwQWD+4GKpvceYSqggHpnrTXkDkhSDTYslS7jCgntzx6VNrFWLFrCVlBYnI9etdV4etRdNGd2CeGXHPXg1jaXai5nQopLnA+XkgV3eiaY6qhjJWUHGSOBU7kylY0LawEKEjqP1ptz82AM5/StY2bEEEkE98cZqnJYuRkZJ9McVaVzC5p+DrlPNePIJBAwe1eiWVxhB0wK8w0G6ay1JIjGqK38RHJNd5b3e1BnjPrVp2MqiOgN1tUnrUX23gnOSPSsptQyCP0IqCTUdqnJAq+Y5nG5qy6gWByenaqL3gBPOPasW71lY1JJUbfXqfwrNm8QKjDlQe4PFS5FqL7HTNf8ds98VG1/8p5wPWuQk1pXJYyKOfqalTVCAMsrDHUUrl8rR0q3+CRuPH41NFfKT6H2rlhqG7ngkd6lgvjk8gE/lRcOU6c3pbIGTmnCcEHLHNc9HfsCOR6VZS73EfMM+lK9iLM6CKf5Ryce1Ek+ATnisf7cVAxgEU2TUOBnk+pp3JsXJLrMgJ4HoDwKd9pJ6HismW65BBBz2PSozqAHG4DHai40ro1pLrtu49qb9oAAG78qx1vsk8gH3qE6hlz6+9Fw5Tae5UHkkmqkt0HJIJwOwrPN+zE9ATxxTUmUZGc5pj5TXtrnGMkgE96t/aCxOWyfSsFLsIcDAHvxSvekklSATjmhMlxNmS7AyOwqtJdg55xWe94Qo5AB7dTVd7/pyDVXJ5TSa625ycUn20Iud2D29KxJNQ5O05PPFU7zVxaQF5XRAO7HAFG4cp0MurBQckkjtSJrAIPzYP614lr/AMePDOlXMscmrRF1GSI2DHPoOevtVbTfjzoeqER210drDczMvb2Pr7UNM0jTue/QayQMbgRVxNQBU/Ng+nevJ9M8cw6kqmF1kiYZSRSDkd881vWfiDcSd288YB6VLdinSt0PQFuM45yTSvcZUjqK5yDVgUUgqeO/rU6agDknABz06VSdyOR9iDxJdhoDHjcWGMYrmWtQxCtnJHAFaV9nUromT5IkI2gE81N9lI2lPmIwMnpijc2iuVGS+mpGQwBBIHqTVSe0UhsttOM810n2NmALDBFZWo2TkMwXA/nWbVx85xlzCcsQNjHnGOKoPI3BY4xx0wPyrfvYWRAMjcew6/nXO3Ucj+YGOwDnI6ms2rG8XcVLlSQOg6detWYbheex7cVg+c6MQTnkgHjAqzBcNkbsHGCBUItnQmXC4JBJGSB1FKs8hYYbCgYAzzWXHcYLElSCeMdalFxvAxgEc4Aq0M10uimSzYPXFWotQLqeoPofWsNZWkwSQT09hVyFPLwd4Jz2ORmrTIZtrqTKxYkoTyCpxz7VLHfyMQSxORnnrWQsqMCGyee3GKesiRsFDZweCeTQZ2NuO8ODk4PvxVqO9CRks2SOwHU1z5uCSQCM+lSQ3hH3uM4znn8KpMTVzpFuxtB7nmnpOSASNoPbvmseG6ZmAzx1qcXM2CcBgeAOlMzsa4ZWA4znjHX86kXjodpH5ZrMgvFBIPBA6571aW54POT6U0xNF4ykjHIA9KUS4YcnA7etUjcYwTyeaclxggjkUXJsasFyBkrxnvU32jJPasmOc5AHAPtVpHJI5AFNakOJeE5GBnII6mnPJkA5BNV1YFfccD1oZ8DrgUzOxYRzkHGQPSpN574HvVRZyMY5FP8APPsM/nTuSTLJkjGQfUUkj9Mkk1A04XPQVWnvMkHODjGfSi5FiSaclwobB5Ge1fEv7eXxHdrODw3bb1Em0l4zkH1B+mAc/Wvq/wAXeIU8M+HNT1SeURpBExDHkDg81+Vnjvxxc+LfG2q6hdTPOkzt5TNnAAY4A6+1XTjzySREnyo5YMkMCR8sF4zjGahkzzjBNPmlLRDoDuySarhzgnPbqK9qMeVWPKlK8rnRy4h8EaaiJgyK7Mu48HOKxpWViueGxW1exk+GtIy3Kxk+nOawJizygnAx37Uim7onBBQAAgd6bBE0t7aWx+VLidIix5ABPP6UqP8AxcjsBUVxnzbadSwMMySdccAgmgSVzsfif4ftfC3j7UNGtAXghZAMOSF+QE8fjXIMwjdsYIzjmu4+Jrprd1d+JLAGS0kkVZp5Dk79oHB6c+1cFGTI5yCB14o0KsWGYtCG6H0601CQBnkE/lSFcoRxkHpSK5BGMEHt3oGjX09irysO8TKfpis2AGKcMMlkz04OcVueHUMhu2ONv2d8AdelYscwaRGHJY4LehqDRHV6+n2nw7pc4KiZlCnPX8/pWKpICDOCP51sy2p1PwtKqMRPZyAkngAEZ/WsO43QzxAurggcDsc1PU0RpwyFVXqTnHPPFaVgSJWxnAPNZKSfvCuMqDjjpWvDCylwxOWIOV4OKzmtDaG56B4a855oIlG9ZPl2nmvevgx4mutA1sSGJEMcqW7YG5fLzzx+NfOnhuRpLi0SKQoYpAd5JyB/9evoP4K6hDf3Os6HLEWkmkWZZ+jLu64+nXivPlpI7l8LR9seE9WW6WcKjReRNhV6blI7e1dVpk4aOeA8Mr+YM9cE15x8PZJhpMzT5L29ybcuDkso6E+/bNehPMltBFeoDIz/ALmT2x0Jrvg9EePNa2Nt4RIHAxnAPvRp0xkiKsMOp2mmWsm6aFgch484prf6HfCTcBFJwQeu6tTI0tucDkEdhTgCpHUUgOCPU96kHXntQAoySDyD71JsyAWphPI757CpR9z1HvQBFtZcleh7GoJOZMYwevFXPXuKrvzcIO2OlADoTuT3qUg9TyB1FRKvlyn0PapWYnI6ignYQgjOOB/SgLgHufT0p5HAzyTSFeuOPWgoUgkAnBHpTGGMfyFS8cdcio+3XAHrQA31Pf1phHB9fal6Z9D3o7H8qAGK+OO3pRuBBAzzR5fze1SKmOmc9elADEU4J70rNuxnnntUqx55PBqPblh9aAFxjBGT/So3BPvin7GU9z1pFUs3TA9alAByE6ciq20s+cHmrjrkAdcVEI/mOOlDASLOQOATT5TsyeBjoakVeRxk1HcjeMdT6UgKjqZSDSGHaQcZHTinj5GGOak9+g70FlcrtcE8CnntnIJoccjnI607/WgZ4FBLZGfmIx09RQ5KqPQVIsWCew9aVkDZGc0Be5Bbp85fnJ456V5H8VbhX8SWcZJKhixAPU4r2KFMEjtntXiPxImD+LYUbACqxLewNRIrY5+F/tHiC2RE2gzDdjjAzx/9evoaKXEUaAY2oBj6V89+HVF14rtuefMBU85Azzmvox0CEZ64xxVrZEshQnJJ5I7VY3Db6Cq4cKxBPHvT96so29farETpnHB7UEnjufU0JwuTkgUDDZwDxQAmC3vmpEJAHUZ7imZwRxgdM96kGMD0J6CgBRweTn6VOmWA9vWoNoGTn8qmibg9h1oA/P7XNfsbmxiZHdhGCT+7OT3Hc9KratqIn+G92zTPOYJFlDIuCF8xcZznoD+hrF06ZUs1AYMrgEOOR3xW5Z4u/B/iK1+QzG3yIl5IHrj3z0rxVLlmjprr2lCUkc9cTw3kNqRIXHmKWXkYHByK1dQnttc8CpcxSyRCyvMxGQAhm3ADjr/+quZ0tjNBAmVaVVAbBwAcc4roNPtIr/wfr1mskfmxhJBjjad2QT16kVb92oZ1LVMFzrsP1LX7m53eSHdBwGXHDY6AA/hVO5nvp/Alje3fmC4srvLBuTywAJ9xkViQXq2Vi9zcXSgqflEfIJz2roNPul8Q+C9d0+KU74wJ2JXDL827H6frQvcqGVVRq4NPsjH1nU5729IaN5HbICL/AF5xjtXRWsz618N5dkDwvazIqRsvJ5BrjtL1E3RFyA8M0a9G5OM+veu00G5mvfD+vQMd26PcgB2hSO5P4UWtM3qyjUwd/Ix76aU+XIRvJba6nk8nr+FbeoWLSfDXU45ApMZO1WbK9cj8xzxXMaLbSNaIzzedkklnz69q6qC3h1DwxrdsGAdYd+H4UH/Ip/DUOatNVMIrLoeT22ma1oQub+CS2MHyr5SxkA8jJznNerjVo9X+HE06ZkkiIdi5xkggnj865TUtdsn8PKJJ3LFQoRFyD26+1WvA4iTw5q9ioYLt3L5pLD65qm7TJqJTwnMuxo33i6wktkjNvLIHQBZBwB+HWptGmn1L4bX0ci+X5MhZR3Kgjj69q4GfWEXUowXPkqcFOoJ9Aa9A8NXKanpOq2SblLQ7uBgDJ9fWoUVGpc3qVHWwl0tkZK3Pn42japGcLkdq1ooAfBeqozyF0JlVYx1PbHWuWl1+30hYo3aWd1JG5U9PpXWeFtQ/tyx1BBuQSWxZSy4OfcVla09Dab9pg7+Rg6jr16wtzBaLO7gBgx53YxXU28N9L4Z1eG4WGIiBnX+Ij5DknqOK4jT9TljvkaNpWjKMWKrhVI9TnOa7zwprFvqgvrWNy8ssDcOpA6YOfak/dqBNe0wd/I4/S7rU4NNt7fyLdbdMN5nmMzsMevSuo8P6vdazY6hBNmCRIX2KjZbbjgkEYyea5u11VZA0MwMFxDIUdFG5Rj05HbFbXgO++169dREGONI3Cbx9/IHIP58UmrVLlVKingVbschH/aFvcSNcTLcnywseVwAOeD+ldT4KjEumapFDawwF7WUZjyAzYxz/AI1ytzqLWl7JZTQziQXLRI0UZYPtOTk+/P612vgjVEm1GC1O6MtC/wAhTg45GT7Y/lWs3aehGtXAr0OOWaZ9SWP7ME8gbmWLO08Yxn07/l0rr/DGom5lurF4iyT27ljtJGMYIPbPTj3NcVfpOly20vLH9okgUR8HGehHtjGfpXWfD1VTVDG8bJJJGVBZs4OD1/AUpK07o0hNywFl2Oc1FJ9Q097eOGKCSJvlBJC7QRj8wBnHrXY+DdVutQu7mG5SFBJalUKHOSFwV+gxXG3lz9mvdUtmhuFaCeUDcuQybuCD059q1/h7q8U2u2AWKUNLE6kuhATHHX3P9PSiStO6HC9XApvsVrjUJnluVhgia58144iQcrtO0fhx6VteEbWTTtcjlkn3u8MimM8jJGcg+nA4+lY2rXYstW1GBbZkRLpxv5BJ3ZBHscnNS+EfEVqfFCacnmTzEbXLIQFyM9enp+dKV1O5VNKpgVfsYuuLcyanc2UU8FrKs8rKzHLBCcEkfga2PCcog1O1sVlScSbuUJ4IHX9K5rx9YzWviXUZdhYS3GdyAkqOOvQ/h71S8GXxg8U6Or+crec4BKkB/l6H25yPoK0n8RzUP3mDtLoL4hklXXNQUWyJKZWYsON/YZP4dK6D4cXV1D4m087ysE26KSMNhcbTgkfUAcetZ/jKG5j8TXsEMLypLIZBIqYCknpnuTjP5VN4USSy13TnlZ3HmhQCmc+vI9OetE2rplYf38I4sd4u06ePxJelZVSGS4lZzNgljxwuMcDHfPbk0nguUQa/YGR0RC5CjJGSeAOv6GrfxHhFp4mMh3EsrsVPIwWGCB7/ANKo+HdHa3ubC4llMbCbzPLA3ADOQCfwz+VVPe5zYabeF5V5knjGW5s9duIUVSXkYqQ+cnOT/wDqq94Curt9eh88BzJuBK8nOD1PtimfEOIW/ix1WNnKRmZSchTuPPPr1P5U7wlrAt9Wt444WJ3/ALxxlRggZ56daU3qisHLmw/K/MzvFEU9rrEKF2jiCtliwKlSCdvQ8ZNeZ+DLz7B8YLIIFUPIYVZVwCMc5OevQdK9L+IOpDSvEV1bFHMs6gxSbvkC9+4wa8Q1C4OjfFfTbpZDDO8yYXBKlTgHnpXTFapnFDXDW7Nmb+1XZG3+I9kwIDMg5HAIrn/gpLZ2PxN0ia8dkfzAEZEyGboAfQe9d7+1/a+Xrmk3TbZCyjBBwcdeTXmPgAKfEFlOzMjLcRlTnAHNejB3paHm4Z/u5R7M+tNajjtfizaEKAbqEBwTgH0/ya7aGaWONyYlZ84VQeetcf40WN/F3hy4aMOGA+deSTjjPtW1438Z2Pg+zN1dHzbmTiGJc/OQOMn+przZ3fKduBl+7nHzMj4ouljLbO8CtPLCuULcLzyR74rF+H+nabq0r6tfRsHgcG3ZwU6chvfGO9dV4qis/Elppd5f28UcVxbqyySciPoeD6/4VzMF+17aQ2EGxRDLhGiYEMoOenuB0pzfuovCbyS7mnqC6e/gm6u7sKkd7O5aQcFl3kc/XFeafEq6hsNB8LwWVugS6tfPcjkqcA5x1HUD867H4sTtZ6BpGl2saySyfvGhJwQBk8ewJFefeNUlum8MRROu2KxVXI5+XgflxXMj3aV7o5S50mSx0OK8mLkyswyQAOOlcnMD5bsSAT15z+NekfEjVre/g061si620EOwqGyN44OR/wDXrza5xhlPBII45reDudMjHuGIA28Y7mtO5cSwWxJZiqgZI4/Csq5YqyrznPT0rWu4gkMADE5UHPXB9K6Ec0jlNXyLiQ9AxzWeVXbk5/CtHWGzKQMEAkHHes08gDGPau2Ox59TRj4jgHbzgZx2q3aqRMpOCx6gVUhGGK5xmrEJPmgjk0SCBelcqBgZOe/SoZFYBuhLDIAqeRiFCnnnP0qOVM4PQkdqyTOiRnPloSWADDilsZ1jlIcAqwxj3pJsgMDwB3qtgkqVIB65q0c97M6rSNt1HPZOcJJ90dt3asMhrS4dCpBQlW3etWY5z5auDtKgZYetF3G08BuM7yOXB6j0plp3Kky7QSMgmqzHHzdCPyqXfviDDJI554qEHdnpmmjKQjJuIYYyaikU59+9SBudvQVHJhSRyTjPNWjIcu0DGcH1pwAGCeRUSttIPBI4xTyTyDkngjFMCfcFIxySOB1Aq/bXbQQGXcQV4IQZJHtWZkqQVyQe3ar9k28soOMgjpwamUbpo0pvlkmfpx+xB4+PiX4fx2LlALdfK2jOc9u9fSpGYyo4IPTpX5k/sM/EmTwx4/OizORHesGULngjoK/TjzPOKuACki7gwr52pHkk0e+nzRTQBdieuacsxQZHJpsknlg8Zx3qusxOcDB96ysLlLzXhICnk+tIJN5Pr61T80Fvm69PapopBk88mrQ+UmZjznk+1RBzkEEAinPKqoeeSaz5rtY34GT7dM07WKUS5JJ3IABqD7WckcA1D5ryZJJA64qPcM+/tSZooiPKSx4AH6moZJQvv7VBPdgudpwP1qsZSzFiSTSfkaKJYupjtG04z3qq1wMHnJqGSY554x2HIqnNd/MRjApFKJYnus46DH51WkuM4P5+lU3vMkg8475qvJeHHGfpVXNFEtvc7WOCAR+tRyXmMg8ZHas+W6wQTUT3W4jGCOuKLlKNi6blGK8DctNa74PTH61kzXLLliMH24x9Kj+3koqjluuehNJK4NGk86hicknBqnNfspITGOuTVL7csaHO4seeOf1qrJchs5OD1wTg1WwKJbl1RlfB2lRzuPBHtUJvy7H0Hc1myTqXHYD14FNeYxgcbjn1pXL5S6si7gAd7Z6mq0svzPk4xmq7XOxS2cA8cdRVWW8yF+bIHY+lLcaQ+5nxGSxwPbpWVdXg2OfvgDjrT7zUMptQEDJOM9KypL4iQZCjvknilbqVYnhuWVgQNoPWtPT917KI42DsMZI7A9z2rGtC1652Zcg4O3/PpXceHtNZIEGMMeeBg47VD0E3bc3vDGki2UHBYcgk9a7uwsViA28FuTWPo2mlFRgwI9OgrrrW0MipyVxg8d6ErnJOYhi3R7c9PWoTaSeZtwQMZB6CtH7CfMBJ4HbqKneydwNrY9T1rbYyUzktQhlhuFdAA8ZyQeQa3LXUi9tubAI/A5qO70+YSnLBwemBisS9uZNPuBGyOAxwMDODUvTU1XvG5JqoBJJJxx9Kyr7xEsMZ3EbRzkViahqhj38EkVyGuatJONgyM9ShwR3ziovY1jTuaWveOfsSu5ZSACTsbtXjXiX4/X3mRnSraGeE7i0kjFSzA424/CjxdeG5SWJj8jcEg8V5nqOlBpyegGTsHA+tXHXc6PZpI30/ad16OMzT6evytiVWDDAz1UZ5FeieBP2n9C8UXItrhxZSMwCvKQob2ye/tXzpd2cjvKzKVAJHr+Vc7qugK8CF8qEbchXgg5rf2cTklofobp/iOC/jBhmWRPrg/StiDVMjrn69K+CPA3xi8S+ApHWdJtVsy6kvK2Cq45A4Jr6r8DfEqx8XWMU9oRtYAspbODjoDWc4W1Qj1SO+DcjGfUVPHfkY+7kVzCX4QryR9avWlwJ3I5JPTPesdiWrnRLfF2JLKD6moJtS7gg47dBWBPd7i6jhcgtnis641TjjIHrQNROpfWVCkZGOvPWq/wDayycgjB7Vyp1QS5CnJUc4Oaji1AAFSCD1yDTuU42OvF/uIAIJPrUbamysD8rDofUVzS6mFPJyPyqI6iCTkFD14oRPKdQNSMq8HB9TSpqGM/MWI9a5sXwGe4HvT1v+Bg5PcVdw5Tp479WPJ5OeDVgXTZHTHp3rmYrsnB6E/nWhBdg4U8nH1ppmTRrNdhwc4yO4qldXnzAAjPTI4GaiMm4kDgAZz0ry34s/FFvDlo9ho9u19qLrncD8sfoTxQkRylz4j/GbR/h5Gwu7lXuyhKwAElj+H9a+WvHPxl8XfE9TEsyaZpTMR5MQIZhnjJz+nFMufDF7rmpnUtXmkvLyRixDcgEnj8qux+GMyE4KsOo2k5rVWRooHIab4cj2hZYhO7feeT5ifx7fhW9a6Bbp+7W1KDjEiABgR6HrXRWuggYIIJGMqOxrWt9JZyGYvtxxgHPHb2obVjohCxr+C7uTS5V25ECpjYh2j6kf1r17RNdPkoxJfHfI6V5Tptn5UaEKyA9c8Emu50WB/JXBynqelYPubWPTrPXUWPJdVjGPvGtSPUJZ4yECkHpjk4rh9IV7y5SLaCAOT2H4V3mk6e8UAWQKXHG9OBj2FNIxmki5HGViV3UhenFaMcg2qvPIHX1ohhRE54Hapmt2yGHKnkVokc0pFlbbegIOCR+VZ95ar6gnp7VqxM3ljByemarz2vVydx9M0mjBvU4XVbEws7Jucck56CuS1F1Yt3I49jXpWoQgo4b7p6j3rgdd0korNFh2JyR0IrGSOinO+hyM80SMy9D6ehpiXRXO3bnt35qnqB/esWPOeaqNcsm4rndjtxUWudiN62vwrOGZQWAGPSrcdyAAeDnvnP1rlPt+xQzDc5AyOpH1rQt7zeAwAUEDgDn6k1djQ6WO5AX1OelSpeFSMY9x71hR3hGfZScGrUd2TEzHAAIHPrQjJmwt3uY5wB7nGaniuMknuPWsdGjcgswQKDtz39vqamS5KDJyQOfXApktWNcTncMcAVZhuSxG7BHtxzWSt3kjHI9uKsQzrvHUcHoP60Es3IbsIAQcZx161cF9mMAHI65PXNc/HPsIHJHpTxdbQSMgnHHUVSJZsi6yw2leO9XoJ+u5ge5rm4p8bjt5IzgVfiuDkYJye9MVjdE6sRyCeRn1p6MSQF5Pr2rJSXD9SR7d6uW14CxXjPvQS42NOOQZI5z+lWUlJAHGfesxHwwPTORU4mKdeQO5oM2jSE2wEjBNOWQOp5ORWfFOZAecDrUizFfYd6dzJl3zAqHtjv3qPzjyQSR+tVzJvyRkUqgDuQRzSbMxJrwrlRwfU1VEhl2q2CD6cmnTkYJ4yfzqONhCjzOwWOIFmJOKL3A+df20viIfDngi40a0ZXuJgokDcHb1HGepx+X1r8/JSoiQ42sSWIB4yev869s/am+Kcviv4gX+nNaC5s1BjV2yu0dyePYV4jNtbGFIx0r1cNTsuZnFiJWVkNILKCcDPUConGFbblhjoD3p0jhAB2x0NQu5ETuFzgE4zxXceedfqu5dP0yBhhVgD49Cetc/cHZIFIAJ5B7V0WuHC2Axj/R0J/KuZvB+83E4yeBUGvQeqZQ85B5B6c08zRrs8wEoSAwGMkZ5qPeNijGMjp0ojJZyT0Ixj0oEjrPHGqefolpo8G+CycJOqcHOPwz6VxsbHd6c46cGtS7fz4Lfbud0jwzE5Oc9B7VnbtwPQD2poq5IseVJwTn0piYjIA4I71YhAKkAgnHU8Cq4YjeOh65NIEdH4WQSTz8kEwsMA47Vhxx7L4o3AWQ9frmtPwy6vdgSZUe3cVQuohHqU6sQSsh5Bz3pMtHY+GLlFF9azENFORnjJAPWue1m0TT9QMQGwREjjp7Vo+Hphb37q6+YskTKvYq3Y/Wp/HaLHJaz8ebcgeYeMZHBArHqboz4WYqSeDwcVswTKiHe3zgAqvfHesOzO8IAMKvHNbFvK8WBtwSMZYZqZamkTrvDUyw3cDuoQhlbI6Ee9evfDbV0sPiVHJu8otauyjPXn/61eIae8huLdfMAUn5j1OOo49wK9PtbmGDXNMuY5cOZViEqrkgMMHj6VwVNzvg76H6FfB+aPxJ4Nu5RhZ5v3xUHJ3Yxz9cV1vhW+Op6NKki7XR2jZR2evMfgEYNE1iK0juRKJbdQYwSD1OCR6mvXNJ09NJ8Tajp+7Buv9KjGMAHuK7KesUeVVVpl6yZ4YbZ5MAfdLentWjeWovLUrySPmU9waxNNuHle/tLgcLPujHt3NdFHmEqDyp6HtW25g7EOn3JlQh/vrwfwq+DkDrWZLH9nuty5KSc59DV6CTcAO4pkllV3D0pwyBjOQO1NGRjnj1oxj6D0oAf6dMD1qHhrn1AB49ak3g56n3qOPO9jyB60AOlBAB6HPT2qVMMAaQoXU5/Skt2xGN3B9qBMewDMeoNIAdxxyKVsHJGQacBtBJ5B70DA42nBANQlSM96mbgAjp1xUeehyQD7UARlcdDz70BQM9x+lDEEE8/jSK/QdRQAh4b1Ap6MeQOSaacZ/mKfF146+9A0OG7jjH1pwxuyRg04jA5oVc5NF7CGu6r+f40zeAOOSfaleMEjGc0mwLxzkVACbwVPqe1IuWIxwT60rAYzyMcZHanwqW9AB+tNASCPCnP61BIACemasO+OOh9/Sqkx6YOB70aDsQyADGAc/Wk+Z1I5B9RRkHHOT71IvzZA4A7ilexRVWJscknH4U5ZChxwQO1LcyKg5yO9UU1CB1cmQADPsaVwNLfuximFupODWfDqkJLAOCB6GpC7XCgK5GTwRzRclqxejPylhg4GfrXgfj+cTeMplDDcsRJXuATXvAjaOM9wB1PGK+e/F0Kz+NtRlVgdke0nORnPrUNlCeB1ZvGllgHynPzA9MivoO5Y73wee35V4J8Mg934ljYnIX7o65Gete8vGWY5PPrWi2I0bKrhiw3DnirduoIGDg/nTXUBQCcn0FMhby2PcH9Kq4GgOML1NAHAHUn0oDZU44PvTDIRn1NFwHBORjPHY0/PT+lRx/N1yTUm3CjjHvT0AUAke3pUqNggEceoqNc8en1pxfkgZ+uKlgfmjMl4ulyLEIoLZWVZJZmwyNkALj3yO9dd4MdEl1C2zHJLPCC2OCTjA59Ov5Vzi6DNquq+JNMk3vbCZGZIhk7TygH/fOPwrofDOkf2LqNqsTSGIjyiCMjBBIyfbHWvNqwcJk4asq+Fv6nnOnaXD9nJiklimiYrMRJlCwyT784FbHwfup7+71rTp7YxS+UEadmz5vPDdPQ4ArIksJtP1PULRohGIJ22OpyMEn8cjOK6XwL5Nt4mtyBmSRSucYAB/8A1UpJ89x0ZJ4Pk66nFReHdXubcRW9q8aRTkgSfMdpPOe3A/lXdfD+wvbSTVYrmJSs9udjLyzgHHI9ulWvC4Q3F/p63LwC3ldS0h4xk4yfTB4rZ0rRfsHiOKdLszRvCUABwuCT/UUnpIzpJ1MLyo8qguzBaFBAEKyMn7o7gMEjk11nw/1U3N1fWEkGDNHtDMflY9snH6Vxuoaw+kaxc2rIYoo5iXAAO8buMj3xW74L1hL3xlaPHFJFAN24gAoSRgDr16U3pO5eHi54Sw2wv0iSWB3PmRM0bKvQMOwP9a6XwLqkOqajf2bKoMlvtO5skAZGMZz+ftXEak0tj4pv7cxAxiQ7S3A98d+vrWn8PbeG38ah/IInmUh5QflH09zSlpO46Np4Rx+RxeuT3cdxFAWASFpEfysbWGTjj1HpXX/DBZE1K8tfOV0uoNyxswBXHXHfnNY/iOEJrF/axRrFLHIWKpzwcnP41L8PbprfxhbLJboS6mJZ2bBBPYD3rSWjuTQg6mE5R02k20d1O0ZRDG5DYOSWzjpXUfDy4uG1i9tmaMwG32g+YAQ3PUetc3rFtFaeKZYLiEG2373VG5ZuetbXhuGzsPFFlJaxLGkzkHLZPTvUT+K5phbSwvKUDIElKyGNJRu3ByOOeorofAGpeZq0ttKYxFPGQsitkv7YrkvGHhaxn1jUDcT4eLgkSbSQTxxW14LtLHT9a0+WNGQLhEVWyMEYJ61nJWlc6aElLC8pSlvBYm5toZkRUmdW55Iye3XvW58O9QRNaeIXMZJjKqrN82Se1Z2p+FrWXXNRuWQC5idizFsBsnPTPpVXwsNJ0bVrSVSrzuTEkkrfKpLY6560TjeSaIwrUsG4+prxWWmWOr6lFMVkmmvZS0yjDqSe30roNH0jTtN1C0uI9TDmLLuh4MmemR6jg4HvXMeJimn+KL+CJgBKTMSThhuAyQfQkHmq+kak8viazxcJEgZBgkYYjrz781VW100ZYa8sJymhrni230m71HTpoZjNHfSsrRoWUhjkDPtmtXw3qUMPiCzQuoSRTgNwdxXhR9eRVLxNAH8R3WFjMkm0hWbaG5JPP5c1nXdzbaXeaZNLGJiLpMeU4+Q5AyT171E90b4O8sM1IvXAY63d5TIguHYFFwoBJwceoyKb4fuJI9ftJlnkiRpCjII8q/rk/nijxVNPH4pmKfLA0IYsMg7yehHuPSqWk+Iry11eKCRA1usqkGMADOe/I9ulOe6ZOEalQ5X5lnxODB4kv48vM5Jk8kDhVJGD756/jUWg6jBba5p/mKbQpIV287SOwz+PStnxFeQ2/inUS42sLeN1IwDyx6fgKdb63pkccECxrFcuwdW6lieueemeaKm6Y8LP/Z+TtcwfHdybfxRfRB98RRpTGF3HO7gg/gaoeGtaJ162SG3IKzRebMyEcE469OBg/jWp8QriO08QHcSsz2ineSFRvmOce4Iz+NYWmawkLnbsLJtkZWO3Kk9c59AaKmtmXgbzw7j6nQfEcMniKXLAmRSxB4+XIwcfmPwrmrO6/s2/sJdp3+cFBCZAAz6epGPyqf4u388OuWV9DtSJ7MJHK/3Q5bdgn07fjTIddBjhCwRBWdWLFgCvTOT+HApzv7rMcEnOlOmujZofEi8h07WS8szREx+aF7P82CPqP8KpaJqsQv4GgfzWjIk4PKEkZyPzqx8RoYbu4tr5LeN5BDHOHfhTljuI/wC+RXP2OqxpNK8CRQBlHVhhhkE5PocYz70pbJmuBV6M4ebPQPiG8R162UJkvbs42KOMsP65/WseHVW0yFGDhFDqGaQ4VVJ5zVrx1defcaRdKqgy2uMjgY3Zxn6A4rIsLiCaIBGTywCScgjHerm9EZYKmnTnC2zNv4loJrq2KyIJ3ticqPvHd1z6c9K5fSNVtIb+2TzVeQOu9AeQc9xXb+IYIrm201mTaDCihzjGPTPrgVw3hOKzu9QvDHHbtcBzErvIAcg8+9EtUmZ4KKjCcfMb8arEXWqFpLaO4j8tfLDsFUtjOD9R0NfP/i+8li8QaFdvCICk4wM8KFIzzX1l410+2ubiya5W3clVysrZACjsa+V/jnHbx+KYXs3RoY+dicjPGcVvSlexzQjanOK7nb/tXWQvvCmi6hHy2V2hFyG+XOK+btNuYpZYikzxzxkSKAMrnjINfdQ0mHxB4Y8JQ30aSRTqseyRM7m2cZH8q8U+JXwS0PwPrkV5LcxhJSw+wQjac9iAOee5rupS93lZ5OGjyymn3PU/Gl0y+C/C2rq7PJCkRYRjBJKjPNR6RosPiDWIdc1ueKKC2YG3gkbC7xj5m/DtU17erF8H9N1GS2KvZqCkO7DADgZ/nzXz947+I+reMDD9lfybWEZeGM5Vj9e59q53Bz2OzDWhKaZ9H/E2Sy1jw1ZXazqLOJzHgHKljnqc9q85+E0sTeKb2Wzu2uLW3jBBLbti5wef8/pXYeFLBfE/wQkgkRQI8hix2spAOCPfpn8aTw54U03wF4LvtVhKz3V1bhWMR46dAPYkms5q0TowS/ezRl6zrA8ReI21IyBLe3splEROTgZOfxz+lY81qmkaemr6pC9xDa2gjIHVi2CMD0H9ak1fTktZrJraGYCewIkAbaG64H15PPuKzviXezWPh6w0eOQzPcLHOQxO4KOoJ9BgVyRPoKUUjlvFVtsRWEgcSIGCjgqD0z/jXE3zhFIwSw9Bmui1GaR0DbQFAAyeT9K5zUzhs9BjJ9a6YFTMSafaykrkE4znBrZuTgQDOCIwCMYrFuHRpRgZzxk8YrYkX91DggkDk9jXSc66nL6rHslZgpPUZ65rJZyW4GD61rapJm4bHJrIfO88ZJ/SuqGx59TcmiPzjrg/nU8eEkXuOnpVeLPmKO2OaeD++AU5GcZ71TFHQ1WGYz83TqRycVCSMDngjr3qVBtGM7jjp3qM9CeozjFZdTpM6YEEr196rOwXGMcdh3q1cZVjgkE/jiqkoHmD1rRI5Zbl7TpFdHjZyBywHYkdK0NPmEchjkJMUg2nnPXvisi1l8t04zg1cuV35K8A8/ShoqLHajaNYXLxsQV6A9jnoaznBjzyAD6V02owjXdFt7mPH2m2G2VW4Yr2P4Vzk6dxyfbpTQpEA6H1689MUOM/d9jz3pWOQTwT6UjEocdT+lUYsjUZPPHtU0Y28bSD654pm0HJySBngUFCFJzknB/CncQ9fmPOQemO31qxbN5Tgg85HeqoGTnOB2xxQhxkDGKY0dt4J1688I/EfRL23YKNyuhU44LDOTX7FeBfECeIPBunXkRD7o1LEn1FfinIRcafbysWE1o2VdDzjsPpX6d/sR+MR4m+F1tbyXAaWNQpz1z2/l2rxsZCzUj28NPmhY+jGYuB6HrUXEec557dKmHysVK4IzxUFxtPHQniuA6kQicNJt5wKelwFY4JPtVCVzHKApINNMhBDAkjp6Glco1XkEqYBIPqODmsx0dJQMlhwM+lSR3WB8pOe/HFDShucc9fSne40rEgYqpHPHeqk8uEPJB6VM8oVDnAJ71n3DZJXILEZyDxQaRRVkn2/wC0e9Ma5ODzge1QzOFJ7H0qtMxfjJAHPpQbKNyea44Pqaz5peSCTkcYps05jHJAIrNuLvOeueoIoTKSJHBnbG4lOvGeagupjGRk8DioReMqkdu+OKqzTtI5JIx6HrQWiVrhmyNxPuewqFp2TJ3EAVC1wEJ4OB3HrUM1z8pPGM4x3obAllv1kHLEk+vBqt9pO0kduM96rysORjHHU4qvHOyM0ZJ28ZHaquFizJI8hHzYyOgqAu2OpJBxzSG5Ck4bAHGT0qG6uAoB6g85BzRcaGtISxGcnv2prTN0YgAdD1qsJVDFuBnvVe4vQ+SowP5mkkPYsSXXTccEdQemKp3F1j5gMg5HWqtxdgR4JIY9uoxWTfah5aFFOG6gHj8adhXLF5qHkBtxJGcY6n8qZp9pNqMgd0zbsB8jDBz26/1rOtLdr2eJ2yADkAdz6muy0y1UMpfcApA45HtxTC5q6NpEduCEiWIPjCggkkd67rR7HoepIHasjSrJcp8hIHIAHAJrrdOh2sADjAAxWLRjNm1YW7CMBQATk8+ldHZjao45/pWLYLtZQVyfUVvW4UMCc4A5Iq4nHNmhHECu7gj07ip402ZIGRj8qhgkyRwSfy4qfJwRyCa1WpnczL5MSAqMnrisHVNMknDMUOD/ABDnNdPLb4O/gn171TvImKKoyVznA55oaNoSseV+IdPubBRt5Xlm39ce1efajdR3CSvG4YZIyD96vcde0sTlwcsWXHI4+lec+IPhvMYg8IEZC7jk8Ae9YtM9GlKL3Z5Dq9ss0T7l49R1zXJXtg285bIPTNd5rlhc2M7xNGHj53MOi+n51z08SSEZGAPUc49KuJu12OKuNJMmRgEnseoqmdBTyvvsW6AbeMV2T26FxsXCnuKjnsGQhyARjnJ5/DitOY5pR8jiJdFMZCEbkbIOF/nVrw5p134Z1T7Xp05ghIBkgXIViD6dOK6b7OGVsjIXHGKYbcBuBgHoAKpyvoZ8tj2HwJ8QovE8KwXe60u0X7sg+8Oxz6V25uyilVfeFOODivmaMTQulxbsyTx8q44OB2/GvUPBvjpL63+zTkQXpAOM9eOmaxa7EWO7uL85Me8nd1OapNdksVB4qneMInLBFUvyxU8n69qy7jUDGrYc59B/KosaRRpz34tU3AksT0HBpn9rCIkM3I7dDXNXOpM8igtg9j3qp9sZpfmOX9fUUWKsdauptI5cPkAZCk4GfapDqhkzyCQOg5Fcmb98cAhh3OMfhT4tQKOEdt5xliOCAapImx1MGobcEOQP7pORVyPUCWI6Y7jrXKRXO1FCZI7564q3a3BVgWOScA56UbCaO0trxmIG7IPf0rTtXJ2nJJHPHU1zOnuSFwM5qLxH4qXS4jbW26S9f5QVHCH1J9BVLQyaJ/GHjYafiys8vdSghm3bRHx/nivNp9HSdmlmVZZCeZTnd78VqJaSPukklM0zHczuSST7VObZwpyShPUgZ4oCMTATw9DGAI4OOwycAVKuiBcNtAPtwAK6GMqkQB4J4z/nimhAYg8YGCc/N0xTuaJHNvo/mTlgiQjGCAvBqe200BzlQe2DwK1QyxkkKC+T8vc/QVq6ZpMsrB/LwMZAPJz7ik2bLRGfbaVGFAYZbruPSuhsNPnumjVQkSE4G0EjHr2rXsfBU9xslkVEwAWUN1+ldlpGgeVIC0ahQBhRwKm1wckluVfD3htrdSB8zHkuVxXUWdi8ahZCCR/d71ZtYJIGOCDGcfL0NakcKkZwMnoDzitlE4pzuUorTgHg49e1WRb5Q7uB2AFOb92QNuT61MrMwGQAB+dM527lLaUyMnHpUMspAIHPvVyVA3OCAe9U5Ijz0x15NTIh6mTqCBt2Tgelctq1tvVwvJI7cCurusPuyKxLy2AyQAAeeOKzauawep5R4k0t7Cd3JDxN0CDIGevOa5J7lJE3I4K9MrXqeueXNbyKqfvGBCk8Y55NeWa5ZNZqWUkIzc7eCtJI74shln8oKwYsT7dKmh1FkCqeVz35NYkl+Sqr2B69aj+1fMcOGAGG7U7GlzsI9ULAgZOF2kkY49vwqxb3oaFMN5iHDD6dq5a11A+WQWy2cYzyQasR3wSNQCVC4GOgxRYlnVLcAhGEmWB5TnNWjfqpBDk92A4ArmYL2FlDMAwK8E8Eeh/Crcdwy45LKTzjrRYk6SK/BICEkkZyDxirsdxgqd2AcnBrnIrtUA7kj8cVMLvAGGYhu7dPwppCaudHFeLtBJY/XOTVmK4WTBzwecVz0V3hyp+YDjIPANW1YHB79PSghqxuRzEuGHJU9BzV5D84OSCOo6c1i2k21lwSAMfWtMP85+YA/oaBGijswGCT9KsRfuiGySR+tU4GwMZyexNWUznk59KBM0IpztI7E9e9WVm3cckEZrPjYrnueOKsLLyO2aDGRdSUbQBkdsdKkGTk55PrVVW4BHU+lKZeinOPaghlwTCPGRnPHp+NV3uABgdSeTmq8rEcE5Pr61CoLsACMUrkWLXmFiew964X4++MU8C/C3Ub0ymOaVAqMvGM/wD1s/rXe20XmSqvBHGfSvjf9ur4kFr638KxZZAA5VOgHbPP1qoLmdjOWiufJeqX76re3F5PMLiW4kaTcrZGO3px7Vmyk8EEkDqKdsSABY12IFxg88VGzKEIGST6c171NcsUjyKsuaRDKRlT1HpS5KwsFABx36UjcJjqTzmiCQ+m4dORWjRkmdfrM2/7KTwBAmO5IwK5q8wZACMnOQT3rd1PcXsgSCfs68jgYFYV7kyHAz7egqDboEeGJJbIGeKImIkHB49elMtVwCpHPJp4+8OD9BQSjWsmjn0uceXiaEFt4OQwz3rPkjhXTYpFLmeRjuBAAUe1WtCt1ur8wPJ5SuCMk4GagksylrOYphJFBIVJz1J9KBjLRgSVGSB3NRTqFmdQcd+nNJayESDoQM5xUk6hpC4wxx24xQUjS0GTMi5+UA4BHJ4NR67B5OuXO2IqJMSqxPLDHX/61Jo7tFksQRnp6Cr3iZ0mnsplUkiIRlj0+lQy0iSxc28tvIQrbSCyg4JHpW/4miW/0KQrxLBKJVUjICEDp+dcpZjf0ypHHPTFdXYXSX0SxlS4mh+zsVxgMPuk/pWbNkcrZyb0QKTk966WNC8atIxZtoAPQ4rl7ZdsksWdzQuYzgY5HWuhtXLoOSCo4B9KlmkTZ0pvLvdjHIHHmH1HSu0hb/RbOcBhiQFgp2lSTjIPtmuEilKRRyI2SWwT16V3yEP4cgkRGdsZ2nrkcjj8q46iOunuj7L/AGb9QtbO7t50na9kMCFmd9xUA9M/jmvp7xdJ5M+laxHkJE4VyOpRvU+xr4V+EFze+G5dCjihaJHmWO4xwpBHr+Z5r7shePVvDtuufMjKbDk5GR3rajK8bHHiY2lcnYRtJc3Ccq5JyOeK1rSUXFnExzggde1Y2iE3MF1AcgxHBBq5o92riWAAqYX289a6UcTLlxCWjKnnHKn0otW8wE9HXg1aJBB9Pes+UNZXazKQ0DcMo65ouI0Y3yOeD6Gn7hkcZHqKrlgyhweP506NweR265pgSSthO2aI8BBngmoQ4lfA5VT17ZqYnp6e1AEyyYUenpioon+dgelIT6fTmmAYmz3ovYCzvCkA85o38Ywcd81C55Jpu7kY7UrgTbzjGc/XtR/CR1PpUe/0GD60F8A8UwB2xn27GmbiQcdR2FI4Prz70oGAOSc9hSY7CgkkdQTU0eARkEZ71CBjB7CpBKpwO/rUhZlwgMAeuKYGxkdT9KYjjYB1HvT1XOewFO9yhnJJxwQaaRg8nIpzjbnsDVfzN7gc46UmwJpMbTjH0p9qc5qGUbVPbNOh6H1pXFYZd3scO5nOAvU9TWdq1266fK8ADyhCUX1OOBUGuaVd3bobVowQcsXJFQ25ks5GW8QkYAwhyDxQ2MZpNxcXCKJUaJwMsCc1qfavIQnGT71lacbi4DuF8oBiFDdSM8VdFpNISJGDA+mcVIBIHvXG1QFI5LE8VWm8PI7LuIIz0X0rU8l41AUY9zUhVlU8EkdxQBSm0O2mRMoFKfxDvUqWyWwGwZHH0p8c5IKsAD06dqJAZBjoDxgVVwOT+KXxCt/h54Ymvp181pBsSMNglj2zg18FTfE7xLr2uapdtetYpcyE+XjdjsPyHHSvdf2tfE7XOq2GjwklbdTLIU5OR0FfN2i2N5e3KOYJNrsSzuMcds00urJZ2Hwq+LGqeBfibaR6lfC/tpFPmeY+0Kvt19OK+7LTxZbalYW12hwbiNZFUHI56c4r8yL61T/hOI51ljd4pdrJJwMen4Gvub4U6rLq3hazYwTl4vlOEyD9PbpVtaXRknqeti/WRlUnBP4VoW6KwBBzmuMu7mGW/tdsvlsvLI3BznpXYWZxEO59ulTc0LwO0Dnk9jTGJzzwD2HpUJLMQRyPWnNkKRkf/XouOxPGeTyMGrCtxg/rWdECrdz/AEq4uSAc5NIRd8sBcjPPpSJDyORmiNvl789hR5mCfah6DR+a2peLp/B/jTVJbYEx3SIH3JxvCnGPpk5PvVHRPiNrGq38FnIiSLbToZZgNoZeOg9gaxviZM/9q6PqRDuLq0JaPnBIGR+QODXDWvieXS9Y3RtvDKu4P8oTnk59hn9K4aj5rM4cujy0XCXRno/jPdaeO71B5gcosruSAjJgcZz1BJ/I1g+HfE89n490wlkaCaXai5wF4Oea0fivqKRalZX4QG3u4BIWXJLELgZ9fXj1rz2Wf+2NZ06+jkezt7WRG8srgltw5B9KT1s2bYa6jUgu53nxF1GbRfEmoGOQwC7CFTzydo7D61BoPi27sdZ0mQ3bKjzxxyRZypyMcfnT/jIscGp6fcGfYZY9yMBkH5QDz9B/OvM31pY7qxkW8Mvk3EbBVOT94dff605RvZjwbahOD6M9L8b6aieNNQaQqWdEKgcYX/HOaf4chOi6tZXG4xB51Z1DDBAGOR+IrH+OODqNtfea1u8kaBJFfacY6H8ea8g1DXJLfUoJ5NTuRcI6gkZIA74P605QcrF4SrGNKdN92e/+NbZk8XXsqq7GZUZRuzgbeePU8ms7SNUuNM8Q6XMGYwC4VW/Hpn25qn8Y9XudJh0a/tJ5A8+1Vwo+Yhcc+3evNf8AhLtQgu7Oe7u5GCTK0giXjqOT+VZyg3qTgJJU6kH3PXfiVPPo/iPUpoYQbmcIUYsAjLjnJ68c9q4DSPiFfN8RdH0+f5LcTg7sgknGOD+NdX8etk39mXW3ek0YkJwSCNvBNeN6abe81O0vzO0UttIHZmUg4B7fUVty3SbIwlRxhKmu7Pe/iTpiP4leZFMZYpJvVsHp61T0GQWeuafcrK8rRSgHDZGD1PbpS/FG6McVldQzbGngU8jJPHGAe9edaLrN+bONZbzEqyiRWcBQozzk/SokrpHRgmlCpB9z034refN4jc6e5id4VeQgA5H0+lY/hmS8ttUsnNzKArgsrLn8RWj8R/PnNhd290bR5IVIlYAjAHIJ9M81yGlahq9/G0sOpJJGjgENhSeecd81MldIMJZ05wb6novj6NRrlw6SMsktujOqEgsM1zmjWyLGi20UioJQ371cAHPOOT+davxLn1LyNKmspo0eUKrMeCQB3Ned3/jXV9DkmWe6VUQbvLkUAdM4B9+lS1expgnCNOcG9mes+P1WPxdavMrBrm02oykk9en61gmCCG4tgluzIsyMSq8qAeSefSpfG+pS6l4b0TU47uO1mFtGzNIuVwwU8HHqPX04rjk8S6ilxax2mqCIs+GO3hRzyOehIGfalKLaTHg5QUZwb6npXxQe5/tawuoLhLaJ41aYtwHUHkZ+h/lWU9p51zFK5Z/LCzqIjk8cjj1z2qz8ToG1nw7o8MTKTMoDOTtJQ/eP4/4VyN+ur2Ntdzw6yYLCGHase7AGByRx0HHNDV0mPBSXLUg9rnoHxJuZ5Ly3lglFrJLZqyyO4Vcluc54/wD1+1YunXD39ux+86Hy27AnAP8A9eqfj7WYbn4Y6BqNwm8yJEskrgHIwScn6jqa8ctfHtzpKO9nqMrwMJJEUsCBJgkPn0H9BVuDlG6McJUhDng+59K+MdO+1alp98yoWezRWmdsEHJJHPrn9K4fT12a/CLqYOUk3QKWxjjoTxxWrfa3J4g8G+GL5pws08aF+wdsHgfUk9cVwUXhb7fqLXM+qTySRsSgUfdfsQeORzWMltc2wsU4ziu5694zPnf2dcyBHgMKrl1GQ+44IPXPb8q42/8AKlv7MMgWSWXDELgbQpKjH5mr/jmJ4vhro7CVnaExxGRuqjOCT9MVyclvK72lybuV57VhIu3g5A4H64FVJXimXgnb2kF3PQvHlta6p4f0aSYFBIiRpvGDuGeo6evX1rkru1liDILdZHB4USAqBjg59a6Dx/qTS/DbSrmFZRIZYifMHzIcng/Qnv6CsF9Clh3XDXksgkjB2KoAA7AH/GiXwJlYBJSqR63Og8cPDceGNKuHQTptRXjbnjn9Ac1xNtdRSMkaxoInUR7Og56D6c11niDTjdeALCB5pVO8mVgdoACtwTn1I49q8/tdF3aYVt77ZIMASEkvjuRx+VD1ggwd4VKkX3PVfENlb6j4N0BZiTHE6x7RnOdrYGc9sfyrLGi6VZ20abCXA+44AAJPXFMGoPb/AA+tXhUtPazBcyfxFVxk/X1rC8L6frniS3kvbzUxbkM0axuoO3v/APqNRLYvBNKrUj5nceKbG11jwFpZeRlUTKrSocMDyBk57f1rymfwZbSAnTrp4CkmdxySzAnJz6/jXpGp2bW3w+W1e4+0z21yshlZcDIJPH0968q0+XVvtFxG+rxopQNuICk884H6VrFc0PQ5aFoVakfM7b4kWMVz8NNKMjvPJENu+RtrHjHLV866VpQ1i8g8xWCWzfvnbI4z29/evpCW3PiX4ZxxwZvgHI/eLsLsOBjPHFcrB8K7t4UbXdTRHcALbw4zgdieM+ldNFpROGF1VnG+jPSbbUbi/wDh3o9xpExW5hYLbyycFSAQDznjtXJR+E9RtfFTa1r8y61dLH5oTlRG+Ow7+nFd7ZwxaL4UgtxAyi0IfP3t3HBz04rl9U+LlvqcJRNNdozGAs+QTnvkfrVRk1sYUqf7ySNbxUlx4n8BXyqjWEflsFRhgqSnB69s96+fPAHg6TWbuW2jCB7c/MWyqyKDg4OOp/ya9w8M+IJfE3hDWXmVkijcrFuHONvJPP8AnmuD0/Wn03T7z7LPa6dKEZbd5MAE9euOvFWpuMXYdFfvZJnqGgImkfDrU7dkYLETKyL8xIxkY9yePzrkf+Eotl+HNvZuixTTzM2xTuAGT1PqfStzwXqF5rHhrW4dSdJT5TFXtWyGynJB+vT8a5TXW0qw020t5IGZosAqejL/AImuWUrxszqw0bVZGno17F4h1my83a9taWxkd5MBUUDGD+VeYeLrtNR1u4vYRlBOUjKNuXZ0GPavV5bnTPDXhe+uYVWGC5TyypIycjGOp9+teTi226WH27UEmFGM5HrXMj6GKsjFvXCuOML7nJzXO6xIHcEZCjjA6ZroNTVWMZUEZ6kjiucvQFmI/g5O7rzXXT1FPYxp0KyA5BB7d62InBtosZ+UYPrWPe/NOrDAA/QVq2o32cWCxIyMk8Guk4luzmb4/vXbOeTms52DEYBP860tRPzvgEYPUjANZzEbu4OK6obHFU3FiOHB6Z7HrmplOyZScEZ6d81XXJIHAz3qbABU9Dmm9CYu5rry+RgEg/lUbjbC+QScghvSnD7gA6+vrURLCGVSflJGM1B09CjcpuOeCDziqbtlySOR2q1LwRxgevaqsvDk5z/KtInLMepPBzz6GtC2bdA4YZHXIrLjfIJIJPrVuxlAmReQrd+1DCDNDTr37BdKXDPAw2uvXiodQtRbysi4ZG+ZSvIIPp9OlJeoFkYI52evfNXtNZNTtxYOQs6jdC56HjkH60I0Zz23oOpHoKR8KT1z+lWLmFoSyupBBxiqruSeflFNMwkgD8jpj2pxB4KkAHsKZxgY5Hc+9PRuQO3YYqrEjWGJBn61KmecEEnsaawxkc5P5U3cYjjGT6imgNTSbj/TBE+CkilSuBgH1r6U/Y2+IFz4S+IlnoM0xjgyVVSc7ucgfhn9DXy/G/kOrjqOQe4rtvDmvXOn+KvD+vW6mOWGWNZZgONwIIz+Ga4sVDnh6HoYSXLOx+z4YTLHKrlhIoOSaZcKMD1rnvhn4lh8TeB7C7ilWYtGrF+hIx1rpJI9wBz19a8RHrMxbviccYB79800vtyOoHftVi+hbkjBHrWdvKEA5IP86hlbj0cgDA/i/MUTTFCScDPpTSSh7Eeveq00pJIwDjvVao0SuK94cd8Zxk+tRTTdMkEdcA5OKilbJJwAAMY96pS7gwO44HpRc0SHzzfMeM/Wqks5HIIH1pss7ZJqpLJg+p9qRqhJpWdTkg4/Ks6XDZz644OKS5mOSOw9KpPPySM896V7miRKzjDBTx+fNQMTwu4Z/rUJmBGeh6elV5LkMxBYgr6nFWIvSSrs2jk9CVxWbLJ94BymDnIGSaqvOdpCEZLd/Tv+NVZbgxqQpODxz60LUdiW6vGLg5OevrUJnLAk8Dvz1qF7kErxgHiqs9zvO08DOeOlVYLIs+eWOeyjpUUlwd5yQVI5HeqhmKMeTg5qOORSpZsH8cUWGlYlln4Iww9uoqs92q7uCCMe9Ry3AGdhyOnPasy+vlSNgMk9+MGmJ6C3t35bkkliRnJrNjdry6VmBBxgEc/hVCS4e6lAQ7QpJbHJx6VtaanlDsc8FT1FOwja0yBFBDdSMcckV0+kwiJ9xGQMd+M+tc3p+1WBAIPHJ649q6XTbmEMEzlm4FSwO60rjHYkD7pyK6mwCpsBGSec1yuht5m0nhhwK6+wjVcAkM3XIqTnkbVp84B6dvSta1Xd149hWZaEsEPIrWtwAAecehqrHM0XIUyR2A4q4gz2BA796qwjaCc4A7AVajbp1NXF2MWOMYYY4x61HLGqLkABh0PpU6gk8cGmTJvGOpNW0NMoxWUcyl5AWxyQtZN9YNe+aVjATGCCQMCuhSHbGVzgnjikNluiYAZ3cZNJotTaPFPFHhRZxIwiUJJkcDk15Zrvw+lhuPNSU7QMbRwMehHrX0xq2lBiyFQXBxgdBXO6h4bW6miWRUCKpGDms3Gx6VKutEz5Wl0e6tpZt5QIDhQvJH6VWlhkEJMyqQvHynJ9uK981XwQB5kQCyHqDwK4/UvBWyMsyK7AAs5UgD0FQdDcZao8sMcgUlAUHcd6I97KAASOmTk13UnhPc5DYD4z90gEexxio5PCrWkIfCGMHkbsEfhVJ3M2jh2t5FYNIpaM9VBwcVSFqEf90phAIK44x9K7aPQ/Mdsrwf4u5qvd+H3VOhK+g4NPcjlRY8NeMJJyLTUXJndv3coGRt7CtzUCGchVxtGQxGA1cWNH+z3Ssu8Mq7lJHH51tafqrM5guQxbGN56AdqGrgo2I7hyuwAYMmcDr70xwWYOVwOmTwQa1BEJpAq4IU5BBqnc5DnuAccc0rDQxWZ8YPPXmnxosbsXGHfHzD07ZpgcKxyMAdh3p8X7wjOSD0Bpg7FyIHYMDcDnryK2NNtC0asfmPBIHTFVbELEqBtoULhscZ5ratp43EghGQOuOR+FBDJru6NjaOLdTLOFO0A457c1zwtpbud2Zt0rKCRnJHp/WujtLMtMHYHeM8t0q5Y6TmYHbtJbgH61UVcz0MS10ZpIyN6ArjK5y1aEehTFCeH6nnrXWRaSyYOwKTznGM1pW1jnGVB98YBq+QTkjgbTw28k6R7SWPQk8fjV5/CkwDlApK8bQQTXapoJM4kPyFTkKvQ1rW1iMglFH0GDS5LhznA2nhQvKhwQCMFGAJzXWWvhaOMRrHuIAyXOME+ldFFpUYUPgALx71e8kJCF24B74qvZ3IdXzMe30zZIASCAMYFalvYfvgRwMdT0qeO1GRnIB71oRwfJxzjvVqCRi5X6lb7NiMqMBjxuNTw22AoLcgck1IeoABOKmQbgOMGnYybITbbwBxgetIYdgA4zVzA4x1FMkQEk9MdvahxIbKIh4OSSOetU7gDjAI/ka0224wOn61SulJxgYHr6Vk42BMxpoGdiSQSe1Y1/CwBAxj26V0ssO1TzjI696x7yLll6jH41mzROxxWp2sceSMO4yMjkfhXDa7YR3G+MrvZlOB0GR3r0PVItitwc9iBXE6pGWJ6nOee9JbnXGR5JqtqYJGAT5ASPUcc//W/CsUXKEDeAFxnkZx6fjXc6xZqwnAQKxbIB6c9cVwepWbwO43A85BxzTWpsncu/adoAwQQcAjnmrsNzvVUyRIec9QPrXPw3CyqoXOR2HXNWIblVCnDhiO4zgd6uw7nTi4Bxkg7f4h2NW4bx2AG7IHAwe1c9BciWIKDy3G4HANWoLlbdAoUADjjpUWsI3vtxYfNkBRjKjk1p290fKjV8uBwCeSeOtczFcMygYHJyMemK0rS5OQO45A7A0gOkimWQISCGwc56detX4LgHBXJAODnjiucgvSuQWJBA+XOM1pWt1tjAPJz+npQSzpbacFhwSPStZCApJyGP8q5WG6COpyQhxn2/CtW3vS6qeoJ6nvQQzZt3Z5QBkoO/GBWjC+7GDx79axbe4+YheeevQe9akDLtB6DrmghmkHHUckVIkmSO/viqccgbOMEDp71Nby7i+VIAOBjqeP6UGbLaSsSewH6Uqkljk+9V2bylGDkt602OQhwp6EZHepbIasWnbOMZJqSNNigkcmoo0xg4wAelXIoy7jnAH5UtyXoVtSu/7I0a7vHIXYhwM45x61+Wfxc8TXvij4gand3cjypHI0UbPycbjgZz2GK+8/2vPHkfg34ZyQQTPHezEBNnXPevzZuLu4m8x7pi8ksjPuPXk5rtw0LyuzmrS5YFWYnzADgnoD2p3BB4wB3FRu21juBI6/jSLKMDOQCe/evZSPGvcRxlDhsE9+1EW5sbcHtgU1ztYZxj0FPDiGJpAuTjOO2aBryOi1SSR2sS2FBhGAB17Vi3wG4HkH06CtjU900GlygABoAGB6g5/wAayL7qBgk/yFQarYjgciUep9sirEu4yckEH6VThwJupJA71dnZVK4BOfzoEtRkbFGIHI9RUFvnLxpkKxyV7UrHY+BkCrOnMPOlIVmAU8D+ZoGQxgJk9x6VNOmIgwGQOuOtV1CZJ5yc4AyRV0nNkY+CRzx1/GgtD9KUBJMtnPGfatnUVFxokeOTbSjPGTgg4yfwrB06VUVwBkdM9q6TTzGwnttxC3UBKbhkFweB+PNS0aIydNGzcDkAcgHn9a0rO9uYtIvFQqJIG+0RnGTgEcf0rNhzbzyK+CAcDGRitLQpomvJbaQEGX92rYGCD61m1c0WhY12FDNBfRjEV0iz8cckd6msWkkiBAG5sDb1OKbBC02iz2MqyGa0lcYbkCPjBz7HFRabdbHEYPOQM9KhmyNi3hNo7QYAKevII9RXYaPOW0oSOzIFcKpPuePzNcYqvuEm7JHG08k10GmSPJpF2gcpIjowHUH0/lXJNHRB6o+lfgd4vEd9Pbau4+xR7BG7rzvPGc+2a+zvhdrp1OwubNk2yQzHbzkMpHBr85tA1iQ6fEDEFgbaZHHLhuM49jX178P/ABjPa3NjPAzxwlFBJxlgP89amlJRlYzxMbq6PoSymlttdZRgROu1h/tZ71PKy6frMgAIEqhzzxmuZ8P+IItYOpTOxiljZWLPwOnate81TT5nhmN5GHIxknv7V33PNsdSkyyJkEEntQSswKEZB44rAtfFOkQoVlvo1YHgk8Ypx8aaDDIWXUoiRycEHAp3JsbNsDDMLdzyc7PcVPMoOUj+8epHTH+NcpqvxA0K+gXydShiKHPmFhn6Dml/4Wl4WsbNPN1JEJ43E5yaY7HUxyKh2dD6n1pXlGQBya4dvi/4P5L6umST0U02H42eCWYKNW8w9RhDnH5UXaFY7xGz/hTiQWB59K8vvv2l/h9prgS6m6gZBIgkPP5Vnn9rH4azOqxay7uDnAgf/CldsdkexkZOOlM24zjn1ryGX9rfwArkJcXM4AyWitnI+mfWql1+2N8PbZiJJLtQR1NswH0pWl2Foj2nYSPc96TZ19Ca+er39uz4cWjOAbyUjskHX6ZP88VlXP8AwUF8EQOBDp2oTjpkQKP61XLPohXR9MbSWGeR1zTxGefQd6+Yz/wUJ8Dxjc+lakB04gU/+zV03gn9sHTfiRqsVhomh3TtKwVXmAC49TjPSjlmtbD5l3PeoovMIA59hSXMSwkbsA56d6wz4gksmE1wBAyclFOR9KyLfxY+s6pIEeOOzTrNK21ifYe3viuaU7GsVcv+KfHln4TuLaO5jmcy5ISNQR9c5rpdHv11OzjuolPlSAEZBB/GvL/EPiKzhvXkvnZyTtiaJN5P4elJrvxG1bQvDDaholkssFtHuaGXIZgB1AHfviiFS7sxuFtUesT5w3ynGPSqyRnOVUnPTjiviyf9vfXL7UHtbHwxdTup27l5BPr14HHesnVP20fiDZ3RR/C5jDH5cggdOOc49OldSpSeqRndLc+63WTA+UkfSmxLKxLAEDPQ8Gvimy/aW+MGrQxPb+EJxE4ysiW7FSPXNSN8RP2hLh5biDSkSFhhVdVBU/iM5o9lJdCeZI+2MMVPynPvxUElq0x5UZ9zXzF4Kl+OPi6Ive31tpqDqHADA9/4cfrWv4n8P/FrRrBp7TxHbTuMHy3GCT7fLj8DWbi47j5l0PoaO02noAB3z/8AXpZGSBwrFcn0avifS/FXx31vV3sd/ljcQWMYRT6YbGO3UHvX0P4D8O+IdPsoZNfvGv7116hiQGJ6Z9gcflSacbXC9z0/7XGXALqD0+ZgBRJdwAENPEmPVxmvNvGFxKIhby28oLnCsOvT19K5qx8LpqqPCUlEpUjJfB/Os+bzKSueuSajZLdlWu4QMdQ4Iz+dVtR8U6XpkE0st/CDGu7aHGRXj03wn0u4ljkur2eyIOG3TH5vXFYPxS8EeCfDfheW/hu5Z7hvkjUXDHc+OOKtW7hY+f8A4y+Nm8T+Mb3VYEKokxWOZuFKDrxyenSuIs/Fhv8AUlMCSW9tv2rLISrMfZfetLXHF6glUqGCkFNw6dwAD61laXAJbiItaSFcZ5xhcHgmtE0ZMzpm+3eMDPI4AhZjgjqenSvrj4CfGSPw/wCG59OvYJZrkOWV0AG5T06kcj/CvlARxSeIbqY4AZioUDBGO5/Tpmvob9m/xNoUq3mm+JrFJREpaOcrgvg9D3zzn8DVP4TPqe2aXqlz4j1GbUHsltBGCyiRgC3p7V0dn8V/DWlxCLUdSWC4TiQFSQGzzzUV9pXh/VtGU2EUltKVCxuGI246EiquoeDNC1Tw9b6fe2q3Lja0koUKztjrn8cYrJNLc2tc1ZPjz4BtgQ+uw5zg4zWZdftGfD23c51+MAe3SsHT/wBn3wTeTlZNMAdzu+duM+lZvir9mjwNfZiOmtaEnlkJAb2o5odW/uKSZ0x/af8Ah1Go/wCJ7FnsemaYn7VPw7X/AJjQI9hXmKfsgeCWZnHnS4P3fMyDn8K6XQf2R/AFvZv51n5pBHMrtn6U1Kmur+4fKztYf2rfh7GhaPUzckDOEXJP4Ukf7UHhO7kH2S3v7lj0RIeT+tY2mfs2eA9EnW4hsEO0g7SSR1/lXommeF/DVqxeCxgMiABdkSg+/NJyp+Y1Hufml4s1+Rvhl4d1UR4mhhMZVzkM+AAD+KkV4/d+K2vzePJYNaTMrnBYMM46DBrvLa6g1r4KTnT5JJI7Oc7TMCc8gtgehBOK8u8L+ONMWyki1fT3DuzR7yrMWXnA4B/yK5IwvGzPNoXhUlFdT2vxjrH2z4feEL2Al4njZHPU52dCfw/lXn0nixbyO5srazMtyBg7nwAMZz1HTrXSWV+JvgRbtCFDxTMNpGTGDJySPXaf1ryNtc8vUWkWOQxEAGRVwCM9MdatQ5lbsaUajhUkke4fGi5vNR+F2hXkQAuNihgi7gpCjgdeK8Cubu6061MhA3Eo5K8ncCDmvbn8Rpr3wYtrzc0CW7ujRhc5yxAH8v1rwzWL3E2fs7NFGDujHAII456Z/wAauCVrMzpXjUme5/G0N4j+GGhalAPNVoUkZgwDAbOoPtkmvCr2KVbFJJ1LuijOGwT069vevaZtQudW+BejypGXeKRg6E5AQBgM+3Arxq+uLjU7JoUA88DLE4+uKuC01M6OlSS7nuXxK1A6n8KfDWpNIkUhjXbIzbjnb0A69q8QvvEF4llKmzywArEnGXHXIr1lIBq/wE0ovGLmS3kIG0/Mvr+grxuZJr6ycIjnepUdifrn3pQjugoXhOSR758U76bVvhT4c1KCMmQIokcYJHynr7ZNeGtrF/Y6fGr4lTaQ6njFewz3X2z4CWcd0uy5tSY2HUpjIrxxmEmnSlGExTI+bp+NEUmmisP7lSSZ7x8StYkvvhbpl7CE3NEqiQ8bTt6g14pba5PDZtGP9KZlyCDgE+tej2F3LdfAuPzH80wkgZHGPTHsOleUm9SFgY4siM5x0BGOamMVsXTk4VJW6nuvjq7l1D4X6VfQx75UhC/eHyjFeLeHNduvDUFzEJGd5ssCwJCj69K9Q0lxrHwcs3KmIROxIJJ+n4V5ZqxtVkCzP5QJKg+oxShBNMVNyjOVup7p4q1qe8+GOh6uoWW4jQFmVsqQOvNeJeI/EF1rYnMKiV5FAWNTkDjtXpHh+Zb/AOC6xibakEjLn2yeo9q8z077FpsolkLkDgydAxz1pxgtR0napJdz2q9MmqfATTdkXn3MWyN43GT8rEEfgBXkNm17IsEcR2EYEZzj5B90H9K9Q8C6kmpfDS+gt90ht7iV/L+7uGSQM+mD1rzWPxHptuweW4SJEfayryVP0/qKElZhQjarI9o1TVru8+FWmai42X1rGcqSCrgBgBnP3TgHj0ry/UNU8UatozRusMUUybHxOvzKR6Z47Zrr9P1iz8VfDPULe1dZTCGWON/lBYdMfXJrxiS/0y4giS8naJlUExhWIB74P4VmoJo1pP2dSS7nu2rWl7ffAeOxkRJbuAtGyiQELz8vP+6R0rxXTdCljts+dEXG7Ch9xU+4zXqPw/v7af4dalFb3b3EcdwZD5g56Dt9CefrXkunypZ28juWYK7FiqkbhnPT2zitoR0aOeCSqy8z2/Srtovg3p5WcNNagqrp1BwdoX35HArz3wd4z1drYwQ3axG0bzj53IkGePz9q7L4Y3dvqfgPVlty0wjdnWOTICsV4xnp1NeF6leTW+qPCgCJGvlsqkABu4HsDUqknob0Kzo1HZn1BFqtx4n+Ctz5zJPerI6hUYEIRkgM3TgH19K8t0T4geILlTak2yOq7YSJQA3uTnoP61f+C2pLJ8Odf0y6YkSys2xjgFdoyeeO3WvJ5LyPw/qjeTC8481vlVTgJnsfSj2KasTQryhWm11PptdQuNb+EN2JZY7ie3kYkycruU/d/AmvLPCXxL1JWjUtJNLu3uj5Cso4ABrofhL4kjuvB3iO1IZ403TJG6EDDd8fUVw2paklytmltbXIliO1p4oWA2+nSs/Zpw5Wa4eq6dack9z3a+1mG68HIJMLcJIsphL5A69T0xg/yrySz8R39nDK4ktrmVGLcng85AH0rc8La2JNKubV0kmRlKtHcIykkjqCa8x1ESw31za21neSeWSSYoSRuPbOOlTCleNjSnX5asp9z3rw9f3+q/DXV2u5FF0rvJG45AGwEYHp2/OuB8LfEfUtBtbm3kgTUFmkMiHzQNq4GB9eta3wLGsXGma7aX9vdFTHuSKdSSoxgAev0ridc8Ga/pBM1joF0RKM/u0JBOeOB049cVUKKacZGcMR7OtKcep7T4S8VHxj4B1u5lgEawGQsgcFvlGT7+v615trfh3xPbWsd4bFT5wJRpZF3Mv8PAOOmOta3wC0jxBZXOtw6lp89rZXERdknQqCxB/h98ntXYanc6vr2mJp9pBKXt8x7WjIMq4GCCe/49qIwULxRzyrtVZS7lT4e2WpWvw9vIJJpEuoiZPvA7M9h1FeY3V34huNUivriASrGzBd8wBPpxn869b8HeHNbstH1W31DTZYhdIVRmYEE9lI9/WuMj+CGqSmK8tPt8U6uQIZo8iMd8HI6/1q4RV2mZRqc1TmR6BoOr6rrfhq8truyWAJEqqBICp445z+eaPCnwNub6Z4lla2WfJxHIrgE88e3bn2rE8LQeJNH1G7tNasHttKMLR+a5BD+hxz19vWvS/DHxU8K+DLh2htnN4yqpiWNiFPYhsY59zWUnyOyOukk6nMY66DH4Pk1bQTdNPdG3M+2WPYoHKkDpwOOffvzXzN45sbh7K3slOZFuXnPzABAen5Z6V9L6hr1x4z8eXmoyyRC2kt9qAsAyrk4A/X/IrwrxX8K/FWsa/qM1lHAtrK7CMTXC5K+oHPpmqjJLczUbVXI6v4Km8il1Ke4CpbzxKhg8wAlVGC2PfPStnX7eG9khIt1mWJid0rY8sZ7d/wrmfA/wANvEPhOR5LmdZAYVjUhwzIO4NdpNol/FKEkWERkbiSwDdOeKwm02d+HS57mH47dJPD9vbPEjoxDhV6ccA//XrhbnL6dGSoiC/3Tx9PpXTeJLoyzlPuRpkIOuRXPahFGYECBlL/AHvQ1ij21sc9eyF2C5yOoPUYrCvVAdhjKFSeK3Lxki3ADlOOQR+VYUzeYDzgZPOCDXVAxqaKxz8zCSVsAkc81uWTY0tF67CSRWHdAb2CnJBPPStzTARpUsi/OQuGHf612djijqzm9WYmQDPHp+NZLpk7s89OK0tUb94TjAPbNZkrAkdunNdMDkqbsfvCYBxn8qdIxZlwOPU1F99gMgj1qYcFcdM44pyM4vU14jlQO/WopVJifcOPTtSwsV2ZyMjoKfcMWhfHTHTvWWx1bozZgAvXJBHGOtVJuVHc+gNXJnO0HBJHY96osPlPrnvxWidzlmrDI22kjoPzqZH5HUEc1AGxjuTUy5U57GqaIi7GiwM0CPkErw1VxM1rcJNHhXQ5DDqPapLaVTGUOeQfp7VHKPlI4BHWptY23NjWvK1WGG/iOwOuJkUfdbsfx9K5h1PfJxW1od8lq7xucxS5VgemKravY/Y7nywQQwGCpyDn3poiSM0j5evfP1pVBwD1A5zRnaCDyw9acMtjGAPTvV7mQrSbyCcAjn3pTkEBuf61HkZ5GR6nrUwYHaMEk9zTAN5bIwAOa6bwncgzxWLkCKUjh2xzzgiuZHDEdcdPSprW4eG4SReWRgc8fiKiS5k0aU58kkz9Hf2J/il/bNtB4duXK3SWrDb1B2HAHpnr+Ar63TLDaRj+lfln+y944PhL4t6dOD/o1yhUkHAGTzk+xwa/Ua3u0uYobhGykihgQeDxXz1SDhOzPoIyU4qQl7b4iJDAH06ViTRYYd/oeK6Kcq8YB5B4zWZNACflGAeDWTLRkyFtpPUntVFsgnnBJrVkTAODkDg+lZ1ynBK4I6fSle5rFlGZ2R1JJC9MUyaVcsucHg9KfhmY7jkc8GqsiHccEgDjJpNmhXnfqQSQe3Sqc+AQSSCcmppmbJAyR6VnytuznORxQmaxZWuG+c8nBrOmOD1xjvVqVs5yMY9KpzN17ChI2RXlk5Bzx1rPupQ0mM5GOvarFw64PTNZ8ztggngVSHYhM4iYgnC5xx61WlmLEkEgZxk9afMyuh+bBHHNVJG+XA69sVpawhJpju6kg9SeKiklUEENjjAGaikbKk5wf7vpVd5cEDqeooJZYeXBBzkdKikuAp4IBHOD0NQPMOMtkH061UnkxkkgqOOtA27Ek1wACQcA84PFc9qmo8lF5LHPXmn6hqRQsqFQMEDPJ5rLsoXup8swY9i3GBVqNyG7mlpkWEV1BCscnsa3rVieWwB2xgVm26EKQSQBxircB+bBO09h3ptEnRWrAqN3X+EA10miRjchdcHPGOf1rjLBmcJGDlt3BUd67zQ1by0Ykbscg9c1kyrnb6OiqR3I5+tdfYqpAboTgY9K5LSUI8oHg5HAPauusWAAz3OPxpJHPJ3Nq2zwBjaa1LddqjqR6VmWwHBU4xjArThY8f05q1qczZeiwckdf61Zj+XOTgmq0BGT2Iq1wQcjirRG44Pk+nuKPlLZ601VUqewPrSqoXpWqAc3JAwB9KhcsCRuJz0FSsemeaQx4cN0I45pAZ88YfOQQfU85qoYFR2cru4wM1rzBTGWPB9BVN4zIoI4Udfakyk7HHajpjzXDZTbu5GOQBWbd6B5aujR7gRkbjwa7i4tyWJABboD7VRurEk84JxwayasbxqNHl93oc0ZGACrHBLckD6Vn3ugxzExsvmrnLYGK9Fl09BMZTyFGMYyKzbi2RmdggJPQ9Kls1VRvqcAdBHmtiP5unTGBWdfaaygBlVgCTtz1Nd3eWjeaMEAevaucv4WeUDBAPeo2KUzi59ODPIzFgNuAuDisO4sDsYqQGPAzxXdalZltgDMuDnjjPtWNd2G5DjJHXaemaE2aJ3OQU3FluRsqSMZDZBquLuZA8ZXcnXeTnP4V0l1ZtMuAmB3IGDVB9JOMHKkcZHJq9xmQlxcSPjkA9ulacIlG3GATg5PNSpZiNhlcj8iauQ2xZgqjLdcDgYoBlm0ti7Bsli2B7V0Wm2iw4wMA4LH1rFspJI5ACpYDiujtj5kajAQ9TnqaFoZSNuyjRsE4A9etbVvbJHCHHzDsRWZpQXenmMNpAGDXTWW5HkjChk/hJHSrTMJO2xNb2/2gAEguoAye1aVjp/kqCcFj26gUy1QK/IwP5itSFwuScBfWtonO5Mj+zuFGE3Hrj1qV45ZmT5QhJwVFXVC7BzyMU6FFVxgknrjHFaIhzuOtrdQoByCO3qasGEEkYBAp2RuBXvQy4YnnPpQTcrXEZdhtUA9OOKt2yskYDcmnImACMHPrUvAx6miwcwwJ1PBJ9acqkeoqVVVQR0BpQAMjqaCXK5EMo3PP1ofDD0HtUhXdnsfSo9pDH07UE3IJE5BA7VXkGcgjA61efjOeBVGc8kg4+tZyKTM+6IUN/WsS87kHPHUVsXfOTg/TvWHfFlU4GR7+lZM0ic5qbb8DqRznoK4zVWDMTyMnt0rrNTDBWIz34PrXHaq+WC9CAfzxWZ1ROO1YYmAGG3A4HfINcXq6LJJKEYEjKsByAcdK7DUbkF8BQG5ORyfeuV1GICZyMK7As3r7f0po1OPmt3t2YIABkYBNLDd7ZHUkgKOCe571o3saDeSMHIx61hXabTuAxjnJ9a1SuWbaXQMeF+UH7oq5FP+7PAJHA71y8F/tKglVZSBnp9a1obwZXJyTg+2M0NBc37VyEXBJI69xWlFO2Swco3XgZ49Kwba5XeSCTnn3x7VoR3SSKUwMNg5NZMo24nU7Tkhm9e1XrefIIUbCDyOuRWRbv8AKmeQMcitJXBAK4Bz2pAjZtJRlBuJAweTnNbNrIDGCM4U8eua523kbkn5ifWtqxkJABJBbjGPSgTVzat7gGQBSVY/zrctpvMGCcHp9a5yKLZtZSWIGMCtyxjLsuWweu0HBOMUrmLNSNiF9hzxVuFk3k55GOnQVUAKqnHLDoOauRx4jIYDBwfemZMfIvmgEYJ68URxBcE4JHHNIY3wSflPbHerVtAu8qRyMHn1qCG7llI8KvAz61chCxAyP/qkXcxPAAA61EiMFyccelYnj7X4PC/g++nuZhE0yFEB5LccYFUt7EPU+FP2vfiFH4u+ITWMFwtzaWgwUXICnoQffPcV84TSFsqQcA5yfrWv4iv5rzxNql1IwkSeRirk5PBOOKwyWcbckjuele3hoWjdnl4id3ygzDYccjpyMgGoASMc5HXHvUrACMhcgHsajHDeg4PFdSOF7j5sPjAyf603A2FScgnr2+lBAKk84HNLGwEQwASe5oY4nQXO19L09sYIQg+oI/8A11l6iwYoy8AgcnrWlCrSaNFIx3BcqMDPSqNyN0K7hkL+dZ9TdbFKPBlJUZJx14q++Dg9CKorsWQHnBIPHAq9KFC5yCT0xQCKrgqzcgn1q7okRub54FKpmFmOT6VSlIzyMH3pYJhbyZ5LYIz060AxqsRuXOSDyat2TfM2e/rVHb+9IwAPQVagYgnsB2oGmTQuoDkAEBsAjitzT5RELSbO4xSBio7j0/WsiUn7MXIBAOCe1TWkxa3cL852ng8fgKls1TLeqQyQXm8jy0f94CeQRntVXc8EqyDhldZB68Vsa2nnWOny8DMYQ4GfmH+RWSxUMCy5GMDnFQ9CkzsLK4jbX4zJJ5S3tvs2EZDkj+Y5496xZ4XstQkt2Qo8LEc9/pVC8mMmlwXESnfbTKWYE5GGz/LPSuv1+2g1JLHU7eQASxAyIc9eMYNZyOhO5VsHLEnOc44PpXQaM8SXM0BBBmiwAD3HeudtVQHIJAII4rd0gQvcpJlRPCAFAOTiuaaN4HovgiU3cclm7vG3lsFCjBXnkZx+te2+DNec6BBbpcb5LSVSJwckjPRvrXj3w5ntbvXDCHIleMhyVIB+n+NemfDzUdOsry/0OR0Dl2YbiS+8evGOM1wSk4u50SjzRsfQNhHY+NVmtZb6WzQxKzC1lKFvY9vwxXgvjD4Y+O9X8W3g8P315BpNsxjjE11yeOCORnPrxXtHwn8UeGob+WPWJ4bRwAih8jdj0Pp9a9OvfGfga0MckGpWqI4MTANnJ7ceoreNapa8Tz3CMXqfLem/ADx3e6bD/aeqTlMAFIpcu+O+c4/En86WT9nHxxFM9suoPZ6e/DSLJvkYdsnP8q9/1D4weFltYoRrUDlXCsACpxnt9K1j8YPCGn6eki6zE8q/LmQMc/hitViKrJ5afVHiVj+yrLcaYlsDqkc7R5a4ku02K3b5ck/lWzon7HMY0dY9W1q4nI5byjtIPseeK9M1D4z+D5p43bWFWWNSdsRYBsjuMYqSz+OvhG3t42XUo/LIJZH3Ej68VvGvU7mUlDojzKx/Yw0azJml125u42J2hW24+uc1fs/2NPDK3KTR6peRlecedkk9vSu7b43eDvPCpqaSxSEHYisSCfTj+dbOmfFrwC6yM+tKspIGGDAr+lWqtXuZ8sexyeg/s4aZp7CK+ltr+Ly2RWMJ3D3J5rR0b9jzwpc+bc2oeSZjgkvt2/yq3rX7RXgzQ7yNbbUPtIBwzIrMOQfasPV/2mPDtzbeTYTzJO8i4dI3Ax37YpKpUTvcnkh2O90P4GW/gC3EUUEBgdgG3IGLD3PWq3i/4SeHNb2RNoVrcA5DO0agqO5HeuC1/wDaYjuYIYYdQuHIbGPs7YOOOuKypf2j4LdAizXErhSXKxMAvPqaUqtV/aKSS6GxL+yV4Ft45byLRxPKvJjYkgn6ZxSWXwe8H29kYT4UtlAyMNGoJ5z1xWNaftRRoUYrPIr8ZMJ2j6nFOk/aZsbmR1utKnTYcAqpYH3BFZSnVe0mWnHsXZ/g74VuojHceFLWNCflCxhiB9QK6v4aeEtN8ESTnSNASOPrJKi7SD2HQZ+orntA/ah0C2jkM+nzxFBk5XqM8HpVp/2qNBe6mMVlcvDIOQIyRmpTq7NsLo9J1EX/AIhCJb6Y4lJ5G8AH8TxXD+NvDev6TNHJLpzJaRDc7KwYMfwP9Ko6b+1XpUJUjTJ0CthQFyR+lSax+17olygiNtK5OQwZcEH0x1pqm2roakivpXxU0xYyh0q6uL9Mrt8okZz0B6DpUOuXOueO72OztJX0y0YBXXaVPPUA9OKpj9pjw1BGTFpD9SWJj2j+Xc1mn9o/T54pGi0meJEHCjj6+lZuEk9h8y6HoHhT4G6B4TthGLeO4kmU+fcbAGIznk+2e1djZeAvCaGCKS1idQSd7x5xXzuv7Ra3QkMdtdwhuI1OSCfTp/OpIP2ipI5ALi1uTkgcsAM+hNdKlLqyGz6fudS0vR4H03S0iMhUKiqmAvYH061zmq6fr+nWzJa3MN05wf3mFKnv/wDWrwOb9oBUvDPHa3EqlvlXkgkD19K0T+0BJetAW01xI7DcqvyPSiUuZaiueqx6h4p01ESPyUSMZfBGWJ96wPFfiDxfqVsbODTlnRjkO86gA5789K8/k+P8sV1tS0kliz0ZcBT/ADoh+OxR/tY0x5U27lUkCs3Ya1Oo0HW/HWl35kudPjkQALtDDGB1wf6/SvQbHxX4ovblUttPiSPg7nYAA/WvGpP2ib2cgjRyAB2YZoH7Q+omMoNKcAkDlsfrUpdxnur6R4o1u4jN01tAitnarhs+1dBp3w/liAnmvcOvIVRjB9K+XtP+M+vGdZCgcmUncX+6PQfSuqj+PfiGe4gQxIIc7WO7aSSeo/Cr5RJmn8S/hbqviHXnQazI8b8eWnBT0HpXO6d+zBJPiO/1We6iB+4wIAz6Gtu4+K50hpfJid5XJkkdgWGT1wf8Kybj9oDVFCske+MnJYDGPwpJtaINy5efs3eG9FhMs1r5wRckswGf/r1k6F4H8Bal58AsYrZ0OGMoKnA7j2rK1r4w+JNaY28bokEq8NtBOfTFcNql/cXxT7YxZ0yOPlJ/Gq5mt2TY9u0/4H+B5bkXC2tvM4xgg5Ga6uH4T+HLme1lS3S2e35UxYBYd818vaRcXsV5LcWVxMsUXymIyHaGx/KrJ8feMtCgd7XUcs7AsrAsq89q0Un3Jt5H1/Noa2kKkOoQc8nAAriNS8ZaWt7NbxalE5tgfO25O0jt+VfOdz8b/H2o6fNp7mIFxtF0uFI/DPpnqK5+wheBXDyyTTSgGRicFuev60PzLSPqjwn8Z/Cuu3r2ltqDGWPGZGQhfwNelwaq9zC3kuk8ZBAYjPGK+ForptKYi3ZbYMCu4LnnHHQfzrLtvj7488DWjxwxJPbK4XDZZhzxj5ucj0qb8wNW1PufTfFel6LqzWl5AyyuwCuy5T8+lS6xc2uo3JxqMVskh4VSc/h2r4Ysfjx4u8bSLHfwrEgl+7GNrj3zmtldQ1tpEmF9czKmSsTy4LenepatuI+0jottKsSrqLTxqRlQ+M/U9as3V9Y+HLNyjxB3GBubJB+lfEs3ivxHp8zQ2+p3CEDcYWcsQfQt0/I1at/GGuS4N5qDylvXJ28duahvsxo8O8IfDvxDZfDnWdNubUWtzK26KGPJYncSxx6dAPpXE2/wa8UwM7HRnlu+fmc4VM9Aor0G7+P32bTUuhG8jjDeWjZJ7dP6Vi3X7UNxbzRv/ZDedIowu75s+hHtjtTTktjxI1JupzuJL4Y8CeIdM8I6tpF5bbJ7qYTQDqDn7wx+A/OuTufgZ4vubiXZYxKZgZPnbAQ56D61sXX7SerSSlpdGMUIGQ7tj61DH+0pqFzGJVt1Ryduxm4B7f8A16pOSb0NlzOXNY6Hwp8PNe0T4c32h31sjXZkzBbucKylhu5/E1yMXwM8ZNvAtLaVHYlU8wHYM8HPenX/AO0nqd7dO4sYVeHCqsuQGPfB/Wmt+09rdu+E0kISoHysTk+1O876IlKfO5I7vQfhvrOlfDi88PXTQm+mYmONnAwCQTk+/P51yI/Zf8S3UiyxXlvZJIckK5OB2GcfrWVd/tJ6jPerLHpbJK65V5MgI4HQj0PrSwftP+IpLdg1r5QUcFBjP0/xFC9otkZ3mp86R6ro/wAHtV0D4f3uhSX0Mt7NITGyg4A68nHfmvPx+zZ4pFwf+Jjaoh+ZWOSAf8av+BfjdqPjC7ntZbmOJ4sOoD5Zx3A965PxV8d/F+k+JbjT4SsUSZKiXqR2pL2nQhSqqfNY9G0/4VapZ+EbvQbzUbdpppPM81SSe2ePrXJwfszaoSS2vxxhzuIVOK5eH49eMLjU0VbeCQyjaAATs9yfSo9a+Pfi20uhbq8JkCn54UJGPQmhKojW8+bmseyaV8LLzT/CMvh+fVoXlmY+W5Xhfp/PmuQj/ZYu5NSaeTXkTJzIqx5yfp0rgdN+M/iqa7H2i8ggSQkguu4JgcDPHJ6Vrt8bvFN6i+beQRKOyZJPp/nJoUai2KSm3c9asfhuuj+FpPDtxqISSdyVnK7QOeOKyZ/2YbTVpEkn18qUGX+QAH07/wA68nuvi54l84SDUo5W3DI2ZYD078d6sT/FDxJqLjytYdAy7QqqGHvTjGa3E1VbvE9gt/hnpnhrRZfD51BruK5YsXWMEqp9fx6dKy5/2evD5nFze6lcTxEgGDcFX2468da8nuvG+vyn5tVkinRdocrgMue9WrrxHrV5pdu0mtEgthirAF/QDnPXvT5ZdGXGlUT5rnteheAtD8OO9tYGRbSZszK5JA4wAPrVe8+EHgAO03lxzOzZZUkyPcbc9K+f7/XtXu7pFl1CVFTGBG3GB2PrWNeteTyTMt9cI7D5WWQgAj2/pQoS7jcKidz6OuNB8M+HYI7KydYLOV2leMvkKOAQPyNXrH4f/Da7BDQWjSxpubMmBg+tfNL3Fw0SLPcyuTGMRs2Mj1x70w3U0spjkvJLdJIwrYkwu09qfJLuTyTvc+jXPhLQ7tbHR/ssNtPJtn2SAA9iM5xzWw2k/D9bdoEgsDEzBLgpKAF/3q+Z4LSOUogmMyW7fKC2fzqrecRvvkxGztnLYGfU89aFB9xOjUvzJn0z9s8E6DNFbWP2WGwnYmfEw8o8YAPPU+lTajH8PLELsstOJm+8AygEepr5Oub21tmRD95htwpJBps0erPbNcPb3CWqnAlfPA9fpVqD7kOhO97n1cfEPhLS440s7ezgjJywRlIYdD07Crtv4r+HkAeSVtMSYqciTaGYV8gRpPeoAboknK4jb7y+nWlAsbIqjLmVBkbsk/UmpdN/zAqE73ufY0XjjwgkCPp/2FEnGFaNlH1yPauS8YeOtCcLBaTwStICu+EAqPXJ6V4j4Ljs54mzMqpGxkCl8jd7CtfUp4LcQLGFWLpgjAz3rHla0uWqE73ubv8AwmOly3f2RXeO9iOfMZSQQOh+lem2HxM8NeHLSP7bsNxIgJzF96vKtD8S/wBhSS3XkJKShUfLmt648baNrX2KHzGubhojI0ccWQrf3aqyNfqsntI7w/HbQXhCqVtBjIkCfKOeM8d6SP4/eHtUu4bKzuY2upDsViuE3e9c5N4ctPFlklrdSJBA0eSVAQr7H6Vw8ng/TPBV7HLYxveypMB5qruJH0pWg+pKw1Ra3PZtf+NVj4NlgOqvsgdcCQxYDH/6xrMi/ax8ImVYo2yScblj4P0rzH4w2N54i0K0WS1IdpF2naSVHcY9a5yH4b2llawxPcF7yVS4BTBXphfr161ahDdslYWpI9U1z9rPR5Jx5dvcOsbZQKpBJz2/xNSH9sDRCmfsdzGw+8WT9K81g+G+iJcRvcaokV2vzOSNrAY4AHTjNWrjSdGm8qxWBzHEA7XJGQ47/wAv1puNJ9S1gp23O01L9oXSfESGV7G5KIpYOVwuPr0rzMfGe2mvJYk06XYgYmZyQGx0AB9R3o1uznvIolsNPkWOSYxklCAUHfp6Cq958HfEmrIt1ptpuBXm2cYK+574NONOnvc2jSlTVjrLb486Xb6LPcQaXPHFbxYIkGCz54UfSscftMFklY+HmIZcqcgAH/Cua8Q/C/xTHodppi2rfannMs5zhVAHAJqNPgp4gltkMlzb2g6MT0x7c0eyp31HyNnVaT8cdS1OVxDo+0swbIfcqn0xx+Veh6542uIdI+3SW5SV4BujjJBRmHHvXnegfCk6TdQZunJGCRHzvPTmuy8T+HHs7N9Nlfck7CTeSFY4GBjnpXLUUE7RPTw9Jq1zB/tK4v7ZJbgIHK8AcAfX/GqN1IzRx7mw3XaM8D2rQvbaG2t4YlYgABTu4JNULtEkYbeNq4weDiudbnp2sjCvlZmZgSBngHpWRJuWQlhkgHAIzWvfMI5QC2B6GsW+fEmUJOQT61100c1R3MGQfvpGI5Y59q3NOmYaFdBVw+4DK9dvOawwwDHfyM4zW9aKRYAKAu7IJB5b611XOVLU5PU9smHVsj1rPZM4OcnrxWlf4XIKgc4x+NZzrkgdB69K6IvQ5Kq1GOfmHBx6GpucA4IGRTMgsQcECpd5VBgAAZ69Ktu5itzQRzhADyB1qR3xG2QSDzkiqtu+4IepPbtVyUF4XAOCB1xgZzWLOqJmzkFRxye/YVTK8EZ684q3cttQELk+1VmYFhgYq4mEys4ORxgepqYEuQuMj1FMk746DvQrZyFOCPatDAtAlQpHQVNLsYiQLgNk8+lVWYsACCB7VZI32425BU459Kl6GqZCBgkYIPY9M1cjnju7Qwyg/aUJ2v6j0qo+SM9CMdKRJfLnDgYPvSC5AwHzZ4cdjQAMDAwcdauX0PnRLNHgnOHHeqZ+YDBAPIqkQyMDeCGOR7daC5OMZwM/lTidr4HTjih1AKgcA5H/ANarRJIpBIA/OnAbPmyRjnBqFSQWweB6U4uXwOQaFqB2XgvWfs13G0ZP2q3YTQqOrYPOPw7fSv1T/Z68ep49+GmnXQYSSRoEkIOcMBg1+Q+m6g2n3UFwjlXicFsLk47ivun9ivx1/wAI/qc+kyTP9gu0E1uXOE5IBAPSvJxsPtI9jBy5ouLPuIEMgHGOtUpm2kjtVhXwAMYU4II6YqverwCOQK8u9zusU3Aw3BOfyrJuQViIHJPatUk8/wAqzryIscjue1StDWJiqSHO4g49eoolk3Mdo3D1zTrmFlzjO48cVSgZ4iyngE5470mzZEci53djWdONqjOQT2FbEwBXIznis25AIOcAkYHqaDSJlTHAJAPORms64O3Pc56VoXOVAXNZk7YBJ5P50G6dylOd2ecY9azZ2O5h19KvXH3STkEjvWXMeQeRkdua0QyKQjjPPHf1qrLJgnsDVh06nHQVUmKshXGc984xWhLKk74J25IPqKrbmBIPAAyD2qWVwgGScYxyc1XkKuo3DI6jtQTaxDKSqk8gjueeKyry+EB4xjnOehq1dylBIwBIznb6e1cprN8NhCghyCD+NUlclsi+2fa5nZGDqOODkYrStGJVcKCRzxXPWAMUaonAOeg6epretpViUYJBHB78+tbGTdzVa9EQRS6lzxgnk/Sp4bnJXrx2FZEcg3kLtC7c8jJ3Z5FXoZREUBdQP4j1NQxpnTaZKobBypXnJ9a7vQZwFXBLDuTya80srpDPA4y6FwCAOcDvXe+HJmMjKmShydzdAKyaC56RozAgE4YkjGP5V19n0A6cVxugKI4wTySPwrrLKUuR3HX60kYyOgs8qoHJIrSgO1Sc8frmsu2nURjOM9cjrV2GUEE9Qefxq0c7RoxycDseue9XI5Sy4Ofx4rMh5AHIIqzHnHBJOOKpaEl4OQRnOBTg4YEjjHaqwkwOcAj1pEkGDzk+xqr2AslyuDwQKQys6t1H0quZWB9aVLoxEEDJHPPSncCCdH3EEsp6+lNRXYfM+AD07EVI9wZSWPJJzk9KTAHJYAnoD1qWx2EMZVSW6ntVa5GQCOSOwouJN0g+bKDndVa4nK5IJORioegypdbdjKB8x7+lY1zGFVuRuPTNacrllyxAP9Ky7s7mG35ivOBzmoZpFGPegBSeAev4VgXqNJIHySOgA6YrqruAGM5GARzWHPbMGG3heRj1qGbIwbq3Dbi5weMe1Zs9jvYgHB646Y966SW32KcgEnjB5xVBkCsx2g5xyeuKRsmc/LYBSqgFiSBgcjNV5tM5I5UknJHP4V08casCDgjOR6/Wq8touC2ST69qofNY5v7HhQuMhc9RzSw2RMgIwAfzFbEkATGFJPf0xSRW++QADIx1HSquO5XgsFjBK/MT29KvWKBjhsBh39KseRyjDKBeCo6NVmOIqwATrxnvii5m9SewjDuuSTjnIrrLSbAAyCRzgda5/Srdo2znCHqK24yVyVAzwOaaZjNG1bScgdq00iMoITk8cZ4rDtSRgnkeo6VtW7qANvBPpwa2i7nNJF4ZKoCAD0xVhSA4I6e/aqvnDC7uanDCQjjHetL3MWWs4x3HvTzlyOMe9RKPwqQMQRVXFclBOQvBFO83aTnGB3pnPB6D1FRswGeQT7UXAtl94B6U0uEI5wagSfnkYzTZGDZIPHrRcViwZTuGORSs3AzyarhsDHc0PNtPsOKGxWJJZNqjkE+npVJ2yRnkU933+x9aglYJ71D1KWhTvCRkjOBxWHevsViQcH05wK2LqX5WxkCsC8Y7GBOD61k0aI53VpC7HsCP1ri9d2l2ZSMLg4HPPOa67VwWJUYINcLrJCvKpwB6HtWZvBnE6teYnYRjnHJ/pXO3V0WhO8AOOhHbvWvrE4WV8kMB8gI7VyFzcSGNlZslTyV6HFUkdAly5Zi7YO84z1FZt8isrfOCF6DHWllu92E5JyT6Ae9UmnIRieSeMOfXvWqFczJpGtpjwGzglj2Natper5adN56AHkisC/lLuQybAOMDnOKSwkczIxYhFGNtXa6C53FrJxgnkD6VoW8qhVLHAyDye+RXO2Em7bkhgfzretiCg6blwRnnPqKxki1qbtu6qYypwOSfxrThyxBzwe/pWPbyB3BIyW4yOAOOla1qmFGAQWbHHp61mWjcskGVycDjB9a3bJACeMAED68dqwbF8Oq+mOf6V0ljETg5yo4pMTdjYsYxhQxCgYAPWti0VUcN/EeM+grPsY/nGQCM9K1lTIAU4HX2qTFsej75AMcflWpBHmI7hg9PeqNrbMxVmG3Bxu7VrgDAUDJxjimkZNkZU8ADg+lXbOA8lhyeOaiSEORwRitGBQqgdcelVaxk2PjhQZypYD+Eda+Uf24PiQ/h/S7DTbUbpZcjjkADrxX1FresRaDo19qNxMIILeMsWY4H4mvy4+OHxJm+JviyW9lmbbaysqKhyu3JA59e9bUo80lYylLlXMzzW5nM0rucEscljx71Shb95yeATx7VZkkBJUDI6ZFVQNjHvjuK9yK5VY8ScuaTbHfKzvkAj1PFV9uHOM4HpUwPmAgHAHTPpUYOCc8L65qk7GZJuBGTwR2NRsdu5Oc0r5IHYZxTgmSCSSCOvpSGtze08mPw5IyEsFkAwOnIOf6VRkZZYpEyMrzz3q9ohZdBvIxyocNtAycE/wD6qzVPl3K4AI3ZwRnNR1N+hSCgMRkkj06VfB3bMnBIxVFlKTEdt3er0K/u0IOTk9KBoW6QFQ2QTxz1NUSDuHUkfnWg+djqAMcc96oyLtbPXPpQNkrDB9CRmnxPhlxkg8e1OkgU2UUwbJ5DL3HpTYFJXjkmhsS3LckhNi6YIJYfTFPsCQU7DoT2pPKLWjk5Dk8eoqOAltoOTg8AcEVBojoIIxLayWEcgLw4nXB3DnIOe/asyYEKOCCCeM54rRa4jhmgkVQGaPa2OMjuP60y6tDHkopkQck9cD3qWzRDdGczLd2u3iQF1JxwQOv5ZrW0cy3vhi6sfMcT2hE0YIycZ5X9KwLGYW99BKDwkmSexGa39Km+xawOQIZ3IZmwBtP/AOus2axbNDRlj1TTXnjyJFOSh4O0dSO9TQTG3v7d1ZIi7KjOwzgHtUGGs7qRIiqLuwCpyDz1+lXrW2XUVcAgzRHds7kZ6j6VhJHTFnb+G5J7HUI2tGDyrMqtJyAAT/hXpCxCy8U299FhVlYrNI5BAyOteU+Hbstq8kROwzKXA68j2+lelP8AuNJivEXzZoThk5xjHftx1rzqqsdieh1z2T318/8Ay1IyFCcgg9wahXwy6Fg8dyF54LcKfU4711XhzVrcPol9FGsiGIISo++e39a9GXxNHavIp0qPPG5zjDZ9sGs6dWUNInJVitzx2DSonTybiDccfK4BO73z7VqTaP8A2npMoWJQRzvbg5H+Nel/21FFJ/yC0lUjAdWA2j3H+FSWd8E8zfYQrAAVUtycHsa2VV9jmsjxy2srX7OmYYxK/BCjOG6Vbj0y1mIglWOEpxllxXrFhq4ht1WHSYAgfiR1AP1/KptFQWzaxe3lsLm1LBlRtm5c+hqvbS7Gbijya20y3tmYgpERzzjJ+lPXTYLkNIlu5OMtIq5GPpg16Bc2On64iH7Km3dnfGcEjsM9K0beBraS7it4YvszbTGqj5sjsT9apVnukLlPM7Hw4LoH7BaTT+Xk7liO7j1GKtW+kSiSISWcsLsScvGQB+Nes2/jVRbtbx2iW97gAyoBsPrVe416/lgt8SRJMSd6GMEEdvpS+sT7D5TyS6cW1yYncKeSAVwfrUUlgbiUTRBHjI+Yda9US4jNxMbvTY5zIvMmAB7cVVsNJ05bmT7RYRRIy4EajHHrVe0bJtY8/Xw/cXUMojWSRVU5EaFsD2ptrpDLHFG6sjhQNrLg/Uj3r1jQtTi0JpxaWSmJuFBYDaPWq9ndy2mqXd41rDL9oxwcZGBxS9qwseYmwlDN+5Yp0B25/SrP9nTW6sGsbhQMfM0JAGa9CtL4WOrG9trKCJ5Tl0Jzk/yrZPi2/mEq3UESIwAWMAED8ar20gseQRabOZxiCYAjO4KSv54xVkeG77VImS0smnkHQhMZPfJr0a01FNP06K0hZXOW4Kgjr0/WrGjnV8ancxQpKsm0IFO0L61PtpLZByo8oHhXUI2RJbKVWZtoBU4J744ouNEuLaRoXtJkHUs8ZAx65r07VtfvLu2iAt0juYW+Ug5AI/Srk/iz7ZbIt1p8c7Jj5sjB9aSrSfQLHkVvofnSbjHKAq/LgZUn1ziobjRJTIAiM+WwQBkivWr7Vob63KrZJEnKjHGDjgil8OXVrpGnus1kl1fkkgnhQM8foar2j7CsePQaJHBKCu0ODhgD+fHrVqfTVW4863lEL4AOW4Kjrn8zXqer2WkLEsttpawTklmmC5BJ6/jWtBB4QOkw289nGXbAYsvOc8mp9tboOx4nGsVzKIxKjuMnCkEmr8WnRfvUYhhIgG08BcdcV6x/YngcaiuzT4gY2GJEXAPqar/2X4Z/tF5JLJJbbrkHofX/AOtU+2XYEjzWPQpYoi8DAqR83mLxjPb3qExR2jAXGIN54zwD7ivWru40RI4rW309ltUBYlTx7/rzUlodAh06QT2C3JcEBCuSAe35U3XS6DseNWwtlupGgl3Ju7ZILfSujkt5njWQQyTggfdjJOfpjNekaZeaLplkXh0aITqflQ4zjPHNbVp4s0GOUyMkKOE5KjJB7j8Kar+Q+VHi+qT3CJbDyZoi2VdZEIPtxiudubmXzRAq5P3QqDJHvXqmoeJBrXiKVzaMLSJQFLrjd1zioTd29oUmi0+KeQMT2Bx7Ue18g5UeXxtPE6s6yRYON5Q4/lViLSrvU0u7n95PHbrkFI2JY+g4r1qwurW93yXkFvEo/wCWbKCRVy31e00K0V7SGOdpGbcFIAx6UvbPsTY8a0vTtVjgd5LJ7e0kw5fqM+4xUZjuL9XezilliVguUjLAntnjiva9TvLXUrONYI8F13SRY4B71l2elrpdqUsmWyiyWKIAST3/AJUKrLsHLY8z/wCEYvLxmaaxlicHOWjILH2qJ9EWwwFXLk5JZSNh+te1QeIBDYBWcNMFxlhz+NYV/Imo2yRsq5VsgADGKp1JPoVbQ8pbw7eyXJikIjKncJF5BPtWfP4YvLqd2/syS6ZGzHGiZyccHp717FDay2MqTKqsFGAp961odW8iWOZUEEuCWXIIP9Kh1WtkKx4XoXw91bT7uK4l0m681wcRSqQFHete58O6zFdEDSbl40x86qcAexr2mfXR4hjVZZVE8QyEUYJFSGO5khCi4FrKPmXzDgHHYipdaT6C5TxSXwnrNtKtwdIup7SQY3CNiQfcdaZceFtQkkiWPTLqNWbDF4yMV9ATeJr6HTo98cSYGGfqGPqBVWLxYtxaOZ4g8ifcIGKzdeS2QJWPyst4YUvvJfSxCzxkgqxJ/H3rWbw8bDSjqayRvIoxHE4+bOfX6V7Kvg+DXtfCWkMDxSRAtLGcbMdiOuOePqaenwj05Jp7h44pmbIjLjG44wMH0rteJpoTi2fNdxLr+qzyBIWFqv8AyzfGMn3qddLJ0648+x8yQspi3HjPfH+e1fStv8JV07Skiu7e3km8sY8s4KkfxAeucZrgtX8Hg/Z/Mt0spHxH5sZ3Et3qo4mD0MnTPLotHWLEs8G0gE/Q+tMaBwwk2s65GMjn6V61aaHcQWF9bPpwleL/AFczMMH6VLp+gwW8gZbBbm6jy5ZmwVXA4P4jNX7dAqZ5xpYtw063tmGWQARsRgBu2feoH8Mw+UNsf2uTfuxnAX1Ar1/wlbQ2erRG5WKKW5JYKeQmP4R+dbms+AbPUdSu3CxW0zMp81eVbjkms3ikivZo8a0NtN8O35mtNM8hwNrzs3QY9KjuNCt/Et7PdvKqSSfMZDznHTH4V65o/wAM9PuhdPcwiVFBAuN2A30HtVjwz4E0ix8q7WKSdY5SXeU4GR0wKn61EXsTyyw8LaayQSNcCJ3XcSEIz6dqpat4Lgtt8mVZHYbZXBAPqM+teueJVIvYbl7RZQ5JVIeQF6DNRwWWg6rphubzS5JXU7mTJGCPUUfW0P2SR42PhorJJI90RGVDbAuQAewNV0+HFnayuzantcfdVyQWz7V9LeE7Wxvo7sqwSwaMGCEAZ98VWs9O03T7m6uGjM7sDuBwShxxxS+uMr2aR8833gewAhZb2MmTj5Rzn1q5p3gnT9LMsyzRmSE7WUvhQO5I9a931BdFgtHeGykR0UMxCggn0p0t5CZoGTTZ/KeMGRhCAjfQ46j6VDxlx8iR41PpHhfUZrZJJARwsjK2PyP9aW/8K+GrkQPp0LB4SQq+YT7Z217de7bZ4EfSYkspskSeXkDjvxnNZp1G2uGmsU0YoqnCzLja+e4qFiiuWx4gfBGnpLEsEMoLKfMYZAZu/NNtPBNjchboK0ZgJ2gZyW6c/WvZ9Yt7lvFOnRoVEFvGrFCoJJ75/StHxJpVzqWpWGnNeR2s9xF5iOI8/L3UHHUAZrT60S4JniMXgq0uros9pJdyXKmONEbBYdwKvzfDfT5baGGfRJkIbJDHBSvem1+y02AXsYtzFb5RwcFtw61h6p4pgNpHdJIJY5Rh4guMg9AD+NH1qXRByRR4veeH/D1jh/sHm5OAVYklh2P0NWY9N0OazcDTVd+ZH8xSCK9bgvLbw/LLNptpHIjICsbLyCepz+dRz65qniOWUxaU0k/lGMnC4Ve39aSxMr6oFFWPJtO0uxsmNzbaV5Zdc/LHuH4+9afz6vbvay2AeB8ho2Tbkeld1PNcWt6HntljidQFfocjrkfrVq9ufOEF2kim6Rdqgrjj3PSq9u3sLlR5qnhHS7aNXbRkgcYLAAkj0Bq4nhixSCWZ9MgWJMs3GWI7fnXZ2ovAHnY+cVf52AAHPtV61s572aUyGBLaZTG+9cvg9ah15IfIjzSHw3fXFhdXNppdukCrlFUgMSOoz7VhqkmruEFoDIpwxfgJ6gD1r3Cx8HaV4V0m/minjvzICzW27BxjJx/KktrS312wE0RNntdfLhj4IPbJqfrDG4I8fXS5bRQs6IgYkKu3HQc5/CrtpZB/KlgihBdgqtGoGPevZrXVIEE1rLbmadCGfgFcZxx71zviI6f4jmZW057cxENhzkEDvSWIbHyo5O70HUorFbq5kXyAwG7dgn61Vnsb3YJLQbyxA64AHc5rvv7Ngawt9mbiPIKwJyfpUk2glZN89iVUDK7yCAe1L2rK5UeW3lvq9xhZi88CZKDGcEe9bGleFri+aGV4CCFBIByeeh/nXXx6AskFyhdpImJLHOMH0xWtY/DzTbXSJdUuXkilYYgKPghuMEUpVXYaVtEcdrfhrSNMsr1J7I3V7Da+du5AAJ4H5jFY/wBkaSaGK2hR7by1ByME9zj6etelL4TjmubuW7vZ0kuYlCsRkMoHGfxzVe8sdFXzII4XupEj2yyKSpUnPA96y9tJAkc7pvhW9vEmkiGySFf9HgkwA57Y9jj9K1tMGt6VdF1i3X+F8yMcqw7L+HtXRaH4esP7ORb23fURFnErtkpnoB9BQDbaQ5aKPCbs7WOR17mj28uoOKZJ4eTTZtR1KXxBbx2t+8WEjZgQV7fzNcHrPh261nxEU0JA4VN0glfMQGe49T7V2smsaVqKSNe6eZSxIGw44HQVo6fqmmrCY7KySyiVQWYjBAHU49q1eIstiVFJnnuk+FpftaS3BV7tGCv5XCgZ6D6Vi+N9JvH8UJG5VYk4TcxY49Qa9o1E6dAYJbedJ5ZVGQi4+hNcB4nlhvvEGoCWNQojjRXVvmz3rL2rZ3UzzTxRpps0VTh3MgUMBxn6f1rB1WOGz1EqdxlVVDjoMkcZH9a6zx3LFJq+mQWsZlkdgzEMQMAdxXP6uFnmubnaiS7NuFGCccAE9eK1hqdFro47UJXW+JYKYcHAxzntWJeybHHy84PHStmdizFuCcfWse9UtdEsAAAOK74HJURiMuX9QDzW7E+LRUX5SvQ/jWRcWhSYAHktk4NbDD/Ro5Rkr0YDrn1+ldDehglY5nW1H2sqowQAc1my443Ak/pW3rqol7KwJI4GAOMe1YUnz54JI/KuiGqOWqrkLOVbH/66tEFo8dAe9VckE9SPWp1YNGedpABya1ZyouWqY8pRyeBk1dJLJKpIG0d+Aao2sm4KTyR6dKulQUlyCMjtWUjrhqjMZS0eM4J7VWcgPgDA6ZHWrrnKYPLD8apMN2QcDpzVR0MZkTnY5xg/ypBlSDgYI7dKWRSMcfjTScoCQcdK0MOpYUFlByQD2NWrUkEx5JDcc9Kqj95COMgcYpwJjwTkiky0OOUchhwajkPqMk9+lS3XzMGzkcdKjbAQjPSpBktpOYCf4kYYK9sVFd2gtyuwgowJBHTFRq3B5x7GrVufNQQsQQclST0qkKxR3+vJoZRtByQR/OnyxFHZWABFRYJyDk+4qlqTYkReCeCTmmjKjvkd6RdzAbTgD1pzgr3yD1piJYcOABgMT1FevfBnxvPod5HEsyqbSZbhY2OSyDqBXjoUhgQQB69609Mu5rC7t7mFyjI4ywOMpnkfQiuevD2kXE68PU5Jn7LfD/xZb+MvDFnqFs4liaNS2D93gf410Mr4TPVDmvj39ir4qwahNqGitOjQs4aJQcccggD6CvsIqF3qCCB0xzXzck02j3XrqiuZFeMlRyOc1Rk53ZyTjp71anDLnBIz61XI3oNykE9v61mNGLMw8xtwIYnofaqskas4OMc9e1Xr2IiZkByR0YdxVcR/IcqDznn0qzdFWUblAzxjFZ12m5SB1XkGt2W2V4iV685HtWXNDkkdATgYoLTOdu43AHHJrJZsk4zmug1KMgqMZHPuax5IsuwUEEd6pHQmZlwhOckk/wBKzLhNjgHgda3J1Gw9Q3TPtWVdxjb3BwTk1ZRmTyB1AGVHH5VSuSMHBBxV0ouCVwGPBB5qlOAiEMBnPUdcUEsotG3LDBBHfrVe4yACMke3arEzjkjgKOaglyc8gA/jVpivYx7+R/LbBIB5riNVutrAN1Jx3zXbajH8hIPzBuR7Yri9YRhMSFLKTnPQVpAykPsmCrxkgjNXVnyBjAPTB71n2rbUI5wccCpw5Ujjc3QYrTcyLJuVUDdnPp7VPayCQuuQBjIye9Y0lx5LAMCWZvmAGce9OS9jXq4yCdoPrTsDOw0iRo5UByVz25r0jQ9QHlxRIATuAJPTFeP6Vq3lOAACSMGu78N6mWYKBgkgEA4rCSsNHr2l3hRwVyQBj2967TTpSUQg4A6ivOdFvlWHZht4bHHIr0DTDuhBC4AA56VCJZ0dnIWI5yprZt+gwPl61hWb7SMDCn0/nW3aNuIHIHXirRzy0LyHGMZHrVpD0IOPYVXVdvQ5FPzx3HtTM7lgjeeOcUxoygyO1JBKSCM5JzUgQkEZ5NG4ERYshzkMaa0uwAdf6VMyYU5IJ9+lVpYfMUgHGfSgtEX2lRIF7mnzuuSMknoCKj+y88YIHFKkP4HOcmgQyZdqL3zVO78xcKOB1IHJrRkQjHUk5/CoXC5PBIHakxoxWbznYEYAGc1RETbnY5A9R6VuTWv7st0BPaqU1sQrKDjI71O5qjGuZGmj+U7R05+tZrREA5yTknmt5LUAHIJYDHPBzUM+nqImYjJZgfp7Vm0ao5meAlsgYTv7VQe1QOdzEqRwB0HNdDdRbFYAc9Pas5oElwCMAcc9KRdzOeEJnGcfrULxncqsOvpyK12gWQn/AGfyphAwAVyemRVE3MdrTIK8AnjNOFqEZVUg9sitJoVbPAxUX2csc8hV60kNEKxgEjH3fbvUsa5YMOgGM0OCoBUHHTFLayYmAZQB2NMZo2sbYHOAavpFIQM5AGeRUSxKcEDAHNX7Z9rBSpIbjnoapGMia2LYCjnA6HpWnE23ae5qEQ7Dj+XNW4oz0YcetWtDB6k6SBsenqas27889PSqgjJxjoKeA4fA4HXJrZamTNNcgjqR6CnFzuAGAMdTVOMvt65+lWI+mWIzQZtFhZDjHIGMcVGAd3oD60KA2Oc04gDBznPFVuA0EjrRnOMc/SnMoKjnB9PenxqFX5uT6ml0ARTtxnn2pHAYYPeiU9SD+VRGQ5xyPrT2AQjBPYehqrNIxyDwf1qzI4YDqM96o3Z3HnIAqRorzHrk5PoKw78ja2RkeprUY7c5yAe5rB1abqucg8VDLRgam42k5wRke9efa/dxtE5GdxBGT6V2mrtthOcA+vpXl3ii88hZJJXAQ8BF+8R9KVjaOhyOtXap+6XO85YsfU9q5eaTZIVBJLcc+pqLVfEccMZJVpZSx+YHlR7j2rA/tYzsdrbhgsWJwPpVqJtzWLckmXLFihXjFVHmeV94YMh5yO3tVY3vnSjg4bkntTG3Pj5iAOMdPxrRKxDZVvZm3HnBPQCpdLQiBDkk9ear3Efm3IjXJKgHjmtWxh3BN4JVeKbLijV0xmDgDnHJA5zXR23yyDJ/D1rFsIfKACjPPHpXQadAxB3DcOucYrnZska9rC7KDnjd9TitnT9rIuRgdMelZ9pA8aklt2TwoHTFbGmxbpBxgHkepFZN2KNK2jy2DyCQMe9dRYZUoAAemRjjFZdjahpFCrxnH0Fb9pEY2C9QxH0pXuZtmlZkhwvZumK3IYuApwfQ/wBKoafAjBm5yDgD1rZto2yPlz25pGDdiaKIKEGMk85PQVaRdpDdemKaYvLBJJJbAAqSNSrDuKtIybLCg4Hy5JHT3q1FHsQHJB602FfkHOSOppZLhbaJ5XwFiG5ieMUmZs8G/bF+ICeDvhpd2h2ma7QoF6cn+or83IpyLYhm3lyWYjpk817Z+2D8Sz8QviFLYQTsbawO1hnALZwSK8LyY9qjkdM9RXp4SnpzM48TOyUUDEKSw5GM9eKhfIAwcHrRISXOQSPb0pk23jOQTXoLQ8tiEkKM4BBzQVLZyMgc5NCFWjGRkjpUiA8dBx25piGBxICcEA9jTkbCt27AVESC5zznsO1OEnl5A5JNO40bnh+QmC9TBZgBn0HNUr0bJARyc5GOBV/wptjmutxJDr82OntVbU49khPYHpWb3OhbFJx5jhskDrxVi2wYxwMA/SoUYmNjjgelWLEHawxkMOB0pMEOUqd3Iwe9Vn2kgcAHuat4BIBUA+vvVeVByOAPelsU0JjYCoyVFLC2xxhcE+tJCcqV6k+tOkPzJjBA607gjQYj7AWU5w4GO9R2uPPPJAHQ+pqWIL9jlJBPcH3qvaybJQSAVOeahs0RouxkgVsfJyMnqKv29y1zYRzJgoo8iTPXOeOKy3ZI4gACSTySePrVjSZPLmMRJZX6DsKRSK9wv71xjDZz04rTMw/s20udpllX93Io4ww6H8sVX1KIkOApAHG4AjIpdALXCXducuVxKvsB1qGjVHUNcC+06C6ijwoGyRiPun/PemabM1rfw3CuQVOMdQQfWodBZ5TeWCgrGimVF+oGajiTaTyVY5G0HpWEkbwPQPD0i3OtweUyxSMG/dnrg8HFeoaFZ/2zo1zArBIWcozFsM2ARgD6968Ktw81jYXCMWu1Zc9gACO/vivbPBurRTXCPcoAVXc6g4LEHt9K4a0Tri9Dqfh9HdtMukojl4AZxI33cLwc17dp9pHe+H4r0qpmZlVnJ4APQCvGork+H/H+n6hbgvb36GMKGOPfI/pXsHgTUmuLXULSaeNDHNvW3I6p/jXApPojOrsJd2P9nXkCzROVkUhEHBLYzx+NbmjeG9V1OxO7SmhlLHbK8gKge4zWpH4zm1JZYfsyokJ2HPJ47g0uh63pWn61KrTSOkg3qpfOCRyB2/CtOaaZxMWy8F6i1wbe6MCA8qi9/wAf6VY1DwAkyTpMwIJXaVbCj1yKra9G/wBniZRcJaSPkFzgg9Rz1qOXWNQiggaK/IMWAquu4YHrWkfaMm5QvdCXR1iHk7IJDtDL0Jqs8Edjcghijnjrya3LvV7+/nhm+0IjkYkZFGDx6VFFeGC3lhmHnK3CHGCPfNbx5nuS2Y1zZRXFu6q6iXqrY5B7Vr6Amm3Fiw1iNYrtMBSnAY+opdIuIbC4d5ULPtIVCMg570zULdbvHlwgFfm3r1+laOLYrlux8KQymczqXiAJijLcn61IPCViLGGe+OXkbai9ADnjmsbT7SaS6xDukuSD8o61Ydp4IBDMGQIwbb159ahxktgubEngV7aKQRyqWXAA4AIrDvNMk09iJVCFhjj09aS4tUuGDtI8gPX5jgGmJaqrDajOzEbn5JoSkwuNsorUXIa4YRKoJDMMillW2nRJYgwPOSeh9CBWsulSMZJ7V4zBFjcrfe96hu5Xu8gqoGMcDHStVHuK9zMjgjfABCkZ9s1JdWE81gkkczxQKxDoGwG9sVFawy72MqHYDjPY1cktxPsDEnaPlXtik1YLkNvamZCFUhExlsZAHvRLpQgXcw2xt0JPDURXk0atbwbhHKdrEc1cvLFJbCB4tytGTvUnk59KEhGZHpNtcQzB5kG0ZEbHG76fSpTb2vkgCLfKp4kzgAY9K1rPRdOu9OEt1IAm7mI/eJrOZUheWOKHCA4UH9Kq1gI0z5JRnyoOQD60yG1VjgDcR0B5OaklsyIVbJzjnH9Kda+bCVaLKSnjPenZDuyKe1CgLw4fIcDgrVy209LaOOXBjVcbFIBBNV5rURKzkEt1J6nNPlt0kt1ALrL3I5AGKnluO4wwNbMu3hQ2Sp5DGlSzbUriFJZ/IJb5SMYbjpTIreVlXzHaVuRuwACO3FTWctv5kbEJOkbE4PY96OWwXFutNjtJxHK5dwMkqfyqWy8MjVA6QlVIXLE4GKjuXhjhebcoAPIxk5punWA1hgkTvG8p2gk4osFxY9ISCYW+4MyNtYnpS3ujx2qu0bCUJy5HRavSaBLpbtFdqc4+UKc7hWS1pGtyQCyK3DLngUWFcbHFbsgZgSDjg8ZNTW2nWRjeOUlAOQAM5zTbjVNN0aMLfwGeJjgBex9acipcwpcxSFIpclEHVRnjNILjobFYSWjBCN696sNDCkZDoBMed3cCrF1q0s+kwWrQ7jG24SDg/lWNLrupX1y1s9qUgQ4MzDliOmPamkCZbeOGNEYYd2YLtxVg6chZZkVUfg/QCqsN3JA6sqkMOAxqaK+ki3mceYrd+mKOW4XDUmjuLl324Gc4HbvVYRRyk5OB7dhVi4SNpWeLPlk5A74qiQ6yy5RgCRjHSrUEwuXltrcSoFl8iUYxL1xU19atNMjs7TuOPN6ZrNkVpUClTtPbvVx9SnntI4GzsTgDvUukF7Dr6G1FrCCfNuEYnfu4HtikTTZY4hctNEY36xd8euageF3Q5jeXPQKCakQF02SRkjupqPZ2C583w+FbzRb+S6gVALhWMkgfATAHIHv3FWPENtpaWNtFquoIZUy0UY+ZWHdsevNY80s9xabWllEqyAbUkOCp69+3FQxWZiuo5TbG5HCmNuCFzyc+3JxXI6UnuHMbWk+H7TWRO1xdSTR2gAVix+ZcZJNZ8Z8OSXH2jzJkMIaNGK4UKDg89OtPljEFq6Qq3kzA4cHBI7gmooW+z2r20cERRgAwdAwA/L3qo0u4r9ih9p0+aSR7TLxNwGI5f/63pU8U+g2thbxm1KySsAxXOSCcnPvV+HSx9nSNbeFVlbaGVQpHOBzUFzojW10Yboh3Q5G0559K09l5gmS3F94fkRpH08hYztidxjdjuPoaqnVbcWFxuhfzn5jcN2H9aZJYM0SxSbkaMMY88hST1A9amjtEjt13weYjHl0XknvS9kmO5Re8Mgt1JaO3VsmPoOTzz9M1WZrK3N29pZTu8h2xgkk8nkjtit90tI3EKRFEc5V3GduAOPxqmbUsyukgIj4CDr9cVSpRIbZnNtihjg8lx3LZxitO2m+yafMBIoGCChGSR6g0ATyIY8B0HJdhkk+maQWwSIIquE7s/Wq9kh82hBpd/BaW9u0YmeaQ53rgKAeOa3dF8HXVldi6bWYBZSEkvIuTntWGYEGNqgxkfdAwfrU8en6hqAjhUvLb5J8ts7AAOce/1rJ0uxSkdJqV9b6bEJ7K+0+eVXxcPHhmcemK0T4307yknupolwp8mDbzu+lcVcRReQIFtlh2cHA5an6fZC7nVFjZgAFVV6n2FYuh3DmLc2vyX4Mt3cJLIjFo4QCMjPGRUGn+JdSeGaeLyBljGyIuWX1qnc2s+m3jxTsRJu+WNwAw9Bilhtzd6mFhj/eyDLbcAZ96aopC5i1aajGy3cyXUcU7wZjkdclm9APbFZp1P7csT3WoCG6t5Q6uM53bTnj0IJFJfNcz326FVKKQrsVxhR3HtxUyxXFxtVpY5Y0TaySRglz7fQVoqcQUrjIobG5sp5Jl23bMRHubAYduPfk1JHYrd6dbrFbPDcxEs+DkFef51HFYIheS4hSdUzIpc8J1ww+madb21xbXTTQyuiSIAQDjHrj65/lVqNth3uQkXh0y4u2jIty7FZmAyAOufbitnRrB7a3hVruKAT7HdlbDY64xUEEc1hayQqTPDMCrRS5YDPXr3PSmGC2mYOkYUoxUDGCCOCBUyTewjZ1Lwbpt9rEAg1YWzTbd+45L/T29axdW0S10OS5MeoNeOm5nU8Dj+ECoruzZnV1meOUKQGByQPY1Pomh/apgJWYwKCzSy85PoP51MYy3Y3oMGqW1hDG1pC0csqhZC/I+gqvBdfvwGYqjcEjqPertxpxlMwSIyonWZeB+A/KmDTo2gdGjdGP8ecH8qpxuIlkvfLYAxJKAuFmAAJH+NWNQudIj06JlYQztyA7Z578VSFjISuYnARABkjAHrj+tNgtohG5Y7pWJBYjJx/hRyLsO5rWq2ixRXDXcZVgGIVcn8au3HiDTo9OeK2BlkOdzBckkelYEVuZJEhRdznhcDj8e1TwwiBjGyqX+6QOADS9mFzZtfFt3JZLp1hbRwuybhM2AB65Fc7q813f7opo95Xl3XOCfapXhWKZCrsSvYHH4Uye/luJS7FwApQKcjjPXFNU+o7kVpHHpiWptbYxXLjc+TkFe5rQh8y/W4MtwkQhUSR7ujk5yB9MfrUemyXjpcxW0UUsbxEM0o5GewP8ASrGkOt1ptxpbW4eR1AR++Mev4frScfIdyvDrLu0Ajk3vF8qE8njPH0FQahqd1rF4m2FY5F/dNngkj+L8aT7PLpd1bW5jUSq+GyASo7En1q/rKXF3qFvFsjSUuA7IMEj8KahHqguZlurW7M8jlZo+OD6HtTtRvZppg0zjYqg4boR/jVq/s3s5JepCHbz0JrJu7ifUYkV2RWToFXkjtk01TXYTdjY0eKy1O4Zppvs0aDcF+6PpmqOqi2e6nWGQFOhQHIFUXEb2xJiVZ1XAbPAP0qS1t/lLtHukCfMF/nir9mhKRe0NV2ymTJhx0Q4JI6Vyeswyx6tqO2U+WZVwrcEDHTNdLpNtJPfBwzNEUztHCjnv71yeruLu61GbzSQ842HJBA9vpisWrPQ76Oquc34hYx6lAVkfeMb2HPbgZrA1W4ZElweCeoFdCtv9p1X7O7EucnHrxnP5VgXksebhQpLplQD396qKsdXQ5O5KqoJOCWzx1zWPqRJuSWBDH161qXTKSD0J6AjkGsnUWZp/mJJ7nrXbTZyVO5Tl+WQNwSB+NXlmK6fCNvJyM1mXeVVVzgsQTnqRWmu4abCxznqPQ810M54mXrAxErOQSV49K593BJPQDsK6DWV3aTEWQIWz8x5PXpXOkDYAME9M1tA5qpGfm55GTUkfG7IyPeolyD14z0HepYeSQec+prdnItS5Zggo2Mgc57VcG7bMFODgkjoMVVgYxqB0Oe3pVuRWyVGSMd+9QzqiZkhL424xwKrXGQw9PerMzAIdowO2OtV5ckLk5qkZzIieTnp1z6mg4bHBBHHHSlbGzqSB6U0Z+U8g+oqjCxIq8Z6D2qZf9WeePzqINtUY5qQn5T2I7ipZaVh8rZgPAOO/rVctjAzycfjViBdysGIIIPPWqjLtAzyQeo4oQmAGVPoOafuygHf24qLPJxxmnxsOBjg1Qi7Ih1CAYJ81B+dZpBySQcg49KsrMYJQUJB4OBT7xPtCG6jAQDAZBxj3prQLFIfe5O0Cnh8jA4UcYpigbh3/AFpd2F6c9c00yCTpg54xU0chIHOB6jvVZMuT/KpPu4HSlYadtT0j4P8Ajl/BXi6w1BYzK8UobzN2DtyB0r9Y/BfiSDxZ4fstQtzuWWEOxHfp/KvxcgkaG4t54mZZo3Uqw6D1z7V9/fsVfFtdVsLjSbq6kMsBVGilYkr0AI9q8XGUuV8yPewtX2kLPc+uZvvZHJqF+c7uCelO808gjDjt1qHDTE4OSO3evNOy1ivcRqCSOST19KoyZVmyMHrVycMGI5BzUDDeCSMketHkUitHJ5gbjBI6is28BJOMYGenWtRlMYLDAFULoZYE5Kn09adzRGRcx4dSACD1qheRkMNoxnqK2HALHj8D2qlcxEyDGCTQjaLMO5hBY4GB6HrWPfR7xtHQf0ror0GOJxsy+RyOp65rImgLEkchh9D9aaZoc1JH+8JHQZyeh+tVLiPLKRkrg5B61t3kHlZ+X8aoSQmQAgKP51VwMiZcsTt4AxVZoeCQMk9jWxJbeVIynBYjOcVWlhCsRgE9+1UmSznb+2YDOMZ6gd65bVbZirhM4HJDc13OoQgqMcE9ulc9qFr5quOAWB5z3rROxLuzk7clAPlJJODgZAol3IRswQf4jVxbRoJSH5I7Hmkmi3KQOTWidzFmPesSW+Yk7SQTzWBcXkloshBLk54J4FbdwhWSUkgqqkYPUGuT1aTfypwMH8a2ijGbsaOh+JI5LoEhkIPK54Fes+Fb3dtZ/mQkEkf3TXzjJctbS7oyQc5IHArovCXxEuNInSG8lc20koBJbPXtj0qp07q6IhV6M+y/C8zxxIYyAwIKnvXo2l3JYkuwxjOK8S+H/im21EQFShjb92MNkkgdcV7JotwhZApDbcDBrhtZ6m9zsrJSyryATzmt2zXA5wTWBay4KkYHritm3mBAxwe2apHPJ3NaMAjPcUEYyTjPqKiSRuOM1YiRHYk8D0qzMEBUhsZAqzGCMlhg9aVFXOF/I09iQvIwOmaqwrkL7mBAGB6+1I2F+7gkdzU3lgg9SKjeAOSeg9qLDTI5BkZBwKhJJI9KtmJTjB6DpmoZI8sOpJ4qLBciY4UepqBo9zAHp14q3sJfBGR6+lOMeWA2jA7n0pWuF7GdNDvdFHI61CbV5JNoUEmtdo1GSFwfXuKj8giMkZJOeOtJopSsc68ZEjFuTnFVrtB5RXGSePeuk/s8lSxX9Oc1l3NqqsR1JJ/CpaNoyuc5ND8xUjcTyMVQltW2nggHuK6ee1VMdzVaSEJnKg/UUrGpzTQMqZY4T1/pTDEyANnKj09K6CWyEylCBsPBX1qE2SoSrDKY+XaKGrCuYzJuUdFJPekeLauD2/KtOSz3qcAYHQnrTEsS3DHcB3x1pWsVczAiMNuDuA7Dg02OyKSRsRkBgTWs1uoTCrhjkc9KY0JGcAgDj1pMLsngZnyNoIHAIq7CV8xQVLEDPtmqEJK4xnmrkMu/aACD6HrQRJXNSNhyTnn1qxCpKkckeveq9vtwARjpz1q1EUVmAJI681qlc55CquNwyQfbipFG7HbHr605grqpHbPI708AFQcHI4qzJjoVIB3EDPahiwJ7D0pVXLKenvUpTO08D2qyGEJJJGMHHSpCD35+tKgAXIyTSZ55/KrSEOxwMce9GC+Oc+1NLbiRjAqSNcngcCm1YTdxChK5AwfemNHj04qctkEdTUUpVActgdSetIRVdwpOeoqtOxZKkZ/OcleQOKa4whPBqXoWtDKu5AgIBAPtXOXw3YVuCzYya3b4qgbcQD1zXF+KNbjsbeSSQhEj5Zi23A9c1mzWKuch4x1qHTrS4eUugQ4Eo+tfK/jv4jNdatNbWsxdkHDk5PvntTvjZ8VLzxhrMukaPNJLpzMRJLG5AIHXBrzmz00wuECAMvGTnOPrWkI9WVctJPdNhvNZyM5LHNaFtfO4Q8Fh2HBH1qOKy+cZY4AOR2z2p2GQEAZLDP0rawFyGbeVULgDqSeM5rSJZYQc529VPQZrNsoCXVeQRycVrJbs7AD268CobsbRVxtghkMsmDncF9OMCti3TAUYweOD0plrbFWAUAjaRjHB961LWxM6DPyuSBu6kDuf5Vm5WOqKLNoiqw2jH6iunsbXzMMjAEdc8AVmabZqWGfnCn5SRjNdLZWqu0IUlQzYwBgE1i3cGaOm2oLAEZDcnHete20/y5eFweD68VNptsyuWZVCEfLxkj1rcgsicEDIrN6kXsR6ZAWc7hhweAPpXQWsQUkEAEgVFZWm2UKB8q9yOa37ax8wltu3kYpEN2JrK3YKCBkHmteFCgUd+aZbQiIqCMjFXokBJPp2qzmkxhzkEgn6U8KSeAQe1DISTjA+napIcAY6kZH0o2IJVdgoDYA9OgryL9pf4kQ/D74f3bh2NxcqyIU657Yr1dp1SQB/9WBlj0wK/Ov9s/4jXHij4hy6NaXTJp+nsgwrnazFcnv15ojHmkkiL21Z883NzLez3F5LnzbhzIQxyevf/Cq4znjGPUU+ZlyAAQeu3OagKlWwDwTnFfQU48sUjyKsuaTFVthB5J/Q1FI+89MKDyPenEttwFzzx9KV48r1wetWc7dxiqDGcYxSiTC7eT/tUxOwzkdakA3Z4A+tAhFOXOBkdM1HIVDKehB6DpUhXDAdB6GmTAHHI/DpQVaxu6EV3uRnLAcD1pdVQGcjBAYZB6VD4ZADupfDHn3Aq1rO+HL7WYAgEt2zWcjeOxkRsFcIzYUnGTVuFxbzBeQScc1TlTJD9Rn8KnZhIysSCeMeuabd0C0L8iYGcb/QLVa6XnOMDsDzVu33eUSRkDqT2pt5DvhV1wVIz71BpuULQB5G5wQM88U4BPnOMtnGfSo1iKsCSAKQkDcFJJ9+BVXE9DVgG6yY9SpxjNUy+ZUB+7nBPcVYsZALdhySefxqCRCHGOe5qGM0LuEhUKnKNHuLdMUWjr5ZU8HpkdaVgXtIiD85GNvTiqUJeO4Kns3T1pFJnSTeZqOnROy7vLHllsYyBzzWTYzvY6vDIiFoZP3b4ONoI71PZztAxLTFYgSSnfFR30Ajkd4n3wyc7sYwTSZqjo7R3sNVglKYH3WPT5e4PtVjVIV0++J2gq53KM54NZyMbvTlkEhZvu7uvbFaOpMsun2tyWDSRqImZVwCcVhI6Iuxp6fc5gVgWAB3ArwRj0r0PwTfo2r2ly8rEPkAOMHB65rzHw9KLoPGWVSFJweOldTotxMktt5fA3YbccDFclRHXFnuo1RH0+Ji3mxxPiNicgsD1+or0bwbcJaaxbXsmPLkiCsp4JHqPzryOxdArReXsgBDqOgyR1/+vXU6brfyRxS+Y0bYCyDqMdBmuBKzKlG6PdL2ABw5IiimOFIGAc9Kh067n06F/JZZ5YXO75OAn0rl49RutbsoFaSSRIRuEa8nj+tTaZq8lpqYEVw6LPCQyOnevQjFONzy5qzaOsOpC8hj8xtyjJyT0/Cljl2uGHOOjdq53T3t3kMMtwYlBwzmtA6ra25W3t7n7dEpxIy4A/OtFGxlc3JtTFyERiuFzhgMH8aZEYpJQjyIhI4ZjxmqCXenK7NtLBshV3YI+tWdD0S11ud/O1VbRYiDsY8kGmlYm5aa0NusM80RMTn5dp4bFTSanaRTq1pB5DKpDknO7IpviGyg09reP+0/LsiP3WTuB9cGqOnQRXF20JlDjB2sOO1NK4ixcyQpCs0EpF2+eAOR+NVf7XRdsTwNPK2d0gbABFVYtPkguTGl75zoT/CSfzqncvJLETNfgknKAJjb/wDrocR3NYXaHgjCntUsN2EYFOADk55rCjILBJJSMDqO9SrFKqZWVxnkEngUWEdLBdRu0k6IUik4I6kVRXUAjktCZFDYKZAJFZMWoy2cocMDjqG5B+tTC7lkjLzTRk5z5YUDr6VFh3OwudVtLPTRLpmyKY8NFIMkiptL1XTfs4ju1W3nYZZ36N9K4WW4ZM75RErYxnqaR5DIhL3BaUYAByTijkb6jubo1d574XEcYRVOAp9BwDSrqEglUlA5z90fzrDtbmaCV1Zt6MOWx0HtS2t/cRXcs0dyEWMcZGTmqULCubs2qF3JaLDNgYHABFRS3sjbkBwc9AOlUIJG1OTLuXlIyuxcFjQdOvvtKW8TCC6bor8mnYLmiTL5ZxAzhV3Mw6YrSttOtb3SHujd+VMg3eVjk47GsO9vdX0ULaXl8FMigKhUDnv+FUXu0EODIwlOQcNwR9OmaLBc0nuEQja+fWrGmXdvHchpx5kPIIB71zrsIwSLgFSBnIxj8atQWUbwkfakRSu484Oaqw7mleahFDeg2cReHeDtbrjvg1c1/WNOvRGNOi8mRMFiBwfb65rJ/seF4Cwv1CAYPUn8KmjtLUxPHHPGgIwZSuTUNCci1pviUWUDr9nWWVs/vOuMe1Vv7RXzdwUo5O7jjBqKy0KMwvIuuxEtxkqCMemKmOhRnH/ExQlQR6U1G4uYlstZaC6SY5nIbOGOT74q0+o6Y0s8j2ex3zhycnNZD6NFGFkj1JXXkFMZOe9auj6dalybi/hdRzsJAIFJxtsVclea0W0juLd1Zj95SAcGs+VZbQh3AJYhgARnHriifTLVp5fK1NIojJ8qOuRn602fTNkmxrzO0Z8wjIxU8twuSNqAnwZWwemT1xVqG9tIYZFZDIx6YOB9ax3sI0IcXyTqehUcCozaR9PtQzjOccfSteVElp7tDKAFAPpViHUntvlRtm7k471nx21t5SH7YrOeNq9cfWriaZaPt3X5APHQk0WQ7jWvQSc885z3rTtdUtE094p4FM5JKyDqPrWZcaVZQSSpFqQbJBwckg0tpp1hdrKZtWFuVb7u0cgf40MLjjdIzEquRzz6UhmRs5OD69MVbutJtJY0fT7jEUakyEtkflWW9oGSNjdZUk47n6U9xG7pGp3WnW8ohYSRNyXYZ2n+dVo9l7dAGUId2S54A+tY72caOIl1Z0duWiUYDD0Jq3cQpHp7wRzBJJDgSKeVqXG4Hzg2myW90IWVhICcg84Axx9eaJ4FlYHy2Mo4BPQCukhggWUyNOyOBjldxI9zSQw2MrP5s+IuSSBiue9wMCzV/ImhESkOM7h1UDuP8KWPTY5bUzxsA/3ckctxya1EjsWZTGxMCMFU4II4/wD10+3FmsgB3CNjjaePpQBk29qG2HfgqvQ87v8A69Kd0bRXUBAnVgWVxkk9s1oXenxwajFbl2gkxkhF3ADtQ0doDIRdF3U9NmCeOaAKMvm6ncvJcYM+PmK8Cm2+lPLKI1JLlgEReCfxrcl03THkWaSR3UFcqhKnB6Hj07im3babapAbe4JAkKNkEnI6VLfYszZdEu4rw2EqK9yFyUU5B9Oaqajouo6coK2CgNgF2wSv4+prTjbOpXV6JXeRsHzSSCR7Z/lWvp15BcSmK7unEkv3HY4UEeo6UJsVjlo9NljtUM1vic/dYfw0y7geMA5Cn25/HFdBdXdtpF+VMouRJk4zlWGOg+lZirZ3MEy/M0rNxlicD0FNNhoUEiaYKFwHX+IDk0iQTh5PKkaItlW2kgmrcduiFQoO0EjJbJz7+9TNcpbgjaxA+8duBTbEjLtdHkuMJueUkHkfeJq1aWC2NujFma6VidxOAPStJ7mzttKa5KNJKxwkisQPyzyahudKuFso5mUxLMcqpYEkd81O43YoSRRTzNcXO134DO2CcfWtK10gvIZbKBHi678AA+2f6VVW1syiOsrylWwwVsAfX/CrU6R6l8iu9mi4IMTEE8e1OyYmjOcDMkskUao7eWrnnnvgU0MvlO6eWAgJIIBPp9e9altobSWwlIZIUYlWc5Gcc8+pqk8FuLgZhSRwctu7jnHbvj+dNK4iTR2F7qFvFkSOSBhY8jPPUY9u9JeXMdhrNzHOEcxNu2bQoUdv5ZqOC2MEwkUlHByrI5XBH401Le1v9Va4ubZrm7bJBEhXcO2QD/SlYdyqmqF8OCm1gAAvqc8/lirmk3EpkmtDboZdhZZJFAP4GrV9Fb2E7WiaerylQ25pCAoPSoL2CSGQYi3DAI2Nn9fSi1x3M4MwgLMAXDsh29yOtQm7dwE3FE6qPfvV6Fw+xDFtZ8nbjkGpZrZQ6OlsTKrbwq92pNAyrDdP5KOvysMEH3HepLqMtYtcCbdI5G8YwQalkVlQs8YjOQCp6jPrU0XlDP7tXAwWUHge9S9AuZN1dH7GNzkTZCZK4AX1NENxHZxiQMly+SCnQr6HmtVZYbaVy8KPG64O4AgD1qxPZWFxYwGGNTKTuBUDH400guYCzzSTxmMMNxxleB9KYIzFeyOUmJYlWUZH5VsgNBIQXCEkHgYA4pxLtMsjNlyc7sZ/GtLCuZ95cwySQfYrOaIkESebztPrVdRJJguGcr/E3JrVF4zSOq5Uj72QMsfX6VNZWbahNzdRwKByGXg+1K1howJB+7/dsRu6qODmp7RikIKjZKGxvHBxxj8jW2+mO0wWHZKRznbnp+FT2NqhLJeKN2cblUDb6HFJq4znb63mMTSRxiW5I4cnmlW2kaXdJE7yxrnAGCfTBrobmR7R3gtJUIB2iTYG/nTrTWbyyMkRmWSQrhm8tST79KLAc5NLO6qnlSAkbmABYA9MVBc2Mkc0UZjcSuu4AD5ce9bcFwZZJXIOWOCQAM090uDnDYAGFB5wPT6UJBuZbINKaKI2EV6ZxhnPISq1tHqUkkhsrF4wMjzM4B9SK3ILea4lCmZIUUZJIB/KrFxc3VtaskG0Quw+fjOO+KT1EjntLvTYmS1ltpWlkDFp5OTn0H1rhY4mlsnGwGQs5Ynk4yePrXo00bDay3PlKQd67ck+mDXDXFmIbG7kjDDyg25Ack561nLQ7qT0OSfyoNae5QksUwPMOQOOlc1dgQ3EhfBRgx4PIODj+ldNBavc6qluqgIYy7OxxgCuW8RSbJ4ggBLNgn1GaEjsTOduWM8bHG055zzmsbUk23ibsHHBA4BNbN4fLuJUwQVxweAe9ZF0d29ujZxzyK6oHPUMvUB514efQYHQVoMrHT0jyzKq4GTnn1rKmY/ageCQcHPetecM9vGASpXnj0rpOXqZl9uGnunU9fm5Irm2JJx1H6V0l9MSGHI3KRjHBrnGXYBnrnHWt4HNV1I9npnPTPepITtcZ5x60jZ5OQc0qMNynGSe9aHNaxaMmCnYA5/Cr75WRAWGGBP04rOGAVO3Oe56VfABILEkY6dqhs6YmbcHZGeeh/GoCd6YzjHf3qxcANkdRmoCAucdKuJlNDAgKgdxUe3awHJPv0FSZwBg9fwprcsvc+oqzJdhyEY7Z9+al8vjOeD+VQoevGT29qmViy+gPSky15Cwttk7EHuajuUMchzwDzikXO8bScDrmproZEbg5BzwakmxSOWx39j1oViG9CeuOKXvljjHanYAB5yRV9CGKTk5OSR6elOguCjHHKHqOoIpqHOR2FR7tnT8qBXLF1bAOJIwAh7DoKq524B5HvVm3uZEPzDfG3DKfSi9tgu2WPBibOCDkg+9NaCKykpJxwD61NndjnOarqCQO5PcipVBUnJ49RTAkjkZWA469AcV2Hw38f3/AMPfEkGr2dwyBZE85CxwyhlP+fauMU78cggeverCHzI3QgMHBBB4Gex/Pms6sFOLTOijN05pn7F/D/xhbeN/CunaxbSF4pYkJLcEg9DXSv8Au2J6djXw1+xd8aLg3dv4T1G4Q2kNsEjDEEs+4YwfY5/SvtoSMiBHbJ25HORXy84uEnE+lTU0mhJQTkg8dfWojIHQdcjnmnMwOCODjkVDtIBx+VSh2BsBScbh39qoygZOMgc9Kubc59OlQSJk44A4qmUjONueWzknnnrVeeMbgcEdfrmtN16cEHrx6VWmjySpGD1wajYu5iXMe/Jxk9iKyrq3OAR1HYd66a5iHPAOOMVk3NqgY7mJAyDjsaRomc7LBlSxBPP1qncQZiPGCcfUVtSwmMAkh1GQQOKz50HAPUYHPU1oi7mFJbEKq53uBjcev41BJbhWJHGetas8QLHoSOh6YqtJEDkYOT3PeqBmFdREIGZVQNxluR+FY91bkuSoDKP4hXUSRZwGOR2zWZNbeYzjIGOapMk5K+tslmIAPtxWbcW/lgnkHqSDmupvrH5ThSpz26VjzWe1GPOc8jrWqdiGrnH6lEBluMnI+tchqNsQTu4Genau81KBFyRhs+tcvfQttIZA2ORg9K3hIxkjib2yVXZ84U8AVjX9sqhGOGXODxmusvrEMDkAk9u4NZEtkec4yM5z2rpTOSUR3gzxzqHge/guLYyzWyPkW5b5ffbX2P8ACn4r6b4styEugbmMZkjLZZfbHXiviy4sVQoVUHHIbrg1DYalqnhu7N3pd29nKN2DEoAJ9/8A69ROmpaoqE7aM/UfR9TFxs2OHBwODkZPSumtL9WYIPm6g18F/C/9qS7tHs7DV5Fhcsil8Dax+vUHvX0boXxlsr+aLNyjMTtynK57ZIrlcXHc35ObVanv8NyByTgehqzDeJJlV4PrmvLLb4gxXM4XzkZuuAwAxWxbeLYSUbepJP3Q1SpWMnSkuh6VbMExzk+vvU+QwAbABPT3rgrbxojBAJFPfA5IHvWinjS2cZYgjpgda0TuZckux15GMAHp2o34AGMn2rj5PGtsxJjJLrx1FRw+NN0oXIUk9DyfpRcOSXY61pSJOmBg5zVdbwvI4UAAH+lc9c+J4XkPlk/RqqyeJlilAEmxzxj/AOvQwUJHXAqjbyxyT0zxViNhJkDB57VxcnjCKFSWIk9Tnmo4fE5Ecr71JYZQE4INCGqcn0O1dkSMbiAWPA7mmhkhJTuDXn8/jOaNF+YO6jGVxz71A3jSWII0jhGOGYNgn86GUqM30PS57tLS3LugZiPlQ1zT3Im+cjDHkrXG6p8QJUkUTyrEGUMAMZ9qq2XjaN3LMd6noSeCahq5vChNanfeUJAN3I9RTvsXU5yD2xzWPa62s0AIZQT6EH8K2La5MgUFsgjr2qVG4pJx3I5LMHPyhTUYsAxXggZ5OK0xIu8jqRxmnB1PsM96fKRzGbNp0ZVlydoyMjiqFxZ7AcjA7Z71tTAc9Bzx71TlQ7iXwyjoPak1YpSMlbYzZGzeDwQe3NNe1MbkYAjAxketaqNEgOWCjOSPeoJJCS2xsg9OO1Q1ctMzXtwuWU4HoelWLePkfLgjv3p806qhRiA3AINQNeogJ3gAdunNO1hN3NEZUDOQo/GnpIoDEcketYM2sHJCkke1Mi1v5C3IUcc8CqWhm02dTC24DHGeuK0IgDH7jsK4tfESxsMPg+nAqzF4lKEFH3A8E8YrRNGLhLojrsAgcD6U4oBjtXMW/ikPOVyrgjHGM1MPFMbkrKVXBIwOtaK3Qz5JG478nHAoVvNwB1/Sufl1lZGZVfEfXOcfhVhdYVR8qgL6k9KtIOR9jcJCAZOR6U1pSPYVjz61FHtBkXewztHX61Xk15IgC75DHjGCMUbEuLRv+bgAg4B6mq80oPByxPrWEfEsTYU8iobnXkAJV1K9PepbBRbNxpvJjGCMHrjjNZ91qIUH5gAOPpXL33ihIV8xnBTgFS2OTwK8h+J3x60zwlazwrcJc37KypAnOWzxk9uR1qHqaqDZ6p4r8VWej6fJc3k6wpFlmMhwRXxn8VfjBqHxK1M22nSXFpoqqVLBtrTH8zx7Guc8ReLvEvxGvTLq00ot2kAFqpKrjjkgY44HNb/h3w2nmuFQ7I8KVVcAd+PpmtFFLVm6hZHL6V4c8mBPKXZxnJHJqeXSwCz7QCO4GMmu/fTirYZefUDH0FZV/YeWSSnfGBSciuVs497cLCWKjaOdvfNRtbFWBVNiNgg9cjpXQTWQeMqE5AzySKriyCOE6FBkqDkY9aOYfKUbe1lgdAygRjkt39vzras7dnkcsAArEbSOKltbBXDPt3FSBycfjWna23mEttIIODnkZqZSNYoWK1HOFCnqMDFadnEWxxkk9uwqS3tkMYKggdMDua07XTSIy6nZLtyqH6+tczZr6E9hZCM7gCSD0PTFdPpdkeGwXVeemQBmqFhAu0gqdx4HpXR6fC0MK7MrkANk8Urks1bW1PmKMYXOQB0rftLRsB3ACFgBtHNZOnZSRTj2x2rqrLBhRRgnPP8AhULVmY62tWdjwSWOSelbNnDgEdzgkmorZFxtPB61fhTp/IcVSRjKRNEo3AYyKsHCjjIA4pkfysM8CllYFQFzjPaqMGIH2gnqfrSK2FY859ajAyRnJApJ3VUldyUjVSc9hipbuB578f8A4hL8NvAV/fx5a5aPaoDAYODg/QZr8tNR1GXWr2fU7l2kublix3tnj169wAa+gv2vvi9J4v8AF7+HbaZZLK0JEmG6sDyD9QQP/wBVfOb/AChu4XgD8K9LCU/tM5MTPljZELOS3HBx1PBpcMQCCeaZHgZzkH39KcZduCTnHRu9emeUI/yKSCQPSoizNn3/ADxUrEPkkEg5z6YqJPoSfWgljoiCOTg+hFOBwc5BOe/rSE/Oe2ewpSuCD0H9aBoSRScHgk85qJ8nquCOadKcgDAJHQk9qAflBJAJ4o6DNTQm23K44JB4rU1mTzCMnIfk+lZOkMVu0QcfITkD2rR1lf8ARLR9ux0ByQ3GM+lZyNoPQypFJRvlJI7LyaitcsMHhhyPUVPMCrq4bAZe1V/9TJnB4pg9y7DKzMELMF7kGroH7pkU4C8gHmsxWBZT2J/AVqwkEhBwCMbiKho0iVZXilQCT5SoxlRj86jfT5GQPGC8XG5h1B96TULY28rBRkd/Q+9MSeWJP3UhTPBA6H60JjasSW6suTjAzjBqWRC0QK8E9+9aNnexyaKZryBW2OFLxjBzRBbWl1bgwTBVxnD8EH0pNlIr24YxAHg9u9UzuivH3Ag5BB9a0lspg6BSJSF/hOaoXtvOl08kwCnpt75qblWNM7XUMF56ZxzTVlEEjCRy8TkDHZc96ktMvaqWGCy8g9M1WuYTJbAjqG2le/BpMpKx0Oj232RLiDDSROBLGw5XPTj8KnSXarREkBuVB6ZrF0TxBNpF7bebN5kLOIyjKCcHsD/hXS65YR2pM0EgeJ23Y6kc9DWclY3iU9LleDUCrdW49Me9dUbofZYGRmjaM4yDkGuYjhEwhliIMmcOT1NdHap5duRwSDkE1zTVzqger6Hcxy2scStvd0BDE89Oea6Kzd/syocZTJJBwM54IrzrwteM9jswCXwyleqjvzXpvg7T5bxbu0OZGZfNjbuMds1wyVjdHpHwu8RXsdo/lovnxkqWbk4zxmtXWTeLOJ5diyCQOrKMDHfNcH8L7y7XxFeQSoybWETRbQBnnnNer32nteWTxld5UHaTwSK6aTvE8+suV3K5tXW7iZiGhlAIkXp9atT6ZChPlSFweobgZp1tF9v0qJZJkPlqACuBjHbirOnWx1UgW+ZGUZIXtXSkcTK0UA8sDGQeMipodFhMhOFUNw2elW/sv2aR4pMrICAVbg/lUp8pI1HnAPn7g60NEkEtyLOWJLlFubSIlVTGR04FVL23indrmCMwFiMQ5PA/Ditp7yFrRoIlEM8h5k+9wOox0yazZkjJJRyAeOfWhKwMpg7WALEMenJFOntPPVcAFhUzKuwZIZh3PUGkVlkBVjkDnrjirFcgh09UUmUhQOeTk/hTGhJIO5vp3qzI8auA0gGeisev0p+FXDFghPAPXrRa47kMMAVRvII7lhmte5t4tVsUK2++WLnevAUfSq9xpc1giSTxvHFJ912XhvpUDTNEhVHI3cEDIz9aTiDInT7QSXkLuMAE84x6Uq24djgA8+lLEVRnkf5guRxxzV5V32kk7YVYxnbj5qVhbkNv5lvOsseCUOQCMgn3qCeVrm4nkmCgyNgBVwAK34Ps9r4VW+tJ1uJC3zQum5h7ZxWR5UDWLyyblmJyqDOKoZFDvtZlaJ9rJyGXg1Yt4JbzUI5zMUdcnzSxGAfU9agjtmmVWVSVJ4I4PFPWaSDdECVD5Uj1pNXAdfIs1+7SyiaReBITuHtg1HaQ27yDziI1GTuxmmzRrEm5zge9R7kZSxcBOhz0FMA+RyeAAegPNNDJERhAQeoxwaswwlFMkRBI4A2hh79at3WbpEXZGohGSUUKefWgLGab17Yh0Xbj/ZyMfSmC9W4UvkMrZJOMirRjUoDyQOB2pos5vKafySYOm/HGfSgkp+YV2rGoVR6DGafc6hJetG0sjkRjaFU8fjUkU9rsZesitjeCRj29KdshMnlrkP1IA4p2HYri7DjIJIA59jSi6QqAcEe54xU4j8uZGCkoG5UrwfapJp2uJ3/0cRrjgKOMUnqNBbXdu9xAjxqYMjdjjB9q0L3xNcaeGisLkzxDja4BA9QKx1tS7rlcgcgdD+FWItJmLgx20pB5JIyAPWpsBSn1J2uFct88n3UAxg45NaNjBHNZvLLdxxSJ83lscknHI/pSJZsMsYpPLHBPl4GaEsmRcrC7buRtTOR61dgMq7eR5yEXYrNnjtSyTME+bLhcck8CtJrQNglHII3ABSTUUVoGZx5EoQc5ZTTSBkWn6dd6jKWgYbVBLKTj9aqTOUZwSAoODjkfnW9FayqDGltMd4/gUjj61GdGld8G3kUe6HFQ1ckyys1uCA7MjDGAeDnsasW17dWgZbcRoCACzgNj6CtSykns3eOGNpQflYNFnH6VX+wzjeGjYFjnJTAAosUZ80s883mSuzk984A+gqe1eSeN7bAMr8I5wMVYGnzBiPIlJXHReKcNPuw5f7O7DPJAxxQkNHiMsU2W8wgk84xg/wCc0+30i5uIyyqhhAw2Dgk+w9utan2Vp5Ve5SVS6ls4HX09KbBC+SULxkZ4PHWuewlqVTZ2Vs4gE8r3EgEgBTKD1AP+e9X7DwrZ6jYS3A1FzNCP9TgAFs56/pVi2tEkDSSMIygwFccHjmmvb+QSYxsXrtHQk0rFWM/Tr6706SeTfE4c/KXQH5e39ap3Sz6hemWSKPz+gaJdoI9x0rZFl9o2s6YA5BHPNOjsJZWbZGzFeyjJqbBY5kJKqyRENETg7u/FaVjaQwWryP8AvHTord89a1YbaO9unE6GJEXDY/IVFbaNeC4kNspkBBGeqlSeM/SmMy3SHyXWRGiQnJYc7eeabc6HDDd7oZRNEwEmRkc9OK6geErsorSKCGySmQCKhXSLkuiKhdOSTxmnYDObwpYTeU9zfxxLH8ykJknPaoo/DMIuTLZN52853hcdPbpWw2lP5aPHE7svPllgAD75/rTN19PZzwwuLJZ1Ik2DLIfUEHuBSJegl5oL6p5fmlIhFyQqgEkdzVGHQrcwnzbk78n5lUdKfbW9zCIovNmmKAjMjkkj35/nU0VsX3ozNv5K49aAsOhs7TyAsihgOEIXH4njr70tstguSsjGIAgKxL49cUtsk8E6uwMI2nAfnP4VTt7BoYdpyCDzxjk07FA8Xh+Kxl8uCVr8nKOzkj346fpVB7SIqDEp3457/jWkLQgOJVBP8PGaFtmjbO0bCCDRawmZqRzyWiQGZjEj7thGADVeWwmjV2ijV2IOWI5xnj8s/rW9DbMwHlsuAcZJyM10+n6BaPZFr28jUYIVI22t75P9KRJ5rc2Mkg+bBTHIB5qxBZwWkCyNGRdHAVwcHHcV0/8AYUM2oPi6RIDwg2jHHTJ9TT30aKLfE9wkpGR0yfw4oA5J4WlmDzymVyMFmGSQKd9l24ZBk5+6en5V08GnW1tKvnHfCPvbMBgPaob21tJ52a1kYx9AWHH49OaBowf7L82cszCMHA4AxnuKkggMFydjqwQkghck81spZpETnEo4Abpg/T0pJLOJQNjKJWONwHGPegqw3TPsi3ry6jG9yjKCMcHPcY+lM1fVIr2C4todMWKMHCSEAEjPHvn3NWBaxcp5gEi9Dg4P+FOayU4XzVRjzhhk1Dj1Jscr9iMmVYAgcbegq0mmopTrGijOO1bo01HyBIoY59hVdrPfkOcD7uRwfwrRCKMMEZuzcKqO3dWAKn8OlLLBHcOJWjEbddi8Afh0rRWyCoqpIACcEsMmriw25iaOJwxGMyFeTTasOxzv9nxOu47CM4OOtSzadaqUNrCYw4+YFiQT7V0Y0D7JClxdRJPbPyuCVz6VW+yJHLlUAUfdUnIAqSkZQgtfsh2qwuQ+PM3EY9sZx+dLdQq0gkOEGAGwMCtZrdLidUkZIkY4LAYAq1NY2EZit4pg6xqCz4LEnPPPX0pNAc7caXbwoGDKrsNz4JJ9qqCxJ8wwAFgMqSM/TNdWunWc84VJiSBkkriop7S1S/hhNwxjJ+YgY4/z3pjRzR0ny41LRqpOWOOCTU1hYxXDyB1wWBCsT0/pXSy2tnHJKI3YoSQpOCcflVeSyt1wpkZEH8S8mgRhNpsSEFkBlHAfoCPpVOW3YyFY03IMk4613SeHrW68sRyPL8ueflxWZcRW9tPIgOAvy4Ix+tJAkcff6Z5xtA8ZjEkgIboSB2+hrkTFFH/biXVuAEmAhcMcEY//AFV6Nqq21xfWFukkm8KzFW6cD1rzhrF4odQM7s6o29A3AwScZ+lZSZ103Y8tgvRb+KLhrhmlWKI+WiHAyxzz+Vc54gmEmpFwhQhc7D71v/ZVfWrhpAFl2hCV4IGcgEVz3iDc+sSvG2BGoUDr+P6VcdzsWiOdvFaV5Cy5Veck81kXrBxjG09QK2Z5jIlxtBZgfvdARjmuduJCzHdwQOgrqgjlqMgRBNPAqhWO7LZ4xWvfNiOIgEEKQwB468VkW6ZmRV65zmtPUn2IAVwTwDWz3MVuY904UjJyG7Vi3AUSNwQPStW9YxBD1we3Ws+/KtITzkgHB61vFHNUKy/dJGP/AK1JjgY4/WkAxGeCOaVDhfU+9aHMWGO0J3A9Oua1QFwCoONoOT1rN8sssR4IbkDvWju/dkEYIAxWbOmGpnXJO4ggevFVyeATzjtVy6QsCSB36VRkOwL2PcCrRE9CFw23HT60wgrjPSpTlh6570yUBR1wR/KtDBbj4lJHp71JvAx1GOORUcZbZxjA/OpOmNwyD60mWhGOQMZGac2Wt1B5C5ANIcbQTx2xRgmJhjkdxzS3Eyu4G0dz6U0P8vrj170FcYPOBkUJhl5GQPSqM2CyY9cmkfBIIBz7UMQQMZPt0NICGBOOvYdcU0SPRjtPODnp60+3mMWVIyrcFe2Kh9BggdakVjgEYI96GgJZ4VUFo1JQ8AmoMgqAcgn0qWKfGVYDYc5BFDxhCSoLoe/cU1oAwYAOOnrUkbBM7umMZ9arl8cYOT1HapFJA55A7GgDf8La9feGte0/UNNO25t2wuDyO/6V+nXwF+KcPxN8E2Nw0mdQSMBlJ5bAAb9Qa/KqKVo3DLwVINe4fsz/ABpuvAHxBg06SQppl7MgG7nBOM4+prysXQb99HuYOumuRn6XovzAjgeh7U5yB97kDOO1U7TUU1G1iuocNFIu7I5FSNKGJG7BBB5rxdj02OabrgYJ6ioJTiYsB8uT05wKcz9xyPpTA3XIwD3NNDFEgLgnAA4OaWaEO4br0HFQ5ywA496mjG7OTkj19KYEMyc8YIHcjFZN5bcyMVyc5+ma3HiwgIOQKzb1A+COSOPShsqLsc5PGApI4x7VnzQI4OMEeo6ZrauIdzHAzjA4qhLFkHjaKEzdO5iyWypnAxnPvzVN0IJBXBXGOevvW1cRYU9setUZ4jxxz3zQUYpw6neoDnJODnHpVaa3UgnAJPHvW08AZwduA2Rx2qoYduc8kcY9TRsSznLu3JXAG0Dtyaw7y1ypwuX6nnHFdhNDubGAB3B4rKvrUQltvA5xnk1tF3EcPqFkNmMAnnmuZvNO3xnACuuQD1Br0C+tI5AcY3qM47/SubuLLn5chmbJzyMe1aJ2IaOFvrAhQdoBzjNUPsaPk7QSBgk8Gux1GyVnbPynrgdzWdDYb3BJwB1I6VupGThc5ltFEoIjGAw4POBx3rHvNIZVIIDHnGK9NXTfMUqiAjsTSy+FkkhBMZDjglegNaqaM3SPE7zSzISGTcAe2Rz2q/o3jfXPCnlxQOZ7UsNwk5IHsTzXa6j4Ya3maPaFGdzN1B9q53UdFVgFCEFs4z0xWnuvcUXOk7xPUfB3xYj1m3AMpSRuGycMpHbHr713Wn+ObyKF9l8TH6soJH0r5LudPn0e8F3bu6OCM4PX6iu58IfEGS7YW1wVEuQqsuQG/wDripdOL2PXw+Jpz92orH0lD4+vIUR1mDkdc4APFWn+J16wCrcFTjKlFzn2PFeQ22os4CZBPPA9vWpZL5goYMEXoMcHNYuB6yo0pK6PV1+I1yjQSNNJ5ysDntnHX0/Orq/EKZpgY7ooykN5mMknuMe3rXjUupund2Jx34oOpSEocnPXIOKOQHQp9j2SD4l3UNy+ZiyM2EY4696syfEm7nQnzQGHHrivF4tTkYgOxJHT0qRteaIOpQZXjGf1BpuIPD0+x7IvxFa4U75CjcAhuOO3t+NRnx5NP5oSdlJGAxOQB7V442tZw2cEChPEMkbDGHDcdcEUctylQproe0x+PJBFiWZnCrtU8ZB96zH8V3N2IU+1SARvvznA/H/CvNI/EUQXDMSWPUccjrVlfEMcSF2BLY4HQfjVcpSow6I9Bn8VNdkC4Zrhgc/Pyfb8qZH4sktpSIgQo9DgCuB/4SJZFRj+7LDk9cU6HW1zu3c+h9KXIaKnDax6pa/EO8tAEVlAUZBDck//AKq7jRfixBlY5pg6g42hsc4r50k1hXckYJPccE0+3uomjY5KMzHpwcnr70ONjKphKVQ+sbP4n291LtB8pFONzcgn0roYvFsG7Zv8wjBPIAHvXyHZeJ7i3SNIJQVTBOQenp9a6Kx8fzxDLYI9Oc5qXGx5tTLVvE+pG8RwA9Sc+/SopNfhWUqXBJ4UHvXzgPiTdxCPDF0XllC857c1mv8AFPUY5JdsmDksVXAJz0wahxOR5fUPofU/EsEEj5lGRk8HPNZT/EOztoZTLN5eFyCORXzjP8QtSuZImmmWNldmIiXgk9Aao3HiKaaKQtNuJ6KTgde1JU2bwy9/aZ9BX3xNs4okJOS52r65PIP09awpPihA6SqJhlWIKg5LHPTmvFZPEBcD5t4xgHp9ail1bcwOMk9+9UqZ0RwEFuetn4jCbznjmYEEdeBzQvjq5IG6YOvqTgflXjU+rlAcOwHqvFOGvuNg3sMfwnnNa+zRqsHTPX7j4gSW6ph97FgAwUEZ9xTj47cIHMwBJzxjH5V5E+tsET5gEc5BH5VFLqhXbh8g9MGj2aLWDp9j2E+PipADAsxzgOQTV+Lx2hcAyKx6nDZH1FeGDUSjFucjofepE1dhgKSOMelHIkV9Rps91f4hxIwLTh3PIXODj/61St8UIlUpJOQe3IB6cYrwhNTZnG8gAcH1p0krsQxJIB4PUZqrGbwEOh7dJ8TYSjtI7uAuAT6/WsuP4nxzMVikIccbjkj3rySW/dV4JBPGRWVd6qUibdIQi8nBwfrS5bmMsBCO57XJ8VGO7a5DBvlOfvDjJx04rH1D4wTRIwDlEyclgRn0xXiU3jOyjWGG3uTNKeAi5JGPU0ouLzUkJkACA7Qo6n60uRHJKjSgbHiz4q+ItcLQWlyEYSDLYAGO2B3+prmotBS4lM9zH5srHc8j5JZvWujtdA8pgrRguR97uK37Hw8JIyvKkYHqarlSI9mnsjP8LeGftu0OPLIBYn1HWvSLHRbeCzUeXk4wMnqPepvCngmWOykuXlA3EBV7svf8a6RtPihgKIv3e/JP0rGpLWyOSpGzscLPZbJGwNxGRk1zd3aj52lQABsA9eK9HvbLO/bGuGxzjBrnb+w8sNtBA64xwawTIscW9tslBChfQHkVUbTt7lnUgng9h+Fdc2mq7EupYjoegqtcWLIW3Agj161VyrdzJt9N2ohUAAcA9cgVpWtqCNuw5z0Iq1Bafu1AbA64xj9asW1vuYg5QZ5I5FRe40iS2sVAGMA+oFbVtY5AwuSMdeMVXhh8jaOXJPGK6Gwsy6o/3S2cr6D1qG7juJY2ax4HVs59Mmt61tkkIzweeg61FDbASEL8wGOTWvZ2PlkE5JIzx0+lS0Q3cfBGuxCE5HIz61vaYuVUtyR/D0GazYoiCRwADkelbNlF04wDzj2oRDdjVgULGDgEnsKuRHIJ79KijTeuRx9PSp92OnNaHLJkpOxB0yeKiZiijI56cUuN59u4pjsCx9OnHSgkYZGLBQTj09a8o/aL+KB8BeEZorZle7mUrjIDAEdR34OK9N1LUotKspruZtiRruB7Zr80f2ivixc/En4g3KJPnTrUhQsZIBIJx3596qnBzkkJuybZ5dqGotf6hd3UrtLNO+95WGCx+n41QkcNIepPHFOuGCs4Xkdh0qFmy3pgdR1Ne9CPJFJHjVZuTuwJDMcDAx06VXYkt14/pU2PlHYnp3zUchOQMAAenerOdu5IWyox07j2pqjB4HTimrkjIGCe3bFPX5l9x2oEL8u3JNCNuiOT7Z96VlBUr0P8zURQxkYPX8qCxGxkHv3p6DOMHg/zoXaQDwCTjBpYV/elRnn8qTEi7ojEaovDMmxuAcc44rSumM9o44UowGc9eKytOcG8K7jkA5xxitCImWOSPqW5HvioZvHQoJ8ysrZIHI7UMu+MseGHTNNjOxjuIzk9OKGchgwyQ3c9KaQMfA/yEela1gxmQPgAKcc1kLlSDgYPb2q7aXDQSgDlT3PNJlRdi/qMJaJHLZJ4I96y0yVIyeOlb0jh7Mq0YYnkMa5/b5LkY/Oszaxp2+3/AIRW5OMEXAJA65qravyEHyj0FT2r40K4ibAdpVYAVRtptrjOCenFALQ0DI9peoVZkHT5eOtGtTXCFMMGLc7uDRcREYB528bhRKPNhHGSOcelQV0LGj6hNNavHMiOVBKkLjn8s1dS8BhZGjjKMMjI5NYelyPE7c8Hj3NX4ivmgcZIyM+lVYBishc/u0LgHaxGcV2sOqbLGK6jRSVjCSbl3BiB1x0/GuHuF8qc43YJ78Gui0KUSaVNCrAhegbkms2jSJqaRqdtcuoWOKKV8fI4OHHf8a6S+LWFokxtIWDkFS2Tj0rztkABVlKlThcHn8K7TwpqD3OnPp90VuAyFvMkHzD05rCS0OuLOt8NazdrfafIFiSEuIpVSIFSpGa9L8PeK7zRtchuZHWOyWcRMojXlPXPXFeO+HZ5IZDbYxtwQo5PtzXqthpk9/4aWd9qvkFkIyQR3z9O1cU1Y6VseieLrhNM1jTNXsfNt7OSUCRY5MjOeOK9u0/xBp13ZQtJZM77Rl1fAPHp714M0kepeEpI0k2SRRiRM4zkDqK7nwNqy32mIDIHbywdw69MEH3qqL3Ry1o3R12jarp1hqF9AdLZYnbzFAY4OfxrTttfs9PnEcemmCOb5kZZCBx1HrXOXc0dpcW11JHGu790XYkZHbNXryy2wJcEqI0yVJORj2rrTPOZp3OvwzyBVslRnP8ArGbJHpk1K2rabsjR9PD3I4aTOAfpWPHIjRq2QARuyOhFSJgkP1BxjPrVpJkM1DqFq0gb+zUAzwN5J+vWpH1S1C7v7KQ/9tDWS9zGhAZcvz06CrMEiMQZMOo6qpwSKq1gJ5r20+zkrYRknkKGOR7k5qCO/tmUJ9kjL9CDnFS3l3ZNEi20DQEfe3tkmqL7Qw6EnofWhAXDqcB2gWcaAenT6U0XUHVoUck8YBwP1qi7q2AMEH07UhQ4xG4P1GadiTrdH8fGyVobu2+2wAZjbaDjFQy+LbK4uzKtlGAT8u5QCPXNc2si22N7KpI6Y61EzRtk4GCSc+lUwOp/4SO23MraZCC2fm601vFEMcY2WEbuD9Bj8eK5wlNiZJI69eaVZNxORgAYXFTuB048VW0UQA0uNSckFDx+XSqQ8SIzFzZo3faVyc1iDEasASSTnnnBpVkZB1IJpWA2x4naYKos40IHzEKAKjutfmK4W0gfGCQFAP59aysqIwxOSfQ9KjM4ckjkD8KGgRsWPiOVC5ktIDkcJgHn1zU3/CQtx/o8Kse4jBxWB5ojOFxuPc80PIeSCCPeixRvXOq3FpdpFLFCpIBYCMAYPeql9qapPKY1DouBnbgfhWUhL5eQkuw5bOeB0qVX7ZBHfIzSAsJrEqMAEjBHIygNWn164nQQsieWuCAFAGaymbJIUY+nNKZ/LwMHJAG7HB9vrTQGhJqdwxK7IwB22Y/WpH1b9yg8qNXGcsF61mLMRgNyafLKNqbeB3BpvUDQfWbhogqbAecZjBwfyog1a5ijCyNHI44yIwAfwrP37sYOD6VJHIdhJIA6e9KwIf8A2jMJ3zscDlUCgYP+FbuneP8AUrVVjHk4XOcoDj6cVzm9VJ/veo4/Omu4Lg9xz7UwOxk+JOqMQTHCF9DGD/So0+I+qLMGEVqq9DiMZIrkzcJuAOS/pUYu0MxRSS3JwO31p3Qmzr0+Jt+ZAvkQmQ9SsYA6/Sorj4g6m0oYeQiY5BjBP8q5hgwPTn1NREMWIzgc09BHVv8AEfVozuT7OyYwV2AH3xxSr8RNXnDbWhQDuYwc+oxXJF5XIBwQuRwOaRZXj424z68mpA6Q+PNZw4EkRc5I/cqB9KSLxxrKyK0kkbjptEagD9K5xbkyFgcgjp2qeMlkGcgepoDQ238eayzZJhRTxgxj8+lNTxtrCyMzTRmMkbVEQ/EZxWD/AK1D/EQcfWnOzIAQgAHY+lNILnB+Y8koXccHk5HapH2jCuSSOeBjJqWHyo2LrlQ3TJyKd5kUgYMwDA4GFyM9q5jS1is4HzA7gSOOhpBHI6hi/A42kZP51ZD+SSeGHXLDPGKjNxlxs5BAOSOM9+PUUrjG277FBbJQjPHrVq01M2bFrRmjlZduWUEH8KbFGrREYJQ42k0otgqKrfKzHoOeazbAotF5ztvmMatwzDr7n0zU18Uj8lLW5lNq5CsFbBP49R+FaK6HLJC0gjLqOTnjHrUK2iKoRVVRuB9BTQFW+3eePs804iABw0mT+fpTHLb0DmUqSM7eP6VeisGllCqCST+Gaaw2ZAbLBsN9aaQEE9srFlimco2D1wRTY7QQEssjAvwRuyR+FXAVZDuyW6A44FJbyCN/3sZkwc7Q2P8AP41IWMwWkxmXblgOoOSamNncB32xOUHJlHQf1zV/z1SR3iTy0HQNzjNOM+xSil1DfeJbI/lQBmi0LAHcSeTg5Jx7GkmgaNVIJIP4c1oNH5giA425+YcVCQpQD5iQerVSYFMhivyqzv6A5NTQ2MzxiQghCSPfIqaGPYSUJyTnI7VJyAfmYg87R0zTApWthGjy8lNwbPYnGT+vrUVvZjCBmZypIUyNzya0xGGz1I6/SkeMPgeWFxwMd8HqfelYCisTnK8gZPH8qsywmF4PLJDsgZjJ0WpY41WT/ax37inSYuy8b5KlNpA6kUNisUJk3bk3BiSQCDkZx0zT7aKO2jYzrkY+Vc85/rzV5o4oIEijRhEvIB6g9KjhmQk8AAcZbkClcZUt7QzFXYkHH3SehpZrVEZSm5gOCWbP5VZSb7NKxAVw3GD6HvUrXBNsRtUKDgfKCfzxU6gVJLd+AAcsRjAzge9I+nOqmQSfMvRW5J+lXI5FOVdiJBwqCmXEZhKs4YFuQDxT1FcqG1yuGUqCc5HBzUTWvlE93bkAntV0OswZfmLDuOBTVMQyGJLnhc4yTQkFiqFKAZG098c1OiuYyNqlD3PBxUyQBkPykH/aHWkZHVSDGTxwD0xVPUpFiBxHpptFV5cvuDMc7QfQ/wBKdPbW8IRlkJJHzDsD7iqg3KQArZAzjtTxzjcpB79iaVhDp4YZVXywxI6knIP0FVy7KAFAUL1AGTVlyquBGjBf9rqKVSjRlWRkdjjdjikNlbzBgbVIlY8ECoriJzdqHCglScdx7ValiEQBVWKg9VFU5yY9Tt8oyl4yMkcH8fpQCJMFR8uATwc800DaSCCR6e9Wp4Vj3YbeTyMdBUCybeGXhj+VOwMfLefukRs4OANvaq9zbZ25YlD69amaTCjaACOenJqs1wwuRvQupUnA+7TaGjNvIGivgNoIELMN3IP41w81quq2F7EJSWdVJOMYwc9eldldX8qapIixZAtXYAnJH0FcTomsrPp0FjNGHe8SQkhcAYz/AErnkdFM8fmVbjxVcxRtlY2wWPAyK5O+fde3h3kuXK/KMAj0zW5FLMNevoW4WPexcDIUc7QKxtQQ/wBnxSLlRIzBc8bj3q47ne9jnGXymkUE7cEEn1rBlXyyd+O569q22aT5iyjjj3rK1Bipf5VZTx0rrhocVTUhsAJFSXGQDnjmrGoyeYEwCfcjipPDyCdJPMUxIp6jkn09KTU25KdOeCOtaN6mSMLUTtMa9Tnr2qvfZljSRjlgMcdsVc1CGQtGAuc9xwPzqHUEVbJBGDgfxcYroiznqIy+WiJ5OaaTgAHPb6U/ACgA8jnrjNMI3KSc8A1oczLkWD5RBJI6jsK05wPJAHB4yelZVuSI0ZRgn+Vacs+bUEAE9MEc1mzqpalKZyR6+vpVGUcnnP0q7K3BwAAeKqPnOM4PtVRRnUIlwVyck1HN8pGMkH1qVAcADgU2dQcdc+9UYWFjOVX1PpT4vmLZGfb3psS5A4GT39Kkz1A4IH40NljJOFwRkjuKIWIwecHtTH5wWOCafHjYOST2NUhPUryZyOuBT8dePwprnDsOoPrShwucZIpmTIXB5PXGaah5Hb3p7LlicgA5poJBHTA7+1VYkewyoPUe9LypHOBjpTg2RgAZ6UhQuoPUj1pMBWUYBJBxTorgxknqMYIoQBlOcEio3GccYOM0gHyxqCGQl1IyR6H0pD0PUk+vQCmrJ5IOBknAwelTDa6FkzkdV9KoBijaDk4PQHvU9pcPbXsFxFIY5YZFdGC5IOQf6VXwQGJzjnGKRCd56ggZpSipKzNITcJcyP0H/Zf+OH/CS2qaRqF6JJ5SwhXG1gFHIPb159K+jwNrmM5BHPPNfk78KPG954F8V2t/A6rEJAXLn1I3EfgK/TD4YePrb4heErTVIpUaUJtOzpwa+cxFF0p+R9PRqKrFSOyJw5BHQdqQFWBPIDc4PWlV/MUnpkZBqHcyfNkHHY+lcZsyRky2OSevFSK2xPu4IzknvVUT5znAYDqKkEnzHJyPerTETFi0ZBOQeuOKqXEW6LjoO9WN21CRyDxj0qIDei80rjRjyQ5yDke9U7mEhSF5Pqe9bUgw+Mk49Kp3EK7W65bGM0I0TMKVBuGRkY6VXljViBjJ7YrQlhDOC2QR0pkltwCDkA5AHWmaXMdYsDGMD35NVZLcMxyuOeCa1JY2DP2GfQVVmUYIOSOxHFAtzMntsgjuB16Vj3lruIOMkZGc8V0TwtgnnHvVC5tsMQASDzz/AEppgchdWZO4hdpBx9azJ7FZM7kwQeorq5bcM5XGAec1Rns1kZjtIUVopAcTe6VGzxuMkjOQc4qi+lhTgA+vtXcTWKnJKAE8DjNV30rzNoKkAdB04q1KxSRz9jY7ihZQCvY9K2YNKVlLE43H7o6VYi09UkK5Ib0rbsbOIE7gxdRgDtQ52KsjjNY8OD5ZkIJBwUcA1xd9oZUztJFgbiRxz/8Aqr3ibSIp4o/kwHI3EYJrm9c8OCCJjF8ybsYYZNaxqDUEzxDUvDKyx5KMQ2MBQOOK841zw7deHrr7RbRvhmIDt0B6mvo2802Cb92g3Mh5ZDg59MVz+reF45kkjkjLBudp7GumM+4p4TmV47nn/wAN/GFtda1b2moMDM/ykZOCfTP4V71B4RsNSV0yYsHIKjIIHP8Ak14HrvwxltryO7012t5g2SoGd3PAzjrnvX0X4Muf7X8O200ny3aoFmUnBDDqB/jUVH2FSlVpaM5m+8EBGke3dyi8lXIJ/DvWRc+Fb6CASJiU7ug4GP8AGvS3h+UuGAw2AO9UJoCwOSUB446Vl7RncsVJHl1zbXVoyqUJLcjPpVcWk8qE7GBbIwBkn6V2OsQBllkblhkDtxXSaZoxGm2z+QgRkyHZfm9auNRsp4u26PI3jmBwQcDqDwR7VHvJJ2Dhc/N1GfSvV73SbacESwozA5BKjn61nXXh+yEDKlukYJzlMjn3FWp3KWLi9zzeK9ZkbO09+OlK2oMqED5iwwOeRXaL4R09oywLo5yGPVT+GOtc9qXhhIkV42ZmzjB5yKq6NFiIvqZMd6XRwGIKLknPTtmrI1NljO47SO3WobXQpbqWWOFSXQcgcE0l1od7aqTJC+M8tjgD0qkzZVU+pOmq7MfNkHHPfmrcesEsVbJAPB6VgyRsuFIAI4GRjNNDlcEnavTJ9e4oNFUOsh1MKCQ2w9znrUseqtG+d+4nnFcjJNsYnJyec9aSK5fdtyc9eKNC1UOzOuTZKCQkH86pTa0ylyWIHr6Vz63Dq/XH154qOa4eRyQQwPBA4BpWDnNxdWLE4fIPemyaivqWI6dqwPO6YIIHUDjFOibOO4P86pEOobg1EBcZ2g8ZFI2rOBncSRxjvisVw24Kcknn8KcWdcNwQPX9KNA5rmwdTLHjg+/ej7dlgd2G6nvWNBIxlkUY3Lyc9qnjtp5XysDsSucAEgCncfOjSk1AlRjcIx609Ls+WSHBHX3plto2oXUYiitySe57f1rYsPh7qU1vG02IWbO1B1x7inddWS6sVuzNF5KSMkHPFWIrpg/LZQHBzwfwrrNN+DWozIRdXawqzfI0fLIvqa6uw/Z5sLqIC41O8mHBYRsFJPqOKhyRm8VSW8jy+PUUiYhmBAIGc8n8K1oYtQvv9GtIDI7YK5GFJ+tetf8ACm/DegWTqLP7S5YHzJ23MOOOePyrSstMt7aERJAihem0YIqXO2xhLMaa0jqcNpXwleZIZb+7kSeQ8xoc9fbnH41wfxj0WOyvLfw/o6Ms5HmXM54YLkYAP49K+gJ5IdLs57yVtoiQlSTxntXk8el3Ou6rJqF2Crykt82CQO1Q5O5yfWKleVlseb+EvhbHYxvdXLmW5ZxlcYX8fXseK76x8PQg/Kcgk4IHHHpXTDTI1Coi/N0x1BrU0/TYIV8lovnPJwOQT6VvGLep1Qw99WYMOgKQR5ZGFzk85rofCXhiS+lRXHlQBtzevHSrFjbNJMIF3SE5DN0Cj/HmvQdD0NNMtiqFy0igtnkE+/8A9apk7XJq2pRK4sI7eEiMEDGD6HFZt2ii3ChPm3f/AKq6mVB/d2gflWJqUXmytsGACOnWuGTuzxW7ttmGtqZi27gD1rK1LTdxfyxk7ujeldJLCQ5AGenTiqd3agA5LAj8aktHHS2ZRypXj6VRm05HmDlWyOM7iBj6dK625tFG5iSVPTjms+4tUjj5JPfNTewGAYc5XbgZxnp+FWrKzUAJkgdM9TVvyQxGAqqeueKmt4gkhIG4dscipbAt2NgqkbjvfgA9K2LKEggEbSvGO1VrWIyKMggdMd617a2O9cZA9aQmWbaEBQAudxyT3rWt4WXHJx0qGztyADtIHYk5rUSE8DGCcHimjMltbdWx3J6Cta0t9kZOOc9Paq1jAgPAwAfrWnEuM9cHPAp2sYyZJCp5PQenapH447+1NUhIx6DtULS7iev1NW2ZALjBG3gdMmm7t5wDkjnNRSMQCvQ8Vzfjnxhb+CfC9/qU0iIIoycucAcVF7sNzw79sf40t4Q8OtoOny7Lm7GxpF5Kg9fzFfB/XY5+8RyxHPrzXTfE3x9cfEvxRe391IXgjfbCqsSOvB+tclK5HAODz06V62HpWXMzz8RU+yhj4kZs461A4245/H2qYt8u7qT1J9agYAAHqOwrvTPOYpBOG5z6D0pGwc5JBPOKQyHAIGCOMUkuNw796ZFmER2qfX3pwGWHzY74HFCjg9QT6UOvlqepJ4xQUgDnkgEj3+tMkJJwTke3pSsxUAZx7UH/AFYPU0AEUYGc8ipIT+8GFI71GnYZwangXaSeCQM+lJjRLZqDOAeM5Ge9XrORVmUEEKeCR1qjCmJUPIHpU27EowcDd1HWpNEVbiH7PK4A6HpRBNvyjkhe3NWtYhMMmTkhhn3rNQgEEDJB6UAXmPluF5ANWIlIjJHUdz0qORku41yCJB2HBp1pMVlEZ5RuOaTLijodKf8AtSzCnAeAZY92HsKpa7axwtE8DF43BJPcHvTU83SbsPGCA3DLjBI71rT2yS2xjA3I4DKwHINZnQldGDaOJdKncZJ3gKTxgdxVOMlZAduRnnPTNahtXtdMlQZCmQk7uucVlQHcwJJIB+tF7k2NiZd7tGx5UnlTxSwt/oxjJ4GV465qJJRkBcZ6/hUoUjdg4Lc+oqWaFNY/s9xjOBnv3FX73ERikXqcA+g55qtMhlQS7hlDtx3q44WTT4jtwcnceuaLghLrdIiNyWwBz161r6I3lEMOBggjrjNZUcm+EHglMAg9TVu0kkikTvET9DUsuJYulJuZcjC4yD0rT0Vn+ykRlQYzu5OSfxqrdxhShI4bJxmpdDXzJrmLkBYy2OgrFm8Ts9PkW/SPUIo2QqcMQflzXqvgvV5LtI7NzhCMnuR6mvGvDd8LR0idsQudrKOn1x/Wu+8Mtc+HvE9iu8vbXJ2t5hzuB6AdK4pnXHVHrnhyD7Ut6kT5uIpCAp5JX6e9aPgzVJPDmvNbXhMUMjAYIwmD+FZV1qMug+ItPvrWBDG8bQYUcnJ+8fpTL6O8v/G9t5ySG12+Ypc4Geowfas07NWFJXTPa/EMAfRLwKqhIgJQXG45HTH+NLpITUtKtzzsljBKkcA45Arb0LxFZXulIr2fnSBPKkYN7Ywai8Pazb28N5anTwWgYiNG4wvbB9K9CKujx5aNmbaWSoJIUJkdMDHUAVLHbyFSpBOw5XNbU17a288UsVikRddr7ScfWrQ1eBJEV9NQrjmRWI/StTNs5xrFp1JIZSOpAzUqWOVXG8sQRuAyOnet+PxIiXhZLCNkxxu4GfSrcevxCRSmnQogznnIP4UE3OTNpHGgJYgf3j1zRd2gKq8cryqo+7tAwa64+J1iZi2lQuOh9xTLzX7K5iVbbSzDLx8zHK0JAm2cdb2ZQIu1iecgdRVjyokZAjEb+CD04610bav5jgPbQggdFXGf1pv9sL8v+gwIE6HGT/P+dAWOclsFkYuF3oDyxGagmsSzIY1byz7Y5rtP+ElVYljWyhQDuFzmol8RgDH2WJgTw23JFAHFmzlLACNyDxuxx+FTpZTKW5YhRnGM11jeJihiV7FXjY8kLz+NKfEThzstYAD6rjIoA5NbK6fLKhK8ZODwaki0y9u5HBjZQp27gMZ966y28SS2aSbLaFw7Z2Fc0N4xvSD5cFqjcfK0eR9TT3A5lPD92PlYkAdsdqP+EeunAC5A5GccV1jePb13jT7LaFF4J8s5x+dFz4+vv3YgtLNVBwxaM9PanYDkk0eeMCJ90j9ThTgVJ/Yk8ilo4JCg43bcg+tdHF46vDO7/Y7ZVPYJyfWrh+JOqMo22tsij1TPH50WA5BNDvDIqC3kKMM79vA/+vSDQ7xnKxROHAI5TPHSu0T4h36oQLe1BYZyEOM+/NMtviJqlspdrW0eVsjcqEAeneiwXscRLpV9bsEML+YeCNpxVlNHv47cLJESjcgheB9a6ib4harO67obVSOuIyQT+dLdeONSuIXjaK1KMvUIRg/nRYdzlTotz94IWBx0GKQaNcSg/uHIBx0OK3LXxTqcCHAhcHplMY+lTN421LARUtwSfm/dmpFc55tIuo+VjdWzgfLkY9aF0a8K4MMmOmdprabxZdzPh1j9iB0+lWz4w1OGFUi8ljnqy8gVWgWOa/sW9GB9mdhnGSOcVM/hbVVIY2p8s+vBrcm8ZalKRl41B4wI6aPGGqlQu+PYeMshzRoBkQeEtSmlAFuxPoPSp18EagrZ+ykFgckdTWl/wmOpRqoSZAQMcLkfzpB4z1ByQZg8hGM7SAP1o0AoN4P1gKD9idoiM7t3P5U6LwbqJbe9syBV78itRPGGrxQmNZkYY4ZkyR+tVX8W6skbKJlLHsw4x3o0C5WfwdqwkVltsocE9jTv+EF1Fg3mWjhc5Vi3Jp58Vam5Ieb5SvbgZ/OprjxhqU8UaSyAKgwHQEEn35oYFP8A4RHUzt2WqqW/vEEira+AdXLR/wCjgg/ebdgCq3/CS6jGCsdyHB4ywzj9ae3ijU5IUR7t4ihGCvA49aYWN+1+EmtXcYaKOAOO5bIIpJ/g3r0S7m8lm6kJg/hWPB461u2VkS7ZSeCwJ/Smv448QyZC3zsPVmIJppCv5HnMGlQQwgTTJK6nDDuT9PSkm06JZQpIBz0FC6cI2IJLSAnLdCasR2bBhgnA9a4TdFG50oBCgYDkc9utPbR0G1UkARVwWxjPvj9KuyW0jYAyxPY8CnG2lhUDO4HIJPBxS2CxntamPAaUHbwqquBihklbJZ1KHAAKj885q2LOX+PB68njIo8jaoQ5OPxxQ0CIAJUj2Gc8gDjnHehbMDcWkUA4IJqQWvlhmGRk5J/SnCAgctgjvjtRYLGloGnI10geWIkZLbxwc8D+dW5PAFqIJN+sRZY7tqpyPxzWfNpk9jFDcFlKTDK+oHvUTI0yH5mycckkkfSi4mTv4SW23H+0IHj9CcGo4fDglds3cG0fw9TVaSwluEMRmLowxg9c/XrVn/hH5tPtwsUcgTAHmZyD+NMFcSXQI4cj7REQew6mq6aJDGSFlVAefmFSf2fLYSxzSnBPIV+h/CnXLG5uGlCLGpHCryAKgbK50aMlMXcaHouckfiKludBt4wq/bY5Hbk7BjH60GMyRrg7j7Dt60u0kAbRuAx7irEVZNKjCFUnUntgYpiaWGI/0hSox9wEn8anaPaCSMgULEAC2SAecjrSbsANpkUMTy/aUIyBtzgiorXTA7OxnZ8kjBAwBVmGOF5EaRQ4yGKkZzzTrjEjEIAg5IC8AUrgNOmRo2SQABjAXJpkukWyTJ5jlHYZ4ODikWJkADMxJ5HzYP8AkVXW2W4Z/OldY/ukscAevNK9gLP2OyMxiDtIqYLMeME9s9KSSw0ja6NNHG7HO3cCa7a517StO0rTdOZYriN9okdFAG09Sf8A69V/Etv4Il0p2s4UmulOPKhbDe5H41HN5AcrBpelT7kt5xJdDOY25OPUV0Gm+AtNmtRPd6l5Mec4K4H0BPFYq6jd6bZzJYWMSIQAJWHzAEcgn1HXrVOOXUZ9Mexub1p4CwYHowPuacXdgdJceFvCRLfZ9SiEygsZCQW9+aw5xodtJse/Zgc7S+SPwNU7WwgtUkVsPuTaXfk4J6Un9mrwFAKEYBI6CtSblwJpbLvjuBKG7FSMUjR2KKAZVQE4G4YBPt71TSyEUoTYWJ7gcVMbEE4PJHOcZo0Q0WRYWDSKTMVO3JcnhfwqdrDTlTi9Wbd0A4b8OazZLNSBkZB7GoP7KRnGSwI6AGlcEX/7NtjOdsrPnrkYAHfio57CBnIErEA5UgcEVbtvDd4LUXMkMhtyCRIzADH55qt9kA+YkgDtnBpN3GR/ZrcsMOSMc8VZtL2whV0VDK7KVwwyFPrmmLaLOyLv8kHALHkCluNOjti8CyCYf89BwOR0pDsOWC0EIkYguzEYB6fhVK/SO4miAjIRcDrnP+FTeUdpQgDgAYFVZI3jJLAkKDz6igoe9uhkIC7B2HU0yWCMsSy4I444rQi0lwsLE5ZwCCTjA9aZqentbzpEHHBDMV5BHpVIlmWI4A218gdiBmtnSLrRrK0la6tGnLdQW4qq9jCqEopUk5OWyKiS0itYQSd55wDTBbmZcahpdzqOostk1uVhKo3BIBFebBbOzuLSNLQB0hkUurDCcE5/Gu319HtodXuZNiRiEBSODn0NeVS6t/ZnhWXVXTzQqhI1LcnIwcn8axmdVJXPHLWdprvUp4SgiTzAy556nGfqKwr15hpNkzuXRgzqD1XJ5Fa8UZt9Kvbl1EcsrYwDxyf8isfXYH08Q2zAqjLuQZyMHtSjqzueiOf1Jh9kMgBQjjHXJrHk/eRK/ccEHpWpq/Nnt6gnNZSgyLsPA9BXbDU4Z6sv6PvWznfaEDsAueSR61W1r5JUA5ZTz71oWsMn2NYwwGOw64rPmtxdTMJJwh5Jc9P5009SdkZOsSmKOMISSe3QVTVzJZNkkEfwjnBqbVbhHcKvRcDnr9aggbIKjkMMEetdMdjlnuUADgjpQp+UjqPU0rEgnIJGeOxp5GQMcDuK1Ofcs265SIcgAkc81duVKQDAwM9R0qrZZKj19+au3GGhAJ3AdjWctTrpqyM+R8Yz8xPp0FV5F+fI49QKtXirGyADgjmq0hywPUYq0ZVCEMSexPPFNlO0gnBANO2k56Anv3psiDAzljnPNMxsSKAuDjHt604feJ5/KhG34HII6D2ppJOc8CgqxHKMkndkU5GAQDAGKawAJOMfSlP3hjg+vqaBWI5sBm4yfY0iE7ScYHTFLOPnIJyfUUIvykMcnrxWiMpEUh3Z7H8qYFJJGeKlcAAHgVGoIYk9T2zTIJIzhiPSpSxVfUe1QKPlJPrUqEMhzwKkBsbZkHXNLPkMMAEdfoKYBycZBp5O+IHkEfy9KAIgdzc/hT428uQHnPXimgDfwc96G553YNNgWgQ8fTaT265qAIVbng9MGkZtqDnn1pyP5xIYAE8g00gBkEihDkAnqDgivor9lL45t4K1qLw9fzs1jJJthZumWxwfxJr53ZPLYgknnH1FSWN3LY3EdxEm+RGBA3Y7jnPrXLXpKpFrqd2Fr+ylZ7M/X2z1FLy0huIMeRIowQ2R+dSNMGX5c7ud3v718x/sg/GpfEvh8eHdSleO8t12qZOcrwBg/wCe9fS5IQgBgeccdq+dlFxbT6H0aakri7sMDyd34cVOr4bjkemelQXHykHknH0xToZQ2Rjknqe9QmUW1O/qeOuKXnIxz0qNc49sdvSpfM+QDHzDv0q7EFaeIqQ3JHSqzxbnBLdOelXwSzMrcc9etV5YzvA4PHUcUikZd1bZ5GFJyPWqzjYADyMfka1JY857kd6geISnOMe2KVmi73MeRAQvU56kDg1Xe3wr5wADx9K2JIMEAYP6VVmTIPYelMDHlXC+n16ms+8Q4BGR71szrvAB5I71Slj3KRwR9KC9zC+zbiNwGemaVrFTkNyDzxWmISuc5Yeg9KPIyQecGi9hoyJLEKoHb2HSoDp+9gowO+SMg10kdiQgLcg5GeOaiNgFb0B4Ge9O5SZzw0tUlZyoZumcVft7HJHAGeDnqK11tAFCkcDoe9KlssZOBk+pPWocihtrY+YoXHPQdgadd6GksUiSEElSQwHAPtWhFGWVc8DrkelX4bR5kJyCB0PXirTBSseR6jolvp1+svlmIvwSoJGfUimXdkl1GcAEP3C8mvUNX8OCSHec78ZPGQPSuSvNIe0nk87CoF3LjgY+tdkGenQmpHGXHhuSCIEgiNgDyM/rSaRayabO5BJRmzt6DFdhOjTIiqQyEA4z2pH0OBonBLCZhhNnQH0rdx5jslRjUjsZ9zP5siYVVYqMKvQ4qrIVkjIfhxwB05qS6tRZlInLF0GTnrWXc3LIQyYJPY88Vi4tHmTws4vRGF4luIdOtbuaTAKxFss2AAM5P1ruNAkg1nwdpN3E7yvJCoVsgYHXBHtz+VeG/Eue91mM2UbGG15ErKuWb0APbHeuh+A3jMnTJ/D91IUvLdyYUkOSyLxx/hVJHHVpSjq0ekT2+MqwJxyT7ZrMu4DuZsn6YwMVuSOLna6nAOcgfyrPulKnG5Sg5zkdemKFoc9tTGljYKApAJxn0Gay7qAtvxghO/YnpWzdgMThvLXp71nXCoLcgnBBJBA7+9CYWZS0GyPmzglVbduUjrnAH9OlaU9gSCsjkgkkA9Dms/Q71INXlhkTesijyznHzH/DrXRNtdSNuQOhPJFVcSbXU5z+zoX3psQggdUyT3qleeHLSVX3QMgb5gd2dvrXSPCN28DB6AmmPGXQr8pPShSNo1ZrqcTN4VgKHDvv7gjAOPSqsHhsyy7I5QGU85Fdjc2ROGBAPPAqOytjzhCRkndnrTUzoWJkjlW8NeRC0kkpds/KqryfasiwshdTSZDoA2AD1NelzaWZ4ichCe5rk7aILqMyZIdTzxwfQ/pVcwniZsoDw9EQWJJJGfQHnpVm08Nx4LtIVC/MRjjFbTW2URsZIOCOgOauW0eyLICOjcOr+v070nIj6xUM+18NwcuCzhhgkqMAdaux+ErQlNyLMyN8pPBBx/KtW1g4Kk4X0U5FaVvbIZF+bceimpcmQ69TuV9O8J6dvRH0+FywJZivJPrnNdQnh6L+y/LS3jgjYEYCYwPrU+nWJKqpyBjknrXRTD/RDH5fBUYHXtVRdzkqV6m1zz3w9owRdy8OGYEZyQa7mz0hYdjDAkZeWPOfwqDw/HHNCz43MMsFIwc10tmiIqBoySTk88kelLc55yk0tSXSNEUAbuh56da6my08R5ztCjsODVbT2RySFwMDA7itDzQFGRjJAz/Wna5z3Zz3j+5gstMt4ZmEfnS52ngtgZHvXPWl0twrAYGMd8/SvK/j/r1/4p8cxWGn3BiiskVi6MTlu5x7dPwNbfhZr6fToHkkYsSCzgEbiPak9HY9LD4WU48x1viq1W+W3spSRCGDuAMbjjjP86x7azEs7xxRtmPg46Ae1bkcb3THeSz9ct1rY0bRfNWad3VIhlcKOWPetadPmZ72Gw/IryMew0hdiyGMug5Ljn6jFWoFhkldgAjDGMjkVpWCtpcbwsS8bElHA4wT0I/GodMgW81FkAC7Rksehx6V2tcqsjuk7J2LnhzREjcmUF90hYsOM85xXZJaxKVyCE6Bc5NN0nTligU9x7c1f8h1yDgA85HWvMqSsfN4mq5Oxm30asAQmAx6DtWFNYkyyEHaCRy3rXS3MXI5Jz2NVJrZSQGGT1ya5TlTOe+xMJmzgjrwOvaorvTQ0e/oV/hxW9NabFyOQe9VJh+5bnjHWpbHc4+7gXGMcA564rMmtsKMHgfqK6LULMSsGUkY6jpVGS33KV6AjpiobLRz8Nuc5xkE9DyatW1usUoG3PfJ5q59n8pW+XcTxjuKfZ2zN94gE54xQMtWtvkgBsHPpW3Z25dASNoJxz3rPs4QrKD1PU1sWySHYM5VTwAMGlczZpWttkAcEir8UHXPNRWnLAEYOK0kj5J47VSM2yOOEcbRgcHHSrqKcAZwPeogh56j2qV+IgAcH2pmLGTSbSAvIHc1E2Rnt34pQ2F9/U+lQu2d2OAe/tVXBK5FPJlXY4VFBLMelfEv7Vfx1fXNQk8L6VGjWcJ23Erknd2Ixx/OvoX9of4nwfDnwJdFZAL26QpGA2Dn2HXpX53aze3V9JLd3L7pLglzk5PPrW9CHPJNmVSfJFswJEjV22DBBP3RgGkyGJ4I4zn3ptz97IOB6imJJlByAfWvbSsrI8KUrttiEjJzwB2FNk2kAk4z2HrQwZiTnH070Ha3XBHaqJGZ4PQjtS5+cZzn0pvc9M+gqQEkDOARQA1mMfvnsODTuZApBx7VC7Dccc9etLAx3A5OfSgB7Ddn+Ej1pOSoA5HvVhvnzngmqmctjJxQAoHIOTk1bBCoOBzVXBCjPB9zVh38yBQOOfSkykWYztkQdQ3GRS3T+XcOo4IPQcCq4kwFIBG3BxVnVFH20MeS4ByOOaku5Zvd93ZJMRuWMBSR1H1rIKhnBHA65rVs2LpJbFgFdeh6ZrNkXysqOo4xQFgjZkYNzj1FXHBmxNFhQuDx2qlvJ49KmtZ8MR1B7HihopaM1o7w3iHzPvqMZJzXS2AC6bBI4JTpg8dK5K3IZiVIwQRj0q7Y30lohhZi8eTwxJx9KxaOiLvodVrGmxT6MbiFcEHBHUdOc1wHltBKQQAhyQBzXovh+/xpk6Sxia2ZtuM8gHjP19643WNLhsHSOF2AOSpY5yKlMpkNu+JBkZJGKupywOMsvSspGJcEDgY71o2sgD8kEHrmrBCONrEbTjOSDVyydBE6n5lOT6Gob1Bksp4PemabIFuAkmQD0HtUDJLQhHdMljxyO4rQhdHIjbOV5GOAQKoyRpHfsBwc8Nng1PBILa4Vyu4HjaxpSLjobjf6RaxukYDJwSOQRTbGRoroOGYRMpVkHpRp1x8rZyynOFHGBUnlcqxBQFgeTWDVjeLL9vKGmHBXHGe4r0Czkk1jR7SaKXyrmCUFCRlio5/nXnMmUcnJGR+JrqPC181tqFpiQpEoYFOoOa55rQ6IM93tdQbxJ4WW8iJjntsAgrgbh198Vs2d5F4l0aC+aY2+o2eUG3kMw9veuV8HXU4ju8IJtOdSCFOCGPr2rT0SNrLULIzPi2lm24VcYOOM81xN2eppY9T+F+sNPp4jmKF5CXdxwd2ecV1TK8et+ZtAEsYHB715/wCExDp+oT28cqLLDcF9vT5GH+ea9A1p/wDiWRXUZDPBKhYDjKE8nNehSldI8upGzbNCSN5Ld9xIK/MCD/KnLdG4hRxhxwOuKli2zRpIoyGXOe31qK3iSLzIcFerKRyK6DnaHOnmELjrzUol2RBMDB6Y4INLblZIkOcOMg+tEkUTsuWAHq3GKdybDV3NjLAn065p6IAwBOAPQU/y0jUbOBxznJpwKjGcE+1FwQxiBhgdx/LFRbiy+9TjliRyR0B6VEJFBPyjP9KLjsQ4PGOhpoVuBgAdcVclZcD5cHHBHpVcD5id3B7HgCi4rACwUjJA9DTkRpsqBuOOnSpFdWAw2TnBFRl9jjkdeCBg4pBYQKVBxwc8imiMs3JweTmrBkUHjkn1psjR8/MMjg0AVnTDhVkAfrjGaU8ZGSD0wOalZ0cKDgnPQ1G27ccZBPcU0xWGpHJk5bAB7inkFYyQcAZPPU0+J1wQwyR605njZTlQR0IBouFiAq5QMCQSOhNLE7rEwJwOtP8AtEbKIwh4HBzkUjTIcrjB9O1FwsRHPUnJPNIWfaDkkjsO4qyJIz2yf0zSb1bBHQdc0XGRwO7KSRjHQZoUkkgnGevHNPZlUE8ZqJ3JIxwKLgTIi89yPzpxJ24HFQAhMMMEjrTLq+dEBCFj14PWi5ZPISuNuWHHFKI2KgbiB1waI5hIgYps78Usdx5j4yB6ii5DQwxYHQgj1706MlQCBkjIqVpVIAIGM9zQZEjUqBgHvmi4WEy+MjIHSmupLc854qZXAUY6H1oaRSAeoHGBRcGiukRSTPUN37AVIGba2MEjjJHFO85VBXHHTPehpFDYOCMdBUthYgEGIySAD2I700RiYkOM8HgHFbSpYNaKVuCJwPmj2ZwfTOazjhXJUEg9+wo5mUkQxQCNl3fPt7ZqVIhgnkD1NOjlX5sgZ6Y6mnFtwAXqD3ovoFjCnH2uZpGXBJydo4P4Uht88Z6dqux32wkbFORgL6etRK6mUrjgfnXO2MrPARjnBBByOeKkihFxIik7RnG48gVJJIBnA+pojcKMr0qSybUtPgtfKVJ1uSc7sA4FVRCoI2gYx35p5lQEnBBbqetK0oVRheRgA+1NAQi3y4PTH5U9rM5BAyTUobfnPzHGeB2p0d15MisPnx2PIxRe4DEspbvah3SqoAVM5AHsKiaDlsKUUHGKm0y5l0qe5mjfcZiTh+Qo9qQylkYZBJ5JI5zSJYkenP8AZ3nG0RqQDzzStBLIixbyEZs/ewPqaVJ9uCDkewzTo5g8QBbLnOSOAPpQNDptCmdQqkXJUdEycfWqYtApK42gHBrY0rVZNOlcIUfeOQ/X61TZ/PnlYgDLZIFA7Gf9kEcw2/KinPPOTUzwBizA5Oep4qeVlL8AhT2bmkHJ25wBVkFF4NxACgn36UNYmTC8KMdegq/tAOeCfUGkIwuMc1DQFX7DEFCOpYY2kjqRTZbJFuHSPcY0A68nOKvYjKBjKAQcBO/SpTdt9lMCoMbtxfGD9CaBorW8UaQyeZFvdlwhzgD3qr/ZUZV9wJ3dfSrWcOSTuHTA9Kk8wgADgHHFFrh1KjafwFJG3GADyKktbC1iZzJFlSpAKYB3epqffnA6t60wPjI4BoaEQC1b7LLEHJicFSOpOe9NOmgxqvQD0qwHKkccDnjrmniYDHpRaw2Uxp8cbhsA5wM097QOSQPl64PWrbTDoVPrn1pu8AkfgAadhFeLTgikqvOc8etBs/mIZcH0qz5+EA5H1qMTck8getFgK8lirY4BIwcGmi1AbgYI9atvNkDpj9aRcYyevXiiwE/+kPZeWbgiBOkZJ5qibTfjOB7g1f8AOJtWjDKVJB6cj8ajVxggHkg0WHcpnTS4OQGHXJqQ2SoFZsgdNo5zVlGwoBYkdcelW5LyzSyAKO9zyFIGR7H+dJodzL+yJsBC4J7n1qvdWKAoeikYI6A5HNaCtyQSc56elVr4jCZOQrZ5oBCxQM8aLnKKMAegpGslJIGSxOcnkUWk26OUZJCtzkYIq0xQKvlybmYdgetUnYGZVxaYYKSVyegpzWW1hhgR+eDWpbae99cFVdRtUsxbrx6CopHWJsdTnqB3oQtjgvFtvG2la3HMQ7rtGcY4PT8K8GvtSS40KXShGJGZiCwGVGD617r4x3XVrqqyAgyzJESOOPX8K8au9Lk8PeEta2YaVZyEdjkFSPX86wqPY7aCueSXDA6GY2wHzgHqAwP9a5bV3lubwPJuLKuwAnj2xW5NKr6LBsUqzcYByRz1rM1eQnDHGQuAwHIwMVUHqdc9tDnNekRVjWJiSANwPBJxzWVADvB4AHOTVvUWEso4BJABz1qGUeT5ahvnYgA9RXbFWRwtamzbwO0IKgu23oOmTWTqdvFG6wrG63IyZOePbFdhpy/2VaPqEuBBCuCG6k+341wa3D3V9NcTsXkdy24+nahbjkrKxkasipcAYyTzyMVBBuVgQQD6jk1b1QYuHYnJOOPT6VT3hQG6/Tg10x2OGa1EuBtODyc5zUD/ADAZ5FWLhizY2gDrk1GSBtA4HWrTsQWbZMIMZ+laBcCNFIBPJyeKrWiYjB61PcZUxDsM4qWdEFoUb1z8pIyfQdqqMcyDnBxnHarV23zIOmDgnsRVV/lYHqD09qtGUxrHBPU575qNiWPBPr7UrttIxwKapJYDBFXYxuKCTzz9KmwcE9T+lQjhiB+VTAnYeQaGrARgjcO49O1IeHHY/pimgjfzgZ9O1KPncDOQPwqQY24HznJJI9uKRAdnAJNLcMGmPHtxQrYA9x37VZD1IZAcHJIPWmIuQD+lST8MDyQPaogMDIyQfSqM9h+8c5yc9MU5SAD6e9MUDj1PcdqcAFwDyDSaELggEg5HXNJvxnrg9aXGQcbgv6imkAY6nPHPFMBF+ViOgPPFOBBB6k+9Iflxggj09qQHGeDgjik1cAHuQQe1BJG3HBHOB6U0cHuT6CnM+CehwKYEyXG8YPU96Qkocgkg9x3qADOT0HtUkMxQAMCVPrQB1Hw88d3HgHxTb6lE8gh3L5ioM9Oh+g64r9G/g78T7P4meF4b+KVRcBcPH1NfmJGFbDDpnvXrX7Pvxdl+GXiOJZZCbe6ZV8lTgDsT6c15mKoKa5onr4Ou1Lkk9D9HlLyKxJyPXpSgsPTGeoqrpeqxeI9LhvrRg0UiA4zyOOfarQUgDv8AX1rw2rOx7haimWPC7jk9BUplyfXHeqTYXb2Pr15qV2HAOR3JFNMTJWfDE8AnnNNbL5bJJNRdcHgj0NSg7cjoPUUxXGgZ4P0561FL1PGfap1yXPHPPBpm3k5OOehHQUDuVJU2EZ/xGKozZOVxgDoB3rUnUHGTjPGRVN49jkEE470FIyZouhIwBxg1TaMt8oAz3PbFa0sZDtnAB6VVaDChTkkdTQUnYzzEVOQMHpzUq25OARwe3vVg2pweOKlihZQMjtjmobLWpA1qMDsOnHb3qQWig4++BwCepq0sOUzySOlTx2xHPp69aVwuUGsiQfQHrSpbKSQFyRzxWutvuAzk59OKfHZlcnk98UhXMy3tSJMNnBz9K0YYjCBhcJ0+lSR2rGQ5HB6D1qylsQQG5BOB7VogbBbQzRsDyjADFYmqaC0ccrMiyxjhs8n2NdZawFCd3I6AdqsPYJcKwYAI3JzXTF2HCryM8lvdKEDo0SbVbj2B9fpR9nNpLARiVSMtxyD6iu+1jQUW02Nh0l43LwVFceFezVopASycbiuNwHpXfTdz6DDVeeJDc2NtfW87zARIOQByWJ4xmuU1Hwc6kSKzBwMADkY9a7Fb6JVDSqCituIbjHvVrULk66UtbSNYZDhpJB1UDpW/KpHpRduh4vqPh1k+0JJCrDPUjPeudk8C20V+t9bM1tOq4SSPhgeuPzr6Cm8H/aHbyCXyDltufxNc9f8AhKOV3gjAeZedqjlT/wDXqHS7GsqNOqrM4/S7i6YYuUUkLjcDgk/SoNSJhkGCJM9T2rorjw1eQ+b+7wEG4AnBPbFZlzpkm0K8RJ45HX3rCVOSPNnlib905S9vNm8bgduBg965q78XQWzzQzuWGSSR/npXfXWgW84cSbkVhglRkjjrXEan8Oo7iR3RgF2sMHq2TxUKLW5x1MukvhPL9Z8eMvjGzuoN6WEfyls8le7Y6cY4+pr3XRtZtdetIru0cvDMoKHGM+uffIrze8+ELyxB4ZkVFI+Xbn61qeFNA13w40Ua+Xc2yEkjeQQO2BxyKpxPOlgq0fsnduV8sqzEHPAqsjhQWQZXqSTzWPeXurKryx2m6QZyGIAI7YrKu7zWkUA2YV2PQPkc+vFTYzWHqLdHVyzKVcEAEr97PGe3FV4bxEiCE5wc4rlZ7vW2AH2QMQuDhuuPSsy6l8SXCK0FjGh3BQHYg9PyosHsKnY9Jhu1uQyPkBVyQD2rz1Neil8VX9umSIm27jwGOPWqF1aeKZ45EURwCVPLkVWJI45IIqivgfWLGZTEBGSqkOWLEn3q7C9hU7Ho8UoaNSTk+h69Kns5VYkjIVTkk/59a4xbTxFbAKUR042gMdxJ69qltZtahDL9jfCswbuGHt+OKzD2E7bHoVlKFV/LwQCfl/Hk1dtZI1lX58sTnI6fSuGtdU1NIcPYyBjwCpwevORWvBqs8ZP+hTnygpLqmRyfX2p6kOjU7HrNrdq6owADMPXjFZvjzxjH4M8PNNNcBZnysUajLOSOAK5a28XG3eP/AIl95NIVJURoCD9TXB63oHi3xlrpvdQhjMA5giLEBAPTjr61otNWZPC1JtaHonwq8XxXVoIr2cm7MjOzu2BtPTH0+lenwa/YxK5NxECrAZZuteBaX8O7/wA5ZpVCE/eCkgMB0yfWu00TwKsEhd5HYFcbC+QeefxqNeh2fUJyPVv+E40rTMq1yrykZVYxuyfSsjU/Hmqa1bNbaTbNZBhta4uPvY9hz+Zqhp2lWdqWJgWRwoHI5B/xrUsI57xnht0SNn+RQ/GMdDXRCLl0Oillet2YOi+A4rZjdXQWVy24zMMtIe/4V0KWiOxEMYBLdFHGT2q9f6Xc6TpsclxIjoMiR48kJjvjFb+mvZafp8PEYiVcq/ViTXRHD31ke1DDqCSMzw1pkFzKXlmDOuVMQ6g+/tRqkT2dyRA+yBiQyo33T/8AXrMvJI7HXZLiyLG3nj2yKODuzwfyz+lMN6hkKKTI54C5yPxroUFBaG7p21J7meS7xbxuwdDuB7fjXVeH9OBVZFUKOAfUn1rH0bTnZI2cgu/JC9eDnBNdzo2n7HDdBgjHauWrUsrHj4usqaaRagt9sRAJV+PpTpFOwdSR3PU1cI+cDAC1BMoDErz25rypSuz5qUuZ3KEvBPyE9BimSRhmGSQG/wA4q7CjMc43DpzSvagncBkmsWwuZssShSp5AyfpWVeWyMoUDAGeAcVtXMZLEYIIH6VmXEJAyCTkmpLRiz2fnEgZBUZJ7VmG3AO4D2wa6IJIkTZwzEEZ6cVmmyJ3dz0pNlJmabcZJ2gEimi2IZSFBI5J7mtNbfbjjHYk80qxnOQM+9JsdyvbRFecAZH41tWkIAABySAfaqkUOWLsCR02noK1LCHBHGB2oRLLNuG4xjrj3rQQlOvJ6ZFR+SE2YBB68etSADn19/WrRg9wLnOckH0pC+5gOc+/pTmXGAeD7dTTF656YpiGyttYjv15qnqWpwaTp1zf3MgSCGMsSeAO9WZnWRgM4PTNfMH7XXxri0TQpvDWnFnvZsRyshAChuxPXJqkruwttTwD47/FeL4n+Pp/swlOn2alYy5IG7Ppn06V5XqTfICwyc4yOKq2cr2zMZOHd8sM564GM1qa9aKtnGyyoS/ZeSOOM17NGHJFHmVqnM7LY5eYBiSOMcc85qNBjAJwSc5qRtyYHBJ9ajZjkeo59q6kee1YcXyuCSD6ilZtyAY5B9O1NeVpXMjcn16ZNLuLKT3/AFpiADBLHp7VE7ZY4yfenknjqAOtQ9ScZz70BsHIBHr69afGdijoc+tNK5PuPTigfMAeOKBJlpASDnmq5+83rUofah5544quwwxJ6+lAx2Czg9B159asb8Dkg+wqFfmGR+RqUH5TwcnoKTQIQvhQQSOeavXK5WBskkLznmqSNzg8H9KuP/x7gDLEfjQ0aIb5nkTQyckbsYHTHvUmp2xinOMFDyCORg1Cx8yAjGR1x3q3Lci806FMESxEgkDt2qSkjLK9cDPqTSxEBweo9qUcZAwT/Sm7SpPr7UAy0jeUwZTkE9DxW3awxXkLPG2yQDBRupPtWAp8xevP5VpWM3kypuYICcMT0+tZs1gdBpU7WenCR8gCUqw7kCtiS302bRWLqz3JkUxnGcBu9Y8+IrAwzZDeaHVx90j61Jp7FoTEz4RuFYc49KzaN1YxrjT5ba5ZSoKDowPFNjGSFPIHOe1dFcWsqp5MgJCj72MZHrWJPbCGY9Vz69KdyrE+xZrQhVYuvJI6YrPcuhWUcsp6d8VqWluwQ5JI65XpUF5bN+8/iUjjHUGi4NCTuJkSdBleuR/Wnyt50CsTjbg5HWodJkZYzbscKOQByKsqm0lTlQeKh6gtzS024DJG6EkHhlPJNas4MqgHIAOeK53Tibe5Cn7rDGe2a6V0wu1uSV+grJm0HcSRP3SMWIIGM9z7Vp6bMREjKxXbzzyRWd8s1vEoUpgY6981Y04GKSVQ2Ff+E84rGWx0rQ9k+FOsTEz2nmBbaZcoG4Ifvg9Oa7SOyeWS5spmdDHIJ4Wxx+J/OvEPB+tDSbi2RQzpDIAxJxxn1r6Cey+2G2u7V8mdCqhTngjkGuKceprc0bZre016y1OKQz215H5Eg7bsYGD+FekWzvLZSwHB3RNHg8jpwa8j8P6JeTeFdYt1Gya0uPMiDnpgZOPavUvBif2zpNltkUP5YZixwQe9XSfQ5a0epu+HZpRpNtG7F3iXYzDpkVenulimilHBxtbHI+tUNA03y7q/j88jEgbDt8v1FbU2keZDKfPjG0ZyOea9BO6OBqxTgnKue+efrSTys+eOD2NTQadGZbbN4mGUhyBgZ960JNGjhxm5SRT6Dk0WuQyhbXIDISpYDqAe1Nup90mUj2Bj93d0FaraHbiASpepvXh1A7H+tTWHhmyuRvOoK6gkgHjHtVEnPid1J6ADHU80nmMQScAZ7c8VvyaLZmQxG7jCA9fWo20C2eQqL1NvIAXjn1oAyIpHYAck8kA0nlOMs5Kj061tf2Rp9kieZqSiUjpgkVYTTNMuVDvqQjwORt4/nQBy8iSAbgcDPUVJHK2Aep6VuzafphY7dQwi9flOTSNpuntG7C6BRB0AwaAMORWZhtOfXPWm8AkdW9RW9Z6dpJVTNqZCMcD5eR65NaY0rwwVJN4DJ2Ytj9KdgOMwwY5OTmnfbBGRuJOcYxXStpOhIZB9uZ0IOQB/k0+DS/DvkhpLryyvQd6dgOd3LMxK7gPXpSqoC8HIPXPaugk0/wAOq5AvzlxwwHA/WqkdtonmhVv32/dGV7+v/wBekwMU/ISBwTzkc03Gck4z+VdRDp2hvgG8Z1DYJxg49BzTZ9O8OgPvu3IbjGMGjQDmVbaSsnzAjtTygAHOR0GO1bVzpGjwgJFeGYYACjIP4mqypZ+YQ5ZYxkcYzSAyy+Mg8+mPWnIYy4VsggdexNXvI04uQC4bqM9hT5ksERcM7N0HHNAFHeER1wCenNRY3qM5A9B0FbEbaW2EdZC5HJ46+lKn9jliNkpjzhsEAk/nQWU7dbOawle5Z0dDhEHGfcmqCiGKUSIpUYxknNbjpphB2KUHRVJyaryQ2RGG5T0A70EszpJUYbGyCecd6bvLkfeUDueAa00FgrlpAzHGARwRUgbS3Ubt7huFGMYoEZwZlwuckDNNMrK4Bznrg1r28ulqzLKJCOhGOx9PerhufD5i2LBMDjHzEZx9adyrnOfagWAzgdd1P3gEgct+hraS40iNVDW5YrwoIHHuadJNoytHtikkLckk4ApCZgl23MehHUipYbokdCQe56YrrdPsNFvSBkxrjGw8nNWpvB9hY4Vo8xtkgKx/nTSuFziAyAkL29O1Tw3Cxo5kjLkjAGcEe9dMPDVgFb5SjY4K8j2rIultLOTZNFIQOAwGQalodzm44ZJEX5HDDgfKRnv6VZtYJ7UucH5wchuR0xVGbXrq5cBnJZOQw45xUKatdOCjOxBHPAya5rFXLv2SRCoVC6sccdPrmlntzGQuMEds1QF5Kyg7yAex4pDcu0hyTn0HNCQXLxhYqCASe1QvFMGYbGwv86ri7mkx1Qrngc1Mt7MqEEkluCT3p2C7HxpdI58gElhhl25JHoK0Lfwzqs0RdbVhyNofAB9zzWTDq+paddLcW8qMV4CuuRjvWte+OtbuBF5bwouQchcH3OKLCJrzwzqNiiGZUO442qQTmqMml3sLEmIhRxjPOf5Ut14yv7qQec4AAwCBkZ9xUQ8Tai5QSSI4OCMJ/SqQFn+xrhlClJCD3xjP40h0m5hACxNjIBBGTQ/i/UlOImiKEY+Zefw4pE8Xaox+SMOAOTtwM0rIBtzY3Vu3zQsWAB6jIFTRxXUURLWxEbAfOy/yNQjxDemQyyMoc442jAqS98R6hcxBd6Jjui4P40JDuQGyupVO2FnBI57CnyxyvKNsJQ45UDIqNvEV6WQBlBXAyQAD+FWrXxTeW7MDDFKGHBxjB96qwXIBbznpG5J9uaa9ndEDAKkcndSy69fYO5oxIckFR0/Gkn125uFyxCsB0HT86ViWxyWsrYLx4I6HjmlNvMQMIxBOMjtUMGrXCwEEgHsSORUEWrXDArK5AzxtBxUW1C9i5HZzMxYRSEDjIGRml+yzLkshB9+DVR766QALLlB0BPFO/tC6ZDzhV565x702MtrbzcnYSPUDIpn2WRmZgCQOuappqk0StukwO7dKZHqMxkkBJIwCGHQ0IdzQ+zSuTtQnFJ9lm2lvLYgHHArOhvLkZLSEg5xg4I9qfHeTrtDSF0zjDZzmmIvR2ssrBYgcH+8c4pgsLhpCFQhwSOcc/SqpurtWO1yqY7cE0gvLiM/Kwz+Z/nSvcfQ1INLvLmURwwNM44IBAxWvb+AtXlRjJbrDGOApcEn3zmuetNWuLRxIsrJIp3cHGT71al8Y6rcZU3skTHnCsSMfl1qxMu3PhPUbWRFMAZOpYOCfpio5PD94gP7liPQEVlya5fPs330u4Nzk5J9qWXXLyZSi3LnBxwSD+dFkK+hpJoN4IyQAR1wME49OtQjSroAsyiMDseeazIr+5Usy3EsZJOVD5B9xUZvrwEhp5JAeeTzS0Gaw0y6wR8obsSeDSDTLmRwHUA46hu9ZAubmQczOrDkc5zUaT3MYKNM5B564NIDaNjJCSrctj+8M1HdadJ9klYsqgKTywJJ7CseGaZIyCcsM4OST+NPdHaA73Jz157Urj2LdjHyxEilmXOKtNayqocsoQd89a5XTUkS5DuzZUGMAMSTz39603EjMB5hAGeM1JRoLlZzKrhGAwTnBxTfK3qwMyoeoz1rMtrOa5t55HkCNG4CqW5IqGQb0YhiSKd9BWuc343vbuGO7ZFiuWLAxxAYOQPX1rwzWk1G8+HGr3U+5Io5SVRm5IyQR68V6B8Sry507UtOt4JyIp3zLnJKDv+ArzHxzfxQeFJLTTrl3SW42yhhy2WGTWEzvorQ88ZIksLQKdqkfdbkgemaytZ24dwMK3OMcfhW1rkGbdYUIV0wwI6Adx9a5bWL/AM3TkRc71bBI9M9P51cNXc6puxzlym6Ule/rTdPt3vNVjjI3fMMAYJFWp4lQl1OTtwPTNTeChG91Pqkysn2RSG4yCT6dq7lscL3L3izUhMg0xVZYFOHcHjI6VycAH2sxqRgHv0q5qV4LiaJ9pUk5OT19Kpwxqt3jaC5yce1OKsTJ9DM1IhpyPTIxVJySAOM+1XdRAN1JxtX0HaqZGMHqTmt4nHLUfJwinrjjHaoM7pD39qnCs1qWOAd2MH+dV8/OTyKozNmyTEQycD0IzTrx9rJkcc0lhnyUbHPt6Ut9hmQnovboKh7nVH4SjdbpACBgZ/A1TnO2RecgdavyDzYGwcMvasqVvmH4nnrmtUc9QfIwIOBjPX1poAGO+e1Kwzn1603BO0k4xnkc1a1MgyQxPccU8MSuOg60IRk9x1pSuMkkkD1pNgRY5J6D1PJp8QGSQSSB3pFAIxyQaXHlKRk9gAaEJoryHLk5wc96l3AkA8Ae1RMNrDvUsYGQcnPvVEkdwcEdhUKnAx2qe5yPm6Hp61GoBUkkke/SmiWA5wBjFO6jJ5FRAEE4zg980LkZwP8A69MgkTOSAQTSSEFjzjHemqSM54NPdSVOOSfWgARsrtOMdRUeCDkEH0pMBMckHrUpUSAEHB60ANZsgEDpUbNknuealTGCMYqLO1x6HjmgBFfAIGQfepAc4GMEcGmHAJ7g/wA6B1HXn0oAnWTa49qtTfvox5ZCyggjsRz2NUsYwcY56E1Jv2sMdB/Ok1cqMuV3R9lfsl/GUeQnhzV5vLcZRSScDpg/jnFfXKAMoAIYdVYdxX5LaDq8+l6rbX1rLJFdo68LwHGe5/Cv0S+AnxQi+IHhyFZLgDUbf5ZI3wG/yfWvAxVFwlzI+kw1b2sLPc9YkwMZHA9aYcMh5yR0pyzLMp6DHHPUUvlgY6ED0rhZ2jtoKgdz27U9GZVAYZ7ZoKbQD29zmnMhwP8AOaZLGgHcTnBzx71I0W5Dk4NNCnjIBAqxgmMnaQfSgRRK+YucY+vNVZLchh1K9yOprUjjJjUsNp9ByaZJbkjPQc8CgpGJPCQM8kep5IqPYCD1LD9K1p7c9QcjHJHFQCAEElcHP50mVcqpAHBHp2FI9oMAEkEnOB3q2U2khRjAyT0FSeQxUEDJ96kpMrJAQAcYI71YWDg8ZJA4NTRwMuDJ1J6dhV5IhtOMEjpnilYTZSijIODxx0qysI46Emp4YCSDgE/1q4tntXsRQkTcz2gbgKMYOeamEJYjIJC84xirnlEIMAc+vWpVgODxwKpaivcZbjcvK4HTPerKqrgAjjtTY4gvUHJGParkFrvXByQO1bRZJn3ECyrtdSQeCOlczr2hJLLE0kbPGOPl4IHrXaywbVGQMDjjrUdzZJPaMsgyzcBs4NdUJWOuhWdOVzyS60Y2zhHUlFJOOu4elO08rFFJNASpkyHyCDjpj9K7bU9HLvHuH7sgAEHIGPWuf1LTijS+RKrOMHYeMj2ruhNPQ+mo141FuOsdYayhfy8PcBconZyOik/nT9Ot45Xe6ljRNQuGzJg9PQD6etYcAubeSN5LcoSeA5wfyrRbd5LTsTGXbbHtOTnHeutHVbqmbk9rbTzOsSpI5QLIWXgdgf0rntb8Fs0KTxqBhsHHX3/OtCwv0sLqzcF5CpBctzn61oX+uLPI7krEGOSpOAR25pNEqdSD0PP5vDG+4iP2ZnicndjAKjsTz39qztQ8FQxRO7bo2LY2YJ68dq9n02KzurVJCA0r4JXptqteaJAZyWXaVOSByKlwNVirOzR4LdeCpUBQNnuGXp7VVm8KXdsXiKkADO7AIBr2xfDYlvmkXAQcjPT8qjv/AA4szKPL/eseGBwB9fek6aZssRB7o8MbSLiJ2jkhJTgh+opr6bKJV8tAEb5SpAOcDrXsF/4Ya1Qq4JLnDKRyPSqSaDC8ALRAtkggjHT0NR7NdjS9KXQ8l+yxDcxUAhj0Gee9LJbIWbYmABjkYFejXHhiB1bamCeMjAGao3/hGJPKeIAMykMWOdp/wNNUkVGlRkcAtlGEDeX5cinBOcgj1/Kra29s0YfCsxPVlJyPaunfwxLID8oUZySPT2qOfR4WzHG2QgGTjvT9gma/VqT2OYe3hEgdgEI4GBViK0tSWWM5JHzD/H8a1ofDEszg7yAuTlhxntVu90SzivYI4w0UiRgyOvIc98j27U1hok/U6RgkQKhVYg0hOCW647Y96msJjAQpiDxruOCOM1pQaXb3lz9lAaQ8YxxyTxzWxcQWltfmBlCOq58sc4OOMnpyar6vFB9UpI5+2uZZyWh24zyAuB9KtwaddXEjboGQIMnkEAGuiFxFHPGkFuqKwy4RRgmrkRE1rd4QhmQlucdOlaexiT9XprZHPw6VcRxIXxtYfIAeDWk9g1pDA54WTOGBGMjsadp6SXkURyRFGcY/+t1rX1iyW48PlY5CHgbzCV6jtxTVGPQzlSitkQaLYxvKS4AMhO5uvHtUkMMdj4qeEMShiJUEEHsf0pNIlUxAqxyP6/8A16reKNS8qa0mCMZkJQkDBxwMk/hWiSWxPLZ2R0t5NAlpNDKyzCVNu08AZ7muXS/P2Mx3KokqHACHcD2zVN9UaViXYEdASc81DNMsrkR/vJdudoGP1psFC25Y84LA7ZyTzg1c8PWpvboLFyXJLHGccev5Vk2WnT3yp5gBCMqrGpzuOR39vevUNItLSykFvAFWd8GQBSOcY4OO+O1clWqkrI4MXiI0o+ZbstI8iBNq7sHazZ5B7Guis1Ea+w9qIrYRZUDIPXnvVryQsYHbOc15E5uT1Piq1V1G7sUICSSAR6jpVSWLcxUjGTxVtDjtgHvSsijBPU1mzmKaqynAGAOxpxQ7T6n0qfyuSc8Djio5h2HANZlIy5o2djzk9OapTQEKOM81ryxNvGMbe9QTQkkgcAVD0NEYMsRCHtn1qBIwB0ySeRWzLDuXbjBJ7HOaqmxZW7Djn1qdyin9kR14AwDnrSi0Xb0x3q99nPIXggfhQI+OTgjsKsVyvHZrtBzheuMcmrECbWGMgeg7VItuxAPUVNDCFw3IA6jrQS2SeZnHp71IO3GR6imh1YnHIHtQ7FQMYz6U0Zsjlfk45HTIqPJwGJwBSso9SB71FPcRW6NJKwESAs2c4xTEct8UPHlj8OvCV3ql3JFFKEPlZPJbHFfmR4w8aXPjXxBe61eSNLJPIdsfQAZ4Ney/tY/GqHxn4hGh6bJusrZyHJJ2tzyMV87SSgL0B5xwMACvQw1K/vM48RV5FyotFMuGY5Dc4PSp7iMtb7jkRg9R61VhYSABSSRzntWlcxlbQ7jtTAPseK9A87c524UgnrjrnvVXcQepOKv3n+qUr8zDjNZzsOg4+taowloTMwI4OD6nmgTFWxj2yOlQZO4EHgkcHvUu8ADg5PXHNMi7FWTIYnnHFR7tzDjIHOKbvY5yMAnP0qQMGHHB9aAuIScH0FAOFPIx6UgOAR1BNDH5uMHPUGmwuSoPk7H2NRyY3HjINKWwoGTkelIDkYABI9aQ0x0LcsBz7d6mLbcDkjrUKLgjGAfWpCwDAnkDv60DQNklSRx6irYbEYHJIGcCq2QUJAJB71Pu2+WehPXPagtArsEIHJNS6fOkN0BKfkfKnvioQPmYZAqvMdjg9COc9KgtMku4jb3ZA5AOOeMUrg47gE54q5qSLJbwTDqyZIHODVCPJwOMe9AMVflwQCRnOKvIwljGRx3qiWIY55HSp7WQOME4xUyVyoux0AvPt+kpE6s7RN8pGc461WsL97SQDdlCa0LO+gj0NJYmUSBjHIx4IU9eKxpYPKPB3KeR649aho3UrHdWurQXUEPm/LdbRwR8v51Fq+kHyHuIlDQsSTjnafp1xXNWVwJlCEnI4B9q3tP1KS0MaSFpFJAK54x0rJo2g7mfZyz2TpIrB4wOY8cNVhnjuHIY+QGyeef1qe9s3jkYAZgYkrIBkDPQH3qlf2M1xp3yMoeMg4HJ+opXZo0VZAbG8CnoeAR0NXLlw9srKuXBGB0GPrVEFpoELEtJEo9jVux/eKCTlW9elBmK0JeAzBsHAOB1FbmnyLexQfNiRgAc5JBrDhzHJLExwGPGfSrFjK1vKwT5cNgk+tS0aw0OkkRoP3bjnkqc9PWmLuZSxIJXgleBU7M15AkjAB89expltZvdG4QN5ZUb1bIIPrXNJWOhF/SbhhdAkgoybCP6/WvefB2rtc6HbSF2iFnLgEnJdew/L1rwCzBTZuOGGAW6c/SvTfAWqvFdJFFhzIcbXORz61z1Fc1R6Jaarf2uvCaW6VrK6cxNHjA2tnHPrXb+Hrn+wNQkZ7hfIUhCCeQe1cfb2he1vra/2xSWr/aIyBkbOuPwNa2i3UOtzsEiLJJH5hdjkPjr+IHasItpkzWh6GXay161nefbbXCHcA3BPUGuqaX90edwIxiuLs0XUNJaCc7HtpQ0J6nFdxYS2c9hbvHJvm4DgqRzXo053VmeZONihCqyh1ZsEMPl6Vbhym45IB7E5FW7u0W4uMqFiOwnIXGTSR2J24LAsB0rRMyIdhZSVOF6kDioCknmYBKp1yDjn6VcELKCRyPzpgtTPkAHJzg+9O4rEJ+bC7zuXvTTvyOSCO/c1MFKYjYEFcjPepQpABHJX2zTuFirLukzuBODnp2pjR5jwHIB42irq277Hd+AeRxzmoXBwPl+b8qLhYjV9uVOT2zTXc/wZIzUmwhgVTJ9aQq0Zb5Sxz0HGKEwsNCfNyAT69Kh8hNpG0bM5qzh2ZRjAPJPtU9xa+XbpIGDo3GB1/GjmsSUYI/LyBnB5I61I8IkILDf6elHzAFQmGHGR3pzE7flBIP6UJ3KsCjySr7FJJztbkEUu3zACVAPp0IFR7mIHU7emeKfGry5A4x60XCxGtmsQPlMyKOTg07yVGN5LEHPPNKYJI9o3ZJ4OfSlKlW6ZHQU73HYewDAYPzdcmmEk4GSQO9LtORnAH50hQjIXkmlcGKcAggZxxz2PpQoJOecdeeaZkgHIyP61PGodRyAR7dqYIZtHOePpTcJzjOfQdKs3GlSFVfflWxhQP60XFl9miiYZAfICkcjFTcCnLkPkE5p0RwpGMHrk8mrq2cPlkygsT0AODUItNpJDZB45p3ArjEmAQR69OlAbYQDkJ2JGKsJZg7QGJPfNStp0jRFwMoDjPTP4UXBlQyqSBzkdx60mdx4BqwtsFUkrg56Ugt2PIbaAemKLgR+ZlSCTkDoepqPeRwOAfSp/szNluQPWl8jCjA46kmi4EKyurBldlkXgMK6LTvErEIt3IzAcBhzWAsQ5OQAT1NKIid3OcYIPSnzCsdymp27oXWQEE4AwQailjEmGeNWjccE4IrjlklGMFiR2J4rVtNWchIpZMKvAJ6VSYrHJzWXl24dpFBJGMHJNVwfKPGTkYzUNu2FYH92c527eck1KbeVIw7ghG+6SCAfpXCih6IHY57jrTjEARzj1JqGNsHk/MeOvapH3HknAHqeKLgPCkKMNhuuSO1KPmGOQBUSuc/eIJ5weuKSSUg8DJP8qpMCRECEZO4np9KdgvlT0Xj3qOEl1ZgpK4zx0/OhztwwIDtxgc8VQDntkRUbfnnlAMH8DTtiqMjJPuajlG9RwQAScGlEZ2jks7HhUGSPrUpj0GvFwSc4p5jxGMZB9DV6Kx2KWuAyLjIUdT6VHcsHhjwpUDODjGRmi4ivIoZSCfl/I0hmVAF8xSx5Az1FNVWOCeAc5J7UnkkkjKnphhzxRcBwYqrA8qTx7ikLAA89Ow61IIF55AOOtJ9jYbeQSaLodiNCGAzxjnJ60rYRSfvn0FWY7MsgbYwToSRwTTJbUFgFXC0mwaFkKmNQBgkc+9V2WTgKCRyfpVkx4A5BxgcU/OIxtHJ796hysIqeXNtDlHlRjtDICRn/ABprRTwEeapiLjIDDHFdDYarFaWRhe3LEsST2A9RWfrV8t3AiohBXkHHP1pp3AzjGAvXBP4ilETfw5PbAqe3C7Ar5JwACOmafHJ5EgkUBgpztI707lMphtshXaRjqOnPvUikZDDn37UgtXVHmY5VnJyeTnPT6c1IMYGO/pxTTCwpJkyNhOOw6VE67CuFIOOnU1ZC/LjnBzz0yKt29vC+m3UjKXVfkBBzyevPrRewmzJduBnAPA4NSviTHOGHTGKkOnr9mDEERjAzTfs2EDbiN3TtRzCuQMYySCwB7g8UojIAKHj0J61N5IUnAyOpI6k0pTewxgY79TiqTArRoNoByD6VOiAA9+x9KTYBldwJ68cU8RM2QikkZJAHP1o2KsM3SRA7CATxgqDimkfKT1YjBNTIoOeDn0o8v5Tjk+nU1O4yILhR39SKYEGcnJB4PYVOoxkE8mpWtk2Hack9SORQ9AMGZNl+gQkDcCfStO+dWKCOIrgYJ6k1FqFq4nt3XCoo+bA6+nNXPICg4YEnnJ9alu4bmXC8hd9ynIbAI9KmKupOBjIzzWxaS2g06WI25FxvLCUcj8ayNVm+y6fPKpVjtIGTgZPSncaR43rVvc6r42a5mlQWZZo44v7xxyR+XWvI9dtV8yeBx5iecxXb0GDxXs+os9n/AGZLP5YlR5DJuB7g9PceteJaldCWa9udrRwtK/llvusMnOKxluejSOYv5XckouWXIYHk4rjr4fvHG1yCcqNvH511V2ViUNG/DddvP1rmtVlCW8nljcc8ZPIHetaaLmYE05dnVPmK8cVtqg03RorQ5R2UtKhxkE9M1laZbrJKd2Qo+Y5xk/jV6N2uxdSlQQ7FkXknHAH8q67nJJHM3Z332/uoC46CrUO03SuxAz19MYqlPIBcO7AA7se1XbfAdsjIx9RWquYvcx9TCtdyEYwT3NUihOCMn+lWrwbJHPUkngiqozkHJBP5VrE55OxPCu1HXBI4Iqof9YxPJzVuDcm9uScHj1qiSSx6k5qjNo2LB2MS7QcHsadqJ+7gDPr607ToysS9QD1NMvTvJ4IHvUNanXH4SlbAvFMOzc56AVRnj+ZD6ZFWYJdquByOBg+tRXGQRySCfSrRyzVyIthh3H86YWxj0PNEjBcYBBpx+ZPQdqszQ5Mbe2B1PrSscAZ5zTFYAdsfrTgd7AcEUDQsWCRkYJ4pLlwrDBB9ql2iNC3JPGBiq0i7ie5poRCx3MSMjPp1qRBhSBkj1pqnY+DyCKmJGCByT29KogjlwY/T61AvbuParEik49BUDfKTwcmmhMcDwcck8ZpM4weQT+gpq8A5475pG5I54HcUyGKduCc5NPDYX1BqMAEnufrxSNlmPYDilYQsnPGMd6khIXGev1pijLE9R0pmRz2PpTYE75DDAyO5qJ03ZPAA5+lTROpQhuh4GTyKjfMbEHG31HIoAjOcAckD8KFPYg5HT3pDkE9zSZ6cnigCQOQCCMgdB2FOjO7I5+lNC4AyelOWTA4wCKAJfNKLjuOmeK9D+DnxMm+H/ii1uVlcIGy+XwHBwME9OK83Lbic9B3p6NhTjBPTHqKznTVSNmb0arpSUkfrV4Q8VWfjLQLTU7JkPnIGZQcgZ9a21HB55HftXwL+yv8AHufwfqFvoWrSgWUj7VkZsAA9M/jxmvva1ng1GziuIGEkUgyCjZHtg181WpOlKzPqKVSNWKkmTqwOFJyfXOKmEnyAcDPQdxVTytnsOnPTFTxJkgY6VimaeRYi3MDjkelW41wAD0PHsKqxjysnBI9BV+JfMwByPSm+5LI2g6gdDj6VBIhUBTg1pBMISRg+lVZiC54ye4xTEUmjzlcdelMMBCgFeP5Vc8rLAgEEdqc8W9RjOeOKlK47lKaIMoHJBGDThabVRl5HfJq4lvuHYD86njt+COo64o2HcpxxhnAwCR2q2sIOB0I5wKkFqrZxwfXpU0Vvgg/xcDJ9KQXIIbc5LEEewq6kBKnqB79aljTGOMe3rVmKPPXAHpQSymLcEgsoODkD0NSmL5iOQOuRVhouT1B60JHuOSOapCuQGLBHHHWrNv8AKD/dNPaLIHGAfWm7GU8ZA9K0TC45lDEgjAPGarXEfAUHnsKtoc9Rgj86hkGc5HPp3xWlwTM5RtSTK7yRgZrA1bQftCwSKu2WH5i6nB/H/CuqkCgDJwDx0rLeVZzLGpII449K1U2jtpVnF3RxOpwx3RMs0hSWNcZ5+b3/AArHZprREA3TwkZEqjK9O5/xr0GfSwiRhgrxOfmUcstc7rGmCNJEsYXaPbxF1rthWvuz6DD4qMrJnMNqqJL5ikOTxtzwT7Un26bUF2sFc7tzjsAD/kVWl0P+1HKxtJZ3QyGR1wvTtVVoLqxmkilBIVcNIoJXH16V2RkpdT26ahPZm7/bZSWIpJ5Sq2TzyRjp/Kt7TtdeISSO4lMxBYMeB9K8+F3DIzbJFJHGCeffipor0oVVjuU5BGea1TuVLDRkelaR4rih1uC3mUGJgcPkEBvSrV1qkElzPJLIoQMSAv8AKvLLm8FrPAbZWdVbOSe+MHH4GppNUchirHeT0PQmqsmYfUz0DVdUtbg74yMEZ3McEH0xWQ19HJYmPGyQOTuznI/yK5ltRJgEcm0Sbs5U5AqvPczSSBAWAHA2+tFio4ZxOjHlcAfvpHz8itj/ACaoXkiiOQOQhRsEZ5J71lx3RtCMHByHLA5Of/rVVM32t5iXJBYnk8inaxuqVjVFwGYqWEZ25AY4zWHbFTqVyBMroZNrMB901I8pyM8kd/WsyA+XPclXLNI+456j/OKTdjojGx0NuoCkbgVPvge1UZIg+q3YMm94yEZcg7cdvxBFVLfUJVm2qHTZyWKkj259c1NZzhp7mRTiSdyzN03MR39qaZRbitU84NExjO4HJ6g561WvLcW+qvjcS/LMeQT9agW7mhDAAlgcZ+tMuZ5ZLuOVic7NuOmTVlmva3sdrcOzhmBXCjHGKt2d9b3EdxGV2EqQCzYB9q5+eVmUHepcHkBhmo0S4EDOyjBPVTmlcTVzS0e+aJHw2CTyAP5VpS6+rW0qIzfMu3pg9a5ewvPJIEgIOegBqdZHSdi6jDHOAeQPei5jKNy1bXzQRmMSMqEk56HNSR3aywu0x83JG0Nzk1lxTyebOiKHXcMZGcD3rX0+zhW5jkdWkbOfKHKiocrEStHVjbfS21BCqxsiOwGTlec9q1LbRJo5kt4B+8LESSSc4X2Ht1rb0rSjGz+a/B5VehHPat+2shuJUYDcMcfNj2NcVavy6I8TFYxQ0RX0bS4rKExrGC5IJfHLH2FdNY2CxqHZRk9jwc0QWkUYRkzkDuOc1dRd7Ak5J715kpuWrPlK9d1G9S1Byp6En86skbEAJAPtWY0jRONvJ7CraFtgZ+Pc1meePHcckDtUsahxzkgcVSeUlvlyD/Or1uTtBPBP4Gp3AeyFegyPeoZEUjODn0q6PmU9iewpnljrg57+lNq40Z5j25Pb2qlLGcnPA9K2miUA/wA+1UpYSSOOnGexqGUmZ4iAwR19TUL7jIcqSCeR7Vqpbj0yDTHtuT2qUgbMxl+XG3AJ/SmiAYBwAPWr7wBuMcU1IgQQRVWJvcrrF8gByOc0MuFxjvVmQ7WA25BprqOO3fGKRRAy7QecN6Uw8gZIyKkfqxIIHSmsoJGTx61RLIC3JGN5PpXiX7THxgg+Hng2e0t5UfU7gGNAGGQfU/SvU/Fvie28K6Jc30kyxlFOxScFzjIA9a/NT4pa/qnjjxXd3d7JMwDMyqW3DGeM/SrhDnkkDVouR53cSvdTS3U/NzO5d2Y5xz0qFiUA+bI6cd6tXUTROd6Ekdz0qm8uSMDBBBxXvRSSSR4VSXNK7LFh+6kDNggEEKa6edDqGmXFwi5iU7WJ6A+lcikhEhyMDsa3bd5ZLB4kciNsF0U8Ej1FDViEZUMAe3m3sA6DjPAPsBWXMNuRzn8hWhcqNpZcE55qlIpUHcCCeeatMznqVmDduRxjFC/eA6H0NLjAGQQOmR0pjLuPHbvV9DIkB9wR1JoAAI4yO+KYGzgZGR2FOVt2Ow7U7AKDvPTGPyoPBGOn070obGe4pSwYY7+maTQC5y2Rw3vRwhJ6H2qPcQ2TkAUFtxGc4FFgHITtJ6A9qeWynGSRxxTSPlGO+RSLlXA/lSHcsRfdO45/mKlkOIkAzx0zzVWJsEg9c9+KnKgRHGSc8UmVclyAFbqSAaiuQdwzkg4ogbOVPUc81NIoeEZPTvQkUS2j+fbPCVyRypHpVHmNyORUti2ycDdgE4yfSnahHskIPJBwCO/vUjuRsuQTzkUsTeWTjgfWmq20DHJNOboGHIPpQUjUghLWc0agZdSeenTrT7BzcW7KxAmTAx602wm37VxwVIP1xxUJH2ecsSQCQOOmKVi4yuTeY9rODnBXuTxXQR3cd3Ako2q4AyBzk1lT2Ya1EoYOG6Ec49qq6bd+S4jwAOuDWTRtGR6BoV/BMj2d5IIhOpw7DA3Doao3VmumzbIzvikzh0O5W/GslbrcoGeezdq2tMukuUFtIQHP3Sex/wAKyaOyLujKmh+x3bxMUJYkAk8Gofs8lqW2byuckds1b8RabNBIGKMHVskkZBHtUFtc7yiO3lhsAk9qBONibctyqMFw/fdwadNCYZhOu4BgA46jNMMJtrjG7eBnkcg1fIWe1bacEcgdeahjSNrS5Bc6e0QBMoyfqKhs5vKcQyKwkGfmPT6Vm6XeNE4lwQTgMDxW3dJE9wrRtuRlBBA6fQ1jJHREczkyhMYXrkV0Hh2+/s/UEm8xxGxVQEGSD2rA+XCbiSOhxyRW5oMdtLdvC0zQomWV2OAcc4rnkbR1PcLbUlNiT57PLKREAeSy45BrU0INo/lT8W8UNwI5NxwApOM46+lcRot752lOkSK+396sm4YXHOPxxXey6S3iC1FxFueKew8zy0ywLd8f41xt2kEj0mARRXZaPaYywXcGyCOufpXUaZbIl48McoO5sqV9K838NTPL4YsWRTLJFHskwMEOOgP/ANeuztbeazjsbm5Jt4p1UZY9c9s+1dMZ8utzzqh3OqWb6e+nLKQFuH2+/So0kU3EqYyN5GB2qa6lti+nxzuJJYP3kW45LL349qowXEcc9xPbMjxLPyT1Uk96arR2uee52Jl8vacxmIA4yxwDV6OxmhZN0TIeoOOMetWpdMjvtQktrwh9yeZsQYHTgipIodWlNiYopTCPlaNkydo961VZMtSuYl/D5Rfemxh0z1xVaFQCQ6mIDn5u9WNW0281bxmY3/cQxkEq3O4e1QvYy+JtYaC3lWOFXwQME4HBp+0Xcq4l0JkfeYyts4Gx+x9eajZkORkZHbvW9CIYr1tHuds0U/yKoP3MDgiqtv4A1HStVlilcy2Q+aOYjB9cfhR7W/UXMZ8bR26B5CASPlXuaqNOC+egJqa40y6eR7mZGW2OURnBXOODx/WpBo0VvarPJOHBGcJzgdh9aFWj1YuYrSToAc5DggcelaFhAlzayW4IYyDCN3B9qp6tYTRRQThcIwxgjkjtVrQbYtpcDdLpZHIQdT9PwrN14yukQ5diKKyaSUQ7f9JP8J4J/ChrURQs5ZQF5YngD3rS03WbC61OVZQDdQIQnZifQVX1C18/ThIwYxSr90Lknnkf0pwrKSKUkZyD7Rny1LgjOBzn6U2C6iyyrgMnUd/xrb1hdL0N7KWEr9uEeBCrZOMZ6VRuHi1O9trm3iNpfuQr20q43Z6Eds1p7WJTkijJdqSBu/4D3+tQNeoBgHJHr1Fb6/D2W7jljim8i8XLYbkZ7fhVHR/BDzPciW8EqFTGsyYwGBwf1/lVKtBhzIofaoyo5xnv0pY7lI0BJAJzwetR69o0fh3yY2vPPEpAVjxk+lRLo2pXTgRW8kltFH5kkxX5eewPrUSrxVtR8xOt/CrANlie3TNPOrQIpIxgHGB1FYm5Y3UplySQNqkknuMf0qZLQsELqVMjDAYEH8at1YtXuJysdXeaqlolvDKQA2GXNSXskbQJuYBAclieAKyPE8iIlozjLKu0Ec89quXDvf8Ah2A21pJL82JWTkjj060udb3FzFGfVI3k3BgVBwBjGRTJbxosMMbG7VUgiikndTxJFxtPWtmDRBqvlDzREVXe2ehHcVSmrbj5kVrbUNs6qUwD0JHrV+bUkGyzXAkY+Zjv6flVGOIpryyyIFt1+WNQeGGOtaOrtbadZCTaJLy4bMcYwCFz279aXOugc1yndX0calWIU9l7n3qkdVjAILqoXk5IHFV57K43xmWF2nkUt5eDlVHt/nrV2x0a1Gm3d7fw+VsXCB+GJ+n1pqa7gpCRavG24b1AKg9RwPWojexyPlW3e45qlYWb6iXiigZ3cEhV7D6+3WtX/hHJtG0yO6Zt6OwRQ3BJJ/pTc0Nuw2S3lCIyruB5AXk4+lU5r4Ry4PJ79q6vQdCkW/hvDuljEbA45APvXDXbMdRuRtbPmEqp7CoVRNk8yLw1OI53Eg9BxxQmoK7gIdwzgkY4qNfDl7NaC8gXeithwq5IOfStDxJ4Wls7ayngs2lVlzMy9EPqa0U0Ve5lR6NcPc20C7WnmkVVwcHBI3MPpya1fGtiG1/T9Pi+W0tUwVBwD0HP5Vp6Hp0Gg3z63fS+TBZxGONTyDu75/SucTVrfUGu5zI881zJ5nmlcAdiPyxXkxxKZnz3K4tUknaUnZAuQpP1/wDrVDGBe3McRGY5CB8ufXqar3czz3iW8CHyEUYJPJ/CtrRJ20XU7RJwTbXkboVC5KnIAP6muj2iKUiPxFos+jajAoCy20/Cy5wRxkZHp71Qk0/UFjMnkFIB96U8/TA9DXo2seHbOXTrSCVzLNaxsyDknp3NeexS3UloFkl8z5vuryPyqVXSFzm34VntXjbT77YYrgEK3Awe2KzLnw/e6XcyrMA0SN8r9iOxqhc6e0yGOJigBG4ouSnIya9A8Rm0l8HCweRnuZlARxwcjpk/0+tN1UtU9CZTscbbxPPCyxryp9OOa0tMt1huA8gyeOvTin+CLk6VLcxahA6T7CIyRkEDv+oqpNPOHcMocjkkDA57Vy1MTGHUSqXHa15Muqie2ZgACG9D/wDqqRoJbm2RcAlsbfrXO3b3Tzxwh2SWVsYHUD2rrdN028TWNMjdiIwPnU9D6Zrd1OVJluXUy5YGgmMUw2MOCDxUYjCOxU5A9egrW1921LW7m3RCxgQFnXgCs600e5n0+W5Eq+T03Drmj28Wr3GpphDAZsLGC7noqnJ/KnQWb3F6sTnZGB8xHUe1TeHrNNLtbu7eZhMciMsMgetZ8tvcfaks7KR5bl2Ejt0UZOeT/SpeIXcTnY1NUnCusEfyxRDABPU+/vVKNvlJYkheNx4qPUdIu7PUkEsysSMsME/rWtqWjy6r4ViitShuYG3nnnGCf6U/bqwvaGZDtyd5JOOg/Smyr5SiRiQCSF9M1p+F7W1tNDvHdhLOXJkbqcAcY/Oi30K11uzSC98xFB3oqnnOO/51g8Qm9DN1DG88yM0eSH6qRwaSRHhcCTIIweetdLeeDLXT9tzJM5uAAEiQ8DuM+9UZvDs2q+IYnuSQksIIKNgZ6AEVtGsupUancy1PmgiPlwM461F5haM8EAYBB6jnmuw8MeFV0KK+Mo+0XBd2jQ8ken+frXL2WiNDqN1dTlhBJPjyjyc9z+ZpvERirlOqi3bQx3QWJtwiPZTg1JLYWTKRa+YsiHB3nI4/rW54a0cXGrzBoi9qkZ2Meuc9ahl0wPb6nNHkFcoFHdhxXJPFcq5kZupfYyYdImv5YLeEnLtliOcDvWxqmmx2dglhajLCTdICck49KoaJPFoVlc3T+YLuVhBw2SB1GKg8RXclvbfbYC4lVMswIORjpXMsfdXbMvaMrpu1a8SCMbYo8r5Z6Z7sTVrVba2s9MheOXzSr+WzA8AjtTNBZ7jSba/EYBmJ8zAwdpHPNatx4Zs9dsPKR9kKnzCrNnkdTW0Map6lKozm2jaWCN1UlWzz7Ut7ZtY7ADvcqCQW/TFa0l9BZSu1sI5oIE2Lg8ZHf61kaHZjUNdS7kV5rlvmaLJIC/T29a6I42L0ZrGoVQjucsCG4JA7VagUwzAPlC/GCcZB/wAa6G7fT5ruQ24ZXVtrqRxn2NGpS2V1BEWSNZYVwHfp/LrTeMinZle2j1OeV1juMSfKhbBI64qby4VupUim8xF+Y+v0/wDr1T1hFWWORFYlQAzBsA5Pbiuh0+K0g0wtJtadnDMAckDHFYPGxvoyPbdjTfwcmqWtte2iFS6hWXPNZsnhq50+7Efl4iicFmPRhW1pl8YZLY9FRhhR0Iz0q1rGpQ313JJGwEik7k6nHvWsMS5K7ZLrXOX8aRySTWSw2pYSpltnQD1NVpNFlg0mS9dSkaABcjrWyS2raY4CskwkMYk/ujsTUOj339gwJp9zP5hSTDOTkdahYi3U0jP3bkfhFLWy0e/urhQXKk7W5J47V5nfzya1Pb28UYWKUmQxseRzXrWg31hqd/qkaRme3hLO0jggD2FcI2mSXfiDUdUjgEVuq7YmU5AXHp65rVYhNDVTXc8r+KEv9keHExG7yFmCMgy27sBXg3iJo5vD1tG6SRuMvkjjJ65r6P8AivqCpZ6dY/YmuZbiFwsgXKjtz+dfM3i+BdNtrK0dmKyEjqSBt6801U59j1sNJSRm+ItL+w6dprIuDcxksTwFxjH51wF7cIZcb9w53fX0r0LVryTxDcWNhEnlxQRlS5OQeOSPyrg9XtPs0LlmQyB2Xahz/njFehS2Np7lEMpsZTE+DIwHT0qy7fZNL4YvIV4YHG3mqCK7RQREEjcGHpnP/wBaptZlxaOoBBYY2jjmulanMznDmQuX6ls5PetWItuJIwD+A6VkSTbVQbfqffNakUm9QByR6elb9DG2pjanhZWxwQeTVEgnJ5AJzzV3UFHmksAcc1U3fMvcHpWsdjmnuWLbJJ5wW6VRYMJHHQ5/GrSMN/NQOuZW643dvrTM9zftFJtozkjiqdwSfMzyRxir6Dy4FPQ7Rz7VS1DB3EcZ6AVPU67e4ZseNrE880lyQSuBgnkU0ErEfX+RpWz9nU4weQT3qkczKb538tn3NOH3SM1GzBsHrj19KfGSSPT2qzIkjXrnkenrU9vEMFzwR27UxV24YnOO1TRnKEYxxQNFeaQnI4A9KgYkk/Nk06Xh2747ioux5JOaa1JbsCgEnPApzMCBwQP6UifeO7NOLYA7j+dUTcfheMcZ9KrMx3Y64P51NvIY8cGopAA5PP0oBifeBycZ9abtG0c+xpxO4E4IFMB64yD69KpMzY7byRwPcUzBOe49fWhcEHP6UZ2k9ADQIF6nPAPanMoC89aav3jk/lUgAkwOTjvQBG3OBySMdPSpIXUEo4yDwOxB7UwKMnk4HcU0AL755xQwJWt2VuMEdjTWK9+TR5h7cgU4hXX1NAETkEDHPtSoTuzig4XGep7CkHGG7HgigB5bLdjntTg+MH7o9+c1GEznsO2KFHmZU5z/ADoAsQzyRywyxPsliYMuO5B6Gvub9kT452/iLTE8MXxKXUIwjSNnd9Pp6V8PW1juwQSBnvXV+Erx/Des2+pws8c0LBldOoPrj+lcWJpKrF9z0sFOUZ26H6sOrL8p59+oq7BCABnqa8v+BPxXs/iT4UjgeYG9hULJuPzBh3I969QgJRsMTgcc9jXzbTi7M+huWFt+CwwCOx9KmtVKs3celQiTJGeR6VMBggZyG7d6fUllsLvJGc57Gq0keJiCMAd6sxxhMNnAFO+WRj3NVYRV8rOT37Uiw9OCvsKuGLDDjAPOaeIM5PFNaARRwgjsMVIkPJ4IqbyuCOhOOamigJXHBGe9ArlVIemenp3qURYyeRj8atxw7CB1HoKnEeSOAAaVguVIo9w6EAVZSMjmplgBYZwDVhYen86ZLZUKZx0z6UqRbs9iKt/Z92CDnnnHFKIcE9QQOlCQrlcRDo2CB60vlg56AVaSLOC2M014lBGDyTyKpILsz5FwT1A9RUTgAg5P09avyRB88496ozRkN2b1PrVXGVbn94oHAFUDEke75cH1FacmCDtOD71m3a7CCDkHv6Gm3Y0uQy7cAHgnnIPNUXRYd5V9jZB2nuc0XDMm4jJPv/Os55ZzCctuBIJx+lNM6KcrBLZpc+c+4ByCzE8E+wrn7rQ5ZPOfzgLcbTtB5Jz1x+IrYDjB3ZH1qs0iSAsr4KHBzx3rphV5T1aWJlDZnEXnhhJJ2fDI+d2U46nvWFc21xEzFCzBD07n616pPLC8byMqjIwVB71hSKrWhIQrJtKgEYJz/wDrrtjXTPboY/ZSOAj1C4hlYFN6FRgH+E55q+niVBM48kABOp6A9DVifRDOVLAo6jnHQ+tc+2k3Fq7I5DhyWQDqBmt1VTPZjWhPY1m1OKbYVBV92S2cg+lTvqccKqQdx/WuYawmRi0UpB6qhGfqf6VCJpeVliGQSeK0U0za6ezOoXU0eQF1DD0Gc1Wub9Y2CwxsA2SDjjr3NYj6m1uUZAS4IODUcGps85BDMOTjpTUkPQ2hOxlGSSh43CoraUrPK6nIVsZPU1mNdwrC7gsspbO3tz1xUVtqxjDR7sgtuww701K4XRtwX6OsjF8hWIbmiDUleMMuMZxnGPxrNXVV8wMIEcNxgDANWvt6TKGcBABjgYIp3DmRafUmQZRGZlPBHeoZlecmdyUK5BXPPPfFUftP7xQGJQ5OOxFWX8mWGI5IlYkHJ4HpxRzi5kS77a2yxiaUMMdwM1PDNvEZIaNQQdoPNRQx7wyK291GMVatoYwCsknlynkHGePTFS56bmUqiXUoSXYd2RNwBbHTnrVsWk0t0jSBhCRn3yK0NPMUBdgAXbq5HJrRitvtUhYEk5wR6HHSsnVSOOeKjEjsdKVp4n2GOJl+YjksR3rcs7YQoltaxAl/maQ8kVJZ6GJFQlygXDYXg/5Natu4gYqhAXuPU1yTrHg4jHX0TNHS9JMbiWV/MYjp0AFbDMjgKqBNvHHB4rNs5HLAdc8cdavQEODxgg49K4ZPmdz5ytWc3qXLVTkt1Bq/FHwxyRjpjk5qC1B2gEdemKvW6ksBwRjPpWerONsLe3OQx+Y+h7VPLGzJjABFTw8Dpx7VYWPdjGCR6+lU0TczbS0YuS3B7emK0Ugwp9fSpo4vn9D7elTlPrQkK5VSMqehI9BUgXgk8D3qZV5PUmgrgYHJFAmUbgYUgHAPtUZiGCD161cdM59R2qMxcjPQ1LQ7lURHaM8AdqY0eWJ7D1q/5QIIOCKgliIY4xznpQkK9yhKmAcDNVw55PQ8jFXZYQoJOAf6VWIA7UPQEQyLyMnOR19KjBy57gVNIRgAckntUO4bj8pAHekURPg5bPHpVeZsxOxO1FGWNTTZeUKvOfXtXg/7S/xvtPhn4fexjcTXtyGQBW4XjvQtdioq+h5f+0d8Rh4l1FNJsZ3iit2Kj5sB+xP4etcnoXwOGraVFc2d7G7tgyLLx9c15CPEP9sXMV3MSbmQhmUHvnI/Cu90j4kS6db4hE9tK3DImSv1PtXbTg4K/U65K8FGBx/jrwWdF1WaB0UgHHycgHv/AI1xN9oBjV2jUgnuBXp2o6/J4hmaeeJInOQQoAJHr9TWdcWkeCMdvrxXRGo0RLLlUjc8oW3eNwCNwB6+tbOkRC5vGgDBAyknsDW7qOjo/wDCCM5rOOhRrIxXAcDOTx+FbqaZ41TB1Kbehn2mkeZfyW0ePMkLYz06dqwLpWSeRJCWKHae/Tiune1lJDLuDp2HUisKe3A81zkMDyOprSMrnBODRk8EnqccgUMwz0weuO1SSLtIYcA84HU1XI5JPJrdHMxDgEZJJ/lTlBOcHBHcUHIIyAcc8d6coBH90nrTEIGyDjrUqk4zjkevWo9uGz29aVWyMHqT1oARwST1z70/JGB3PGaU4QAHknpUZbt27UASM20bR096bzwRwR+tNI5xkkdCaeSApIwR3oaAkVtzLnkE1acBQCCecDHrVFX3ABRgDt3q7y0ajqOp+tSUiK3kCXB3fkasuu0Hng8VnyDa5znFXLeQSRYOSV455pMpMgcbGHcE9RV25UvaRy5yRwR3zVN+ScdPQ8VYspdySoTgDBWk2MgU8EdPenxMFyOp9+1N2kMW6f1pDk4PQ88ile4F+0DNcKqcFyAKtX9qBEwDg4Y9OfxqlYTKlzGJQSpYZIrZ1nT4YILS5gJAlyHUnv2x9al6GiZW066HlGLBIx096qX0XlXIKnBHQ0sZAlDDj2PSr17CtxYGRc+apxx0Oc/4VBoWtOmjntsF8vjGP8KsWdx5M4RiUPOHNc3p9wYJhnIOeMetdG0gvLY9A68ZHWpaubwbPSLCzTWLHy5iGDRgIxBJBI4OfSvObu0/s3U5bSQFCpyof0q/4R8V3fhy6AZXubdXB2Hrjvj6da9N8UaLaeO9Hj1PTnUMi/OwBLA4yQR7VhJ2Z3RtJWPMYW8yPGMEcY65qxCxUqByAQc1ThMsE0ttLxLExHIIyB0IFXIpCWyBhTgEdqL31JtbcsSWxm3yIApOcqDWj4fm86EpMuHVsKTzx/jVBXWFlDK3lscbgMgHtx1q5YZ0/UoZcbkORgdOR1rNq5pE2IrUyMS3CDoOm6hIwkwcttYZCrnj3pX3Wc43KzFsHBqW6RvswnWIuAwyRzjnvWEjpR6D8Nng1HStW05VKX9qPOiC/wASEcj+Yr2j4Ja1P9mdrlALNYzHHGcbl9Qfevmfwjq7aT4lt7tHJRv3boDgEd8n+Qr3FdWitY5pYFMsYKkADBBPQV5ddcuqM5bM7TSJ5In8RaTLH88rfa4QpIYgdQO/FejeBpv+Ej8EXUF2nnS2q7oSDnoMgj6V5/qWprp+taDrknyxPEbeZgRlSwAGa6L4bam2m+ONR0x2Z4LyNmiYsMH1/nXCqrbseZVe53lxq+n3Hg2zv5EE09ttXcpwyk8HPt7UvhOG0ubuWxGWFwRK5XsB05rlYrqG/tktWDEJOYmjHHO444r0eCyt7ApbW6DzSucjkge3tXOqjcro8qRq3wjN2km3ZLGpUkHkjHFaFrqEq+Go2MpRzIeRyfYVy09yPPLpLlFOC1VrfxOZjqUPl5S3cBZO/PfFbRxFt2JTsdAt1ZW8onvRmUf8ts4OTXJWIitdYlgsnKec5bJ6DJ9apeItRj1jUtKtlujbOd5dj2PbP1rovCmktY22otOwaeORT5oXG4dRx7Vk8TKo7RB1WNvA+meLbby181lUl2PB6cfzrYn8T3y6pBp4PnwzId7HkoMZrn7J7m68Vy3pj81CgCyDp78Vd0XWTN4g1J4WSVcCNkXna2OOauOJlDRlKY/xVqKzXOn2qMpiJKgdye9Pl0tNPs83TKgY/JGeDWBoIluPEZN9FhYmO1l5C88fjWnqaW3ijVrvzv3iWpAUtyOfSn7ZS1TJlItzJ5+lh5TgYypPPFaHnC0Ol3EVtvRSyEjAwCOc1D5kNvZRQkB4UAUAc1mW3iONIpwieYDIQqsfSnCrytyYrmZrESt4mFzHFsR2Byo4BHf8a61Ltk0+CLGEUFs9snNcqY7uY3Lxw+eJOEA42evNc5o/iKbQ7lIWk4klIJPzAZPSuWGL5JtMrmsd1aabpuuX0W4q0zOTHNu4GODU5aC58ZKpk221km5RjGWxjJ+mK4nU4fM1i0ubcGNFb5UHAXPXH1PNdHrF7/wi2gtfCEyzthWx1RSev51usS5Iblc0/wDhJbbTLye5eXcUUlUJwWJ6fpQ2lf2bE8MeUMpLk7um7n+tcS8dxqniiCVUFzDEFmkXbzjH9Dz+FdumordC6ldgAFGxD1z/APW4pRxDSIUiDV00n7DDb3BS5lLDazfwsPSt/wAPeNrJdBl0qXSnhVQYzckjawJPIry3xf59gLYoApRvM3YyDnsfrmtDw9qc97dLYXBEVpt3KQMlic55/Ks/rXM7M0VSx0nhfRbDSNQnvHkEtu0zPESMgDv+XrWd4k1e01XUnW1VJQyhYQP73rWQ/ieW2ku4pkaWCElUB4GKuadJZ20ltcR24TKBkBPIHXArdYuK924nO5a1jTHn0+zsZZkFwrbpG288jpj+tSWcg8PWK28B8qNSZGD85J61BJrFvfeIYbzyQUXCSSHgYH9a6LxF4dj1rV4GGTbiEHaOhz05qvbTnH3WSpXODtdC1LUNYTUYtht5ZcCNeDjuTXZ3OmWiwPaqwF6y7RKvQZqO8FrodzBp9vOqyPgewNZ+tXCabeJBID9rILLg8ke1N13COrG5D7XQPO1CGQzCQwjy9oGAT61sXmjWI123upAHeCEFVY5C45/pXH2/iGch7dYyk+/O0nBPv+daeixmNXmkBSebhyxzznpRDGN6BzGpHAtxdxX4AInQhVPfJxn9KpeN7OaXw/PtXZ5eBnv9K32sYhPbRCX5oFBKjkf55ql4i1CJmvbJZBLOq7So7EjjNayqyWqYJlnwhpluunWaCBYj5amWVuue/wCdN8bsPtenQ2kYNjHksDgkE8ZHv1rn9F1g22jyW06vEySZ3t0ZQOT9KhvfFdjemwht/wB9JuChlBIANJYrmjo9R87Ox06VbFWjTAiVCWLHGOOK4jQvDsmpeIruSYq8TMWJHGMnoKteM0u72W002wKhM5m+bDH059q2fDVv9ht44iwJj+Xd3PvSp4iTlYXMTG3e1WeC3jMKHPyjnp3NYF9eXzu9tHcKpZcEdc+1bWqa5FZX4WTMruSEVe/Fchq4nu76yt7cEv5u6UZwVWipiHF6sfM0bupNHeaOsL8lmAJXnnOBkfrWJqukWmjabemSCPdEAwdeBkdfzrX8NIt1ehJFZ4VBZiOg47/z/CraaLb63psqXWZYZZcKM8MobPP6fnXn060pRuiE7GX4O0az1mRZJFBlEO9fVeO9as+ixDSY5LqNV8qRvJIGSB7e1WdR0uDwNqF3eWjebLclF8lVAES4A4/MflXKeMPEFzpWl2rpI8kks5VIkPJ9Tj8K3VeUYvmZbkzcstRW+tSyEunzIWOQT71j2mn29hcCMW7GJAQhXpn3qS01uS40+0EqiK5mBPlgYzjrUkmsW9rqEMLZHmJuxjOMY5rkeJctCHKxZ0Vy886Eb3YYcADIxyKuWT2mo6vaWTASxNuJ4yMjtmqGo3iafHczWUgZ5EDOyDrxjrUnw5uDdXMiyFshw0ZIycY5wfrWv1i0bNk8wazAYtV1CFVWONceSex45/DNZmnwGyWPc0bz7vn4yAO3HNRalNJN4gu7PLvLC7MSGIAHX9BUVvatfTzPE4BUZaUnhcetcladpj5tTb1IG41SKMqqyBQVOAMCr13exlFnCh2jwrMvAPauKs9YltdUt1aVpRu2MTzkHuD6Cumvi9qyW7SIIZvulRknjiuhYvmjZsbdzS0+9s7PXLwOoYXEYAJ5BGKfqTQDQYYICpJZiyR4OB2GPWszShHqelv9phaK6t/uODgnnuKyUlltL66iSTyxHhjvzjp2oWJaQKVjO0bVNR02/hW8hFrbSswCzqQCB0I966D7VJP4hiliQC3kGHboPwrhfFWp3OrpBZOxj2N5vmryPaux0u8txaAmXe1vGG2+pxyBWMcQ3IOa5uazpYCPPteUk4YdeO2KraJbJ5EwixCyD5mPylx6VVtPG8er3Vqkv7pJCVYDgLj1pottSvr69l06e3uEtOTCeW6ZAx74xXe5qUU0wvcq38MGhWoihJzcykruHRj1OfQVtW5htWimV8TqAwHB7d/rXO2twfEd44uVaJ7fKGNhja2cYA/OtLUIZrK9Xz7eRQ0KqJeikDOPxFck6jjK5DYlzq1z/aEcqN5isSWU88np/wDqq1FcPcQvqE6lCjFcLxlx0wPXisGG7FtDPIvJQ7snkcVcvJk8TanYaRGHt0WMXBdGKhn/AP196PrF9LiTZd8J69cvfzCZAHlZo0HcDPWpZ9NDao8DShgTuYg8DnnJrM8T20Pg+RBbys7Fc7idzb+ec/hXOpPqFzpdzeG5kjMgZSd2CR7VlPEOCtLqNSPULLVYIReTxSItsiGBCOMt06+vFcfDdz+b9mUMWdvMz2JOear2txGmj6fpMUnnSSkSM5zkvjqT61jxX8uh39+Jp2llgUtuHRRnoPpWM8VzRSQN3L91KLvWJbEEO8MYmbHY9wfpVO/lii0uTzPMMZJyqjLHPXFWdGeO0F54hMbSCa3Klgc4PuKoC+xLblJFxK4OJCOh7D/CufV6mZ00GqW2o6PZ21m3lRhBEFZvbHNStqP/AAjsCW42ojHy8kZPPU561y11nTL+CAzRwPKxlAA5Jz/npV23nW6SWWcsSpYKzcgntirjV5I2HcmurQXkwCZjRztDZ4JJ9K3fDkn9j3tyJAEcQFFJAyT25/pXD3esst1blGyEPKZ6Y7+lK3iEwTC4mk2BX3Bi5IJ9Mf0qo1rahzWO0jmTyUhu5FF0OW28MfYiszVdOtVglKyMjS8cnNGlFrySW7mHmeewYOFwAO2KuNp0Opa/Z6crGTOJG74HfNdKq80WxNtnKTWd62nKskwlgtm+UKMnb6Hj9aXSNUeDUYjcoYLad9iI3JC/X1610/iOFF119PsUWKJW28dG9eaS40X7Np0rzbJXQhVOMj2/KsXGSYrm1ZD7TeiKIExBc7u2e1c5carNbarIsbAeW2GBqTT9Rks5VjZiQ2AFz1/GnalcQ5e68oIjNtJxnnvW0azSsM0bDUfMju8RhhOp8xB3GK4nRYYn8Q3emzwtsmkE8BLZAxxirB1My6lFBCzEdWWPIJ+tS68gstbtL+KEIFXbndjae+R701Ub0TNYvodTZW6WdxcaVEAbq6YFio6IPvHH9aqagYbK31CKJ1QhvIj3HGSelQ2GpSjUG1GWRvNnjMaE8KB7fWuPt9SOo3Pm3crCOKY4VmJBbPf/AOvXWp2he4+bWxn/ABDv5LN7bTxsMsNo6yTHhdx4HPrXyJ4vtLuS2tNPuJAXt3YOF9CSck19F+Otd+3eFPEV7ccot0FikHO4jgAfyr50167ZrgS5JaQfxc8969DCvm1PcwOzucxcXktrdgwMUYcBuhxjFc1rM7faI4cqXOScc/XNdLNEbmKd+kinGT1/CuNuABqRLfMy5HPJz617lNXOue5EDJNqcJG4LEM4HT2/rUmtzNIUkLhmbOeeadYuyTeYAARxx0NU7+IN8wGSMkfjXXE52zGkPUEkEnODWlbHyo84ySpBx2rKlPzgFcEmtmBPLgUqccVrsZLexhaid05z196g6kArjPpVq7/eXALKN3PvUDkqhHcc/QVstjnmiEHEh7YpyD/SRzkE+tRZO4d8nrU6FVmLZ54znmm9DNbm7KzG3RScEgHFULwh4gDgEc5rUviqiMYGNo4PTNZGoYK+gPes1udj0iZzfMr/ADcdgKcQfs2O+OgpnXIxknpU8ce87SONueeK0SOJ7mfsLYHA9u9TQxbck457GoGciQgdamXgD1+tUQP3b2A9O4qRdoyeQcY5pseACccjjNDSBgw5B96CrW1KssgIbggnimZ2oe5NOkQ8AZOe9I6/KcEk1SMpMSM7nHpT3IUDnB7YqFD8wI6+1OkPzDqfY0wHeZkgYAokIPUZNRge+R6U6U7SOMZx1otckjduDngdqQndnHU+tI2cdcn1pQAMdyPSqExuOcYz7ilPygcjFHygk56c01myvqD68mgkOA2cYznipYyNvcYqEKTTwwCYxk0ANORnoRQmSR0I/WnnGwnocVFng44zQA4PyemO9OQ5zjI/wqMZAI5AFSj5QMYAoAPvLyQT9KaRgAZBPrSsCWwuSParlvYtLjII6c9aVxpX2KRBXPpxzV6wtckMQc9avppSohyhBBznFWPLESHHB9KhyOmnRcmrixKoTpx605LghxtyAD1FQu+ApHFRLdLuAOAPes9z0k407WPR/hV47l+Hvi211mIu8TPtnjViN2eM4r9IPBniy38a+G7LUrNxIkiZIHUHvn3Br8nhMTtYMQOzKSCPpXvX7NHx7uPAviiDRtSvpG0q4KrGJJMhD7fj1rzMTh2/eid1KspqzP0GQFkG4YB6/WpY1OTkc0ltdw6lYxXUDB0lGfl5HTtU6ODtBxnpxXkWsbPTQnRgxUdvSrCrgccE1VjGxhg5FXYwrqe49R1q07iY5QPYj1NWY1GSByKrIPmHUjI47VciYAkgAVRIeUQCQCTzxViGIlBkY7470qc4zjnsKsRIcAHNOxLZEkXrwKmWPtjBFTJEAw6kGp0QDnGDRYHIgSPLDjnvxU6oeOgqQL0/lTguc4GT6mqJvcjEXGe3tSrGM1OifL6GlEXJJyDTsK5AYyD0wKgeEYP6VoOm4Dpmm+VntTsFzNMXGOmKqvFkHufStd4drdCfwqnLCQSQppNFpmNJlCR39fSsq73Zwcgdc9jXQT2wLHPJ9Ky76BuRtIA6HtSNEc9ctgEHJHUZ6VQln2ZyCMDt1rZuICc4GSB+FYl6vzAYO4jHpRexpFmVdT7twA3E9xWPe3Xk4DZLHnA/U1fvV24ODndnAPNYl73POR1B60XudMXYkS+D7hkYPOOmarzXpkY7HwOm2sW+ZkUYDYPIPbNZz3b2xDKxJIJx2pptbHTGZ08t5tiyWwCcYqibiOSNzvwSML3B+tc2+q3BJy6mFh909j6j+VU31hnzglEz05HPrW0ZyR2U6zXU271InMojkB8xQo3cY45/Ws97aFYQJAS6qAQTnkd6zjqWXVerP8oBqpNqe07FBBH+cVqqrR3Qxco9S7d28KRhkB81sHLHj8KrLLEpIdhk9arfbN8LMXJIHes26uRNgAYP8RHXrVqszqjje7NrmQBUwU/ShifJXoCeAMcmsi3u9iuxcgsAoUk4wOfz5pw1RmUgFiM4GelV7dop440lZuFz82egGKmgfaHBThzg+v1rH/tFgyuRsPHC1YfVR5xdVO1skEenpQ68jOWO7G6MgeWpBQHIGOc+9OS3CbGZt0gPXHIrGg1llkOFIyOCT1zViPU5ZQACVLcGs3WkzmljZdDWAAcE5BHAPervnMhDK+VIwPUVgRTtI4DEhh68GtK2ZpUG7BAOOKh1JHNPGSfU2bKZMiTcWf8A2ugrastR88Dy1IAbaTjvWFp8QUjeoB+uQR9K3LUiLaAOnYVm5vqefUrylfU3bVppJQCxweo6AVpQxBUJz8wPU1kwzEFfkJPQmtSyhaQliSOhwaz5rnnTk2aNs2VGeT3rbsYMxhtpKdvSs+1svMwevYnpzXRWUIjQIQcehpp3MJIsW0GRjAHTpWhHCoC5wD7etQxRnI6D0xVyIEEdePWqtYxehKtuDgDg+9WBGcAAUkSAMR36461YAwPf1NBOxXMewep9KkVS5AxxUgTI55NSCMrjqDQK4xU4PqO1IYuvc9qk6ZyKMcH0oFcg8o857+nWopYsD39TVzH41G6cDjp2psV7FUJxnr9KglXHPSrpXaOeKqXGWzjt/KpYyjOSVI6jmqT8A84I71cuQNg9fSqMjgqepPvUvQ0W5A8mOOo9RURfGc4A6YFAAIPQnrVSa5WASSSMAiKWJPT8akpK5g+P/GNv4G8L32q3DhTHGSgzgk44/M8V+Y/xJ8Uy/EfxVd6teCUb5GZFc/LjOOP5V7v+038TNT8aarNpel7jp0HDIWwrnoSK+brq3vIItsofjjLkk/TNd+GpXfMznrz9nGyM2Jms8GJjgdAR0q7F4muotpY5GcE9wKopEJFJYgkHGR61Wmt9mcHHf2r0nFM8+nialLZnc2Otx3Dhg+Dx171q/blkIwQTjHtXlsUk0ABjLDvxVm21+9tz8spQA5x15rGVPse7QzSNkpnqQ2yxAEAkd/elttObUZ44ImVHdtuW4z7Vw+leLd2Q5IcnnPOa6rTtf8i5guljSVo2yoYZH1rGzW568a9OtH3T1G4+E1po3hObVnv7SWWIZEKn5s+n1rw3X9BCeZcoTL5jkhcYwDXqGr+OE1WxMFpZrBM6hXlIyNvfHvXPi3jeIJIN6jj8aanZnnrBOspcyPI5rH5yNpB6VSnthuxjBGa9Tu/DcMu792NrdMcGudvfCTI5K7iB2PQCuqFZPS54tbLasL2Rw4XbkdR70z15BHrW3feHp41YqnGcZFZz6bJGCXBAXqegroUkzyJ05wdmiockggZA704Ac84I9KdIfLYAZI4pDjrzn06VRmLywBzzScknkAeop2NuCcAHtTY+w4x15oARvXPPSnYBQdM98Um3jOCRzxSJnaSeB7UAIjYY9SOgq8qHyEYAgZPIPH0qiCc8ZA9KvW7B4X6kKeD70mNEVwAcHqfQ0WbiOUKeFPFK/wB08YI796hXgnjk/nSKLtzGY5COSD6d6hik8uVT0B4NWSDcWwk5BXg5qpJwATyfUUmikWbsAEYGAec0wphRt/Olch4FOSSOMdqar4X1pPQVxwYIyc5NaUk3nRxA4AI69vrWSfmB5yT3q9G5axQZyyk4NS0XEQxmGZgTlSeD2NalkJB58GC6sobjnFZSyF0/ecgdO+K09L1BtPn8wKsiNH5bKR2+vWoZsihPCY5jgEgd8VcsJzHInzAAdQadcyC4yw4YEjA7+9U2jaJARxjnJ5NItaG7cI+RIOo79BW14O8TTeHtQE9r8sUnyzQNna3uB0BrE0a5+0IIJDnjJJqR7V7eYlDgZySO9ZSVzphKx67e2ml+OtOa6sR5N7ExLQNhWPqQOuM9684uLa50jU3t7qJ7ZzglZBgY7Y9QfUVDb3d1bPFe2MzQXsR4dTgMO6tjqD716Vpur6X8T9IOnX8SWeshcAsuDn+8p9M9hXO/d2Oxe9ucJCrOSijI6hqW2uJJZDBIRGYmyCeCfSrd9oF94akNteqIriMkoSciWMfxCqdwqSTJdRfcZR04xRe47WOlM41K23/8tVXBP88U60nMKEO+wKeAc4P1pvhuUSI9s52uVzkjJY54qW4iFrcmJwS/PBBAx39qwloap3NSwma/Qvayww3KPt2Sj5WHt713eg6u7WN1ZSRyQyHgzt91iOmPf615o1olrJvVg64DK6jBX8fWu08La/8A2lfwRO4CBA0jso+8O5HvXHVheISV0e1C2E3w+ihuH8+eEAh3GCPQ4qTw/cStrOg3UlwIjlYd6HDMT6j+tQ+G3TVNEmu2hAAkwTHkgp0HHtWtd6Oul2aXSoJFtbuK5SQD/lnn5vw+leG1yy1PLqKzaZ6JcaFbW76jDdTETtcDPG0ANjp+XWurtUtbKA6lE4IhG0MSSQAMGq3jdrDUNJS8gjAuJzE0ToTkg8k46cDvU9ro0V9o15bRzlpI48j057GsPhk0eTNajNJgOpamLuGVpYJQWUAcVPeW9vFrDoqlXuYyAR3OKxfDkh0jTY7Iyb76NS0cKsRkZ5IraOqCS1S5lgJlcgA909TWMrWZk0eZa6Jr7XoI9zYgfMwJ4OOma9A0XxKwVy7AiVegORx2rnfDPhVvEHjrWPPeQaejb+GwMen4103jGfR9LtLB7WONDE5URqQAw+v+Nc0ZuKdjM2vA9u0thrM7ElXYhH9PpXL3cEGiwXs9om3b80pB5Jz3rsfD0xWxuY7KIRERh/LU5AJGR+NeZapqU9sblLksZpd3+jngNzwR/OrryappgaGneK10VZ726y6Mo2Y6D1qfwv4juZHeEsDaz5fd0xnp+PNczbX1i+nrGyre3pIHk8YT6g8cV1EFv9n0RJGEYcMC7AAbcngfWuelOSHc6fS9LMeryybyRNt2ljkY9qydSlSLWrm2hADIw3sDxyMgfWoEv5oiqpIVAIOe9T6dYy6ncu0Ee5i2XbjP1JrtlNTjZPUaM3UrrUdQjmijne3tkXb5inHtx71k29lHZwFpWLKoxufnit7VobOeO1MVyyBXJk+bCnHHP0NaujeGovEOmXCxyhZPLBTHIx61wcspSsNsn8I28ctoL6Y+aUUmNGHJwOKx9VkvfFURu7ZWhVi6Op+YKOnP1xVaf7X4V8KyrJOyXMjmOJ3OSw3YGP8APrWncWp8O+E7TSTI0tzcLlihwzFuePz6/wCNd0E1GwFPwU6aIbu2km8+a5VmYkYKgYHSqniK9lsYh5Z8tJThGPTIroLPw1PpXgi7a42x6q8ZO8cso3fKCa85tf7Sv7pI5cTJHIRk8EnsQKzqS5bJAem+Cp2v9LvZpwJY4owrFh95u/8An3rlra922wlVDD5RfCZyV56fpWrr3i+DQfC1zYQh0KxgSyr8uGPofX3rh9EvJNTu9tuVeMfNJGTk/UmsZNXVgOmaJ9TjCp8sgBcg9W/z1ouLo3LRoMEwqFP1xitG3tZLS4huFwhGecZB9sVkXenSbZ2ibyw5LFx1Jz0qWmndgXtLeO9DwJhwG2v9a7hb1dKsbWy+3LFcJ87RcEle1edaXfy+EfMa7t/NlnwLcggge5FTwRW1xqsVzLI0t47b5CxyFB7D6V1UKqhohpljxHeDVfFJMEypKg5I5J/wpnxEeC70ewn3M19bypl4+GAHUVcWwsp9VuJ7YqQq/MQMHPrUd9qD6dBPGkSSyyMNrMoOM8fnRKblowuUtJt3aNLnkTuAVJHOOozW5biW302ee44kjOQT/FUkl3FpllDI1u09wVBwpwF9c1jT39xq9wIlIiikc+YevNENHoO1za8O6s09wipKA0zAgHggDH6d6eNK86/1K6ZSzu5dn9eP/rVHqdtZaFoF1MmIrpYyULdcjpjv+FV7PWDJpVmQS5nRQSON56ZNdkp6asDD18y3NpMLbc5ZCEVeT9avedP4f8NaZEIGLrGvmgDJ3d6vXNrb6AHubhiFXlV7ZPSsPTPEM+pajIzKywOTlH5B/CvNUuV7iZpXOpqwt7wRkyqMEt1966jw9qCXWjPM2BIzDgDtmuI8T3cFrbDypMIqkscck88V0fg0svg+3u3IkMuDgdq6aNRuQbFHWb5BrLmB/miPBHQGsKzsbldSutQmm82WRcBiccew9q0NTs1u9Rl8mUIY/vqBz9c0sGny3CkISEQZZsZ+lZVJOUmM3NBuk0fRbmIg/a7lidxGRj0/LiptKij0/SgvmYSNt6qTk8n+hrmtO1lSjgSrKqAAhzg5xnIqs2ui6lfym3xp8uc8VlTxEYxsgN/xTrAu7wxQSGaR9pedjkBRyQBWUotNRlR7m3Egt8mMMeRnv+NYc8VzYeI9OlkEhtJ0ZcN9361vTWqW0hGQCOuOc1nVrSqWRW4p1q21G5e1gg8lrRQu4Yxlu1VreZbq8uEaNka2XKO/O7PJAqv4m1Gy8OXV7dowVwBJJtGCWIwP5gVYt7VgbS8ldzG6CQPnHB7H8aTfLG5JhnVTfWd47PJBGi58sjbgelaXgXXbiyvLCXDGCcE+ZnO3njI9xmmS6GWurlp4yUd9qjqDz3+pqZdEubTWriF50t7SOEMpPAX6VzOUpvQVjTv5LeTxNLdKPNCt8xU4BU9ef8abqs9rZPPZwEmK4G4gHBx1IB61ymlaDrFzqpvY1n8qT5Vw25Hx3A7VsWELXuqmynhcXJBZJDyq468+9OVScpgkYGr3mfEFtb2Nu/2WFV3lRkgnpnmuw0TC6glxJMXEXG1iSB9B0qfRvDUGoeF9Qv7XYNRuT5CzbehB6fpjIrA06+/sy7urO8R0uIl2n5eWI6Ee1dEYNLmY7WOsudWgstY+zQyLiVAWPUDPrWL4+dodN3FwJuAwHB2545rjtMluLzULucS74nxtZuTnNdrd28Gr6GUkbN1KFXYTkgKfX0xWimtUJ6s56Kz8iM2xbzZfLBLdTgjPXrTrRbq0aX5QbeNckNySPWux0PQkuJJ5J8R20aYaQdW46Zri/GmvvY63FGsJt7EqFEkgyZPXFYQjJpyQWLq+RHJbbYwBI2RsGCc+tb+l2tx4T1e8MLSPLcIJTg5B9PyqCy097WGzvz5TRSKXw65AGOCPetXwzd3F3FLqWpNGY4s7NnUqOmfwropKWjYxyXVn4rgF6tu1hfxviUJ8pYA9T+POTVS6s9bufDVym8M4vdkDOSx2k/ywaz9f02Yakms2UrmyUDNvE2MkHOT2I9sdq7jU5pbXTos7Yw8CyqAu0hj/AF966rc07dBWOHhsn0TVjYzHzpPJVm3LuU5zkY6Z9z7VPc6z/Yd1NPBZCWXaUVsYxjkYNZ8ety3WqSfaFEk8OBvGcEdh+lVb6feHE8hEs8hVFTPocfyrz5LknKwg1mC41wtKJWeTy90cbcgtnv7VBrKG2SzQsWSTCMF4CkjqfpXSeErE2qTtcwsXQGRN3JPpXP6vDsSSRiTEcs2ei9+DWTvP3mQTwQ/YtQikgYyGJVLNnj3wKx720OtJrN1gxzwK8g2nDMOwPPTFazXFvqOn2l1YSB8rskCcjI707S53sruBJLc4u5BGZGUED69+RUwTWhW5paHcQN4btkSIok8ALRuMrkj06VmmwtYVCyBXZG3KTwVz0wMdq1tQsgl08CMSqkqqg457frXI297cx30UNxFJlrgoQ3OF5xz6V0N20YWNOTQorzUE1F3DeWnlhCck+47ZqeSJZY2RVMcY4B6ZrW8R6cNKkgaNUigkjDMB1Lms+HUImV4pE+VV++Tj8qwmm7Mk5G3m0h9Yu9J+zyRM5AE27Ks/fnrWz4w8JTaf4RCwfPdvMjZHJK+ma6X7PHd6naWcUcUUb23m70jBfOeueufen2VmbVZbednmiQnDOc812U4Ra1Bo5Dw/c3IEFrGQyRsEZAxO1++a7zwhHDa+L7hJJVFyluQVPXnnOawNDW1g1G5iucZ8wvGR1K+hFaV1b7dXutTtgWZ7cxKmMBW9c+lbxVtASGXEUdnd3c73qPvmOCR0z2zWT/wkC6lFc25maZ4JipCjA5HH5f1qppGnv4h8PahZC4ZtRtyTvU8kjuKi0yfTNFtLaCZxLfXDbXmPJLAdAPUY60pS5m2FrGpNoN7caKLlZGgkZgqE8t35/StCw0F7PwrOupXG5dxnZzwxHUj6VHYXU9vvgu3ZHRTMoGTtXsfyrndT1O68TTzwC+cwAFWTGOB1z7Vm4p69ALMfiayttNvfsFgbZY0J849WA6nPWuF1PxJNcWaAbn8+TdGzEng9vpXX69bjRraOWN1ETWoURFMgnuT9a4u502TViDKSgyPLKfKB9KzjKzbA3Z/FAtdMzdSMIoQAoAyMnjArN8R6pa2ugJFp4MRZ/Md3XB56g1Wurae8sdQiWIkWqhndhkbsZA+tWdQ8OtrfhBbgb/tUhjIUHGemRXSpJpI1jFvU4fxDdSzeCDpQhjktp5i7gj5mPXI75FfPmr3AnVQpysZZRn1zivofxvZ3GlWF3dJEWkhiYhM4+UjBI7V836vObtIV3iMgZyODk9q9zBLRnvYPSLM+WYRWDBgA78714PtXEwI8l9OzsSVbG48Ak967HXGjXRECnEkRAPYmuUjyEd2YFnJxjnAr3qasjeWpHYo73pjUZAOc9Rio79CLuZEwEQ4K9/WrmgoFe+l5IThQef4f/wBdZLFWFyxOyWT5ue56fyroTuZvYyZcrMCckZrbRgLJ2wT8uB7Gsbgyr1OMCtbn7HKAecAgdq3uY9TBd91wcjODweuKhlJAYHJP61M/yyE4GOuarTyGRi3860iYSdxiffHAFWoY906KBgZyaqwA+YBycY6c4rV08K98Exk5796bIgrst3k+98YyoAHqRVG+begPUdjVyf5pHwdoyeKp3bbYTjOcdTUI63sUF5YkjHtSRy/vg3UDjApsDF5GJBwBk1ACFnJzgHsa2RxyGPtMpwCKfGSWx2oKDzT2HXml79Qe+R1pmRIHwdvQVG5GQOp9KGJLAjrUbv8AMTkAj16UJA2NdirEZJOe1NJ5PQ+3enIQ5PY1EGO49gKsyY5FKEE8Z7UrYJGeTjPFICdpPX+lALHPc+npTYDCcNkcH2qSVSyhuhpgB3c8j3qWUj7vTikBWwcDrjnpQWxgY4PanDgZORTQASSck+9UJsU9yBk+hpC52nggH+dM7jqKcy8A5wPagkROvORjp70pfBxjgUBSQucZpMYYnkn3oAcpyCDge/pSMQPfNJyx9u9OOCozwaAGhju+vUVNFGZcDBB7kdKfaQCVhgYI6n2rWtLdFY8ZXjAFJuxrTpubsivBYFVUnOT6VrWUCxTxmRtkfUkDJH4UD923BIIqtLPufJJLHqa53K7PWpYeMFeR0Os31pLEiWvyIBzkc1zs0m4kD8TUclyQpJbjoM9cVnT3Z24AwT3700riqTjDYszz4JyxwOMetU3lJxg4J6DrUTSNKQeh6YFKuWXnAYdxWqR5k6jb0JI5GH8RzU6hVmS4LEOmCrKTuB7YNVlU5Gcge9WEQs+0Y445otfRkKck7pn3H+yJ8eGutMTQdbvw86YWEyPliO3FfXQK/LhtwYZVvb3r8jPhrLe2HjKwNqxWWSQANnG0Dnj39K/TnwF4oS+0yBJ7jzrpUXIOcgd814GLpKnK6PpMNU9tC/VHfp8y9TkVbtXDHb0Pqap2U8c0fJGDyCOpqymEIIyR6muBHQ0TOZImHAIPOau22GxuOCevtVF5/MVfQd+9WbeRS2Mk57mtUTY0woyMdqtRjABPNUIX5GDn61dibcoGeBVEMsxrySc81OinnOT70RAYHABP6VaAwB3IppWM2RLF044NPWPBPYetPC5x2HrUnl9e59aq1yRirn0GKkCAg8U5I+QOlSKhwfSmlYCAxenApWj496sCPv2pdo5Pb0osFyi465HPrVeVAR3Jq/IvJxTfLyvNFik7GLLGS3QZqnexs8eznHr71uTWpHI61RngJwD09u9TaxopHN3Vpsw3THByM5rn720y5O3j25xXaz25ZD6jNZF5YDOAeTU6mqZwuoWSnJyEHJz6VzV/AoRgwJLnA/L/AAr0O+0osjIwwT0OOKwdT0jayg8kHggcdKSudEZXPPNQjZlKAnCrjHTvWHdorFFIIZV5J6HP9a7nVtO2yMoGARjHQ59fxrmL+zKsSMAgdxnmqTNlrsczchCXzkBR+JrJmdY8cBl9K2ruxZ3YA7yeCB6VRuNP35JXAAxjoMVpe5abMoyiRwc7SMDNVZmVUJ3E8g4HpV280uZyjg4H3SB04GAfwqsbJlkZDkpt6ds59f6UDu0UnYtGRnn0zUQAJJPAAq2unOTheR1OOajNoyMwYde3XmqQc7RGz7QRncMY9MURvtQbhgDng54p4tizY4BPNSJahSVZSxOeO1Uxc7IPNBO5xgE4B65p+7G3HIHQCpktWZCNpCLz+FS/YFbIAIG3O4cGp2FzNldSUY9SOpbGO9X7eYMDkAEcZHWpIbL5BwWzg+tWxYEKCoUEkZ+nelcabI0lxOxAJAAUZ64rTglZduMDvg96RNKwwJwT6AYrRt9ObzOVz79alkMltpi3Q7TjGcc/hXRaeDJjkgdj71XsrEYAKgnr0rb02yYgkqBk/TBqLkM0tMtWZTnLdt3pXSWdl8o4AGPTmodKsVTarnIGOnHNdJb2YONq59j6UI55aFO2jwSAuAprZjUuAc8+pqW3sRuG4DnB4rRS1VFAIAz+lWlY55O4y3TOBgjnGTWhFb7cZ5IpkcGzAHIq/CnIB4FMyZEsWGzxUqx9M8CrIUY4HPapBCMA8j607GbZXVAHA7HvUrpwO3vTZ4mx8vWiJHCjcSSR3osMjKYznk+tPWPg9CfSnlOp5BoVSM+h7UPQm5XIwaax46cVPIuWHpUL8DikJFaYBQTk5P41QmbgnJyPWr05yp7Gsq4bKnnBB6+tJuxSRXuX35A4FZ8jKgxkg9ODViaTbnnB9Kzp5MkEknPU981DN4qxFPJwQuQT36VzfjNJP+EZvwQ7IyclTj866aGFp8DkD17VR8U2nm6JPEiln2k8HAIxQirHyfqXgmwupJrhoisrgBc5wO/ArlL74axXZ2G3hyQcsy5/HPrXqV/f4uHR4cMp24ByB9ar297F5w85VMZOAY+CPavVpu0VY4KqblqeE6t8FJVRpoYAUAO0BcDPc1xWufCi+iU+TE5ZxlS2Sv4V9g6a0FxFJIrFApOFY4NPh0mzlBle3SUHIG8AgfStlNnP7NPc+Er/AMFalpu0eU0qHg7Rjn0rDuILiEkNbMCOGBHI9q++r7wTpd5AwNpGzHOWIwQPauN1v4HafrKgKoiAGcR4Ut6YNWpi9iuh8VsgMm3Gxx1B4OKmtdQuLJ8LM/lj+HPGa+iPEP7PKwvcvBFMCvBYgnaPUf8A1q801r4N6zZO7R2kjRJwzY5c44wPf1p3T0Y4qpSd4sxdJ8XKrqs7nb154xXWWGtQX0JkSQEZ6e1eb33hbVbBwJ7ORDkjaFzj6/SqUN69sR5MjA+gOCPXj2rGVJPVHr4fMp0vdqI9lW6EmMkso4FStEjDbkEeleV2Hi27tpA8js4Axt6g+9dd4f8AGkWp7xPIkUsfGw8EjsRXO6co6nu0cfRq6XO48JeBk8X6jLEoRVhwSzcAk9q1NY+Csk6SSXVtFbQBioaPkEAcHB9TxXPaP4hl0+4D2900at94KcDHrXV3vxFNrpz+Rey6hfvx5E4JQDp+nWhTkjnxOGVSXuq58+6r4Z2XkqouI0ZlwOOQfSsSaykjJVlIxxk9Sa9luNOF2RIwUOxLMVGOe9Ymq+GIrpW8uPnk4H866YVraM8ivlE7c0DyohskEEg8UiLgHrj2ro7rwrPbRsQWchjwf0rJlsXiYhhsI6g9RXYpqWx8/Uozp/EinnAHcH86VcYwRkdfpSvEQMnp0qNW25B69BVnMA4yOCKmRjGFxwD27VAeMkcA8VOzfJHxjg/WkxomQfMCcAH8qjlUo5xjB/E1JB+9QoTyOR3xRNFkccsKRVxdPn2OySbih/DmluYTHIQMlWyRmq/Kvx1Hb0q9EftEID4LpnmgCGJgFZeoI6DtTQnJGPyocbWJwAR26UYJwRwfakwZLJFsjVtwJbggdamsl3qyDqeR7Gq2flOQSfSnW0xWVOoAxyOKnoUtCTDAkcAdvenWs/lOVbDIeMn1qadAJTzkZ6j0qrcxNG5PIUnIBqDS5ufZxGscwIdG546fT61FPHvQ8jPUDvTrbzNMihmkUPFOmdrjIPPUe9XLaGC9t5XhZfNjI3R5yceuKTVjWLuY9rN5MoK5bHocV09nMLyLZIwBRcjPU1z11a7Jd0YIJ+8oqayumDENw4PABwTUPVG8Wb0J8ltvVeg7Yp09vvdJ4maKaNgUlXhlx6HrUNtN/aFspAKXEeS4HcVdsplkQKwBLfgaxkdUZXPRPCnjW28SJHo/iF4/t7DZa3bqAXHHBP8AerP8X+Er7wldSSyQGXTJVyJEXKJ9a4m/0xZQGxgqcqw4Kn1B613Hw++JlwLq30DxHtvbCT92txcfMU44yT/OsWuqOiMujOZllliRLyym+fjAQ5PXmu6unk1bTYLnCu4TJCrg9Oc1N4/+HM/h+ZNS0S3a90iYZZYhu2H9ABXO2F1JAI5MlI3446e+awbubJdi/pSw3cIHzsGyQM8g1f0mU6ffDarBTkMSeRVOe2NuytDIEVsMrrxxVp7kyqrkAkcFlxkn3rKWxSR7D8LLqafxA8bzO9lPbsBCxwobpgDsTXqseow6noOo6e0fzQxNC2Ae3SvA/hxrcloysF2PHIAwGc7e1e8eE7CC5vdTdXK213GJCpPzbsc4PavDxMLO6PNxMdboi0fWbqx0q1s5bppZxGvkYyrBAeQVNe7eDI4ptFuy5VHlTG4nBP1NeAaNuXQr/wA5vNvtMuDGrkbm8tm9a9nsrYS6egjZkht7csdjYyzDjPvXmSetzxqqszkvEGt2drfaZa2MhfUIpfKMytgSAnkfhXRa0o8mydJmgeNsPGeBIf8A61YC/Dua7vrLXGQ21tArEB+u7PH+TXT/ANpjUJdPs5Yo3YZcyOoJYAdRWTdznZpXGoLZ6KbS1t83Eow7qMFvTJ615jrslxFcpaXMRkdpFHlkZ2e9eg+Ir9LK7sTCGaZQWKjoR7iuf8TJBLqtpfWyhpLjCyHqfwrCastAsd/8P7YyWj3LoQWYJ1ySB0rzvxTFJeeItdjHCQsir69M8Cu/8L6iYNNT7MweVASyj+tc1qx+zTajexFUlmbL7+Qew/KuirZ0kmSlueVeKohot7Yz21vI1zOvzJCMFgvJNeqfD6wXxRoEpmjMsThWOeCrD0+nSqfh/SrOG2u9S1JUmuLaNhGzfw7vT+VdN4aRtF8KBkSRBK24MzZY+maxw8LXuT1scuxljaT7ShgVJTGqtwfr+OK09N1Z9FujJERvuVEYXsMday/FUsuoTWscDiCaNi8mOQQegNUBZ3+oeK1UPIbQRKFBPylsc4FYOo4z0NEh/i0lp7+yjUIqxqygLgZfOc13HgdJdA0CzR2UzupGV9P8muW1uYSav9llTICqWkA4Psal0DW3ur58hvKzhAw6Y44/LqK1pyXtLiaNfV4be51C0t3LSNZnzAd2QXbufp0/CpvEGJYbGeWRVuMkRE8E+wP51kQ208sqfJgl2aWUcHHYHv6CtDxPKt5YaXEjYuEZtqA4Oe1dKlcDR1LUTc+HGtp2IeZcFg3I6d6xbNrFLpp5lCGMbsjjJqS+MFjb7dRu1gbGEQ8lmxnA96wm1CWa1SWFfKck8OO3Tmspy5rAXvFukz6ta2Nh5Siyk3S3UmACF7c/iK5o3en6SGj060KKWMYdRhpWHGM9e3FehXUx1yC2tY38h5lCk9AxHJA/LpVF7CyOqDS7eJJbiDa7SYydxzWbi5PQDD1zWrzTLXSGljIkd8fZ3PI4Oc/pWjO7XEKzBfLGA4UcgZHes34j2abYLWNibuFtyzA8qe/+FaPg/T5dStIIZpvMKjdI+e3pSd5Ow1qY8skt4putQG2UPiJH4wvbFa+gvFFBPO8YeQjbvPOKS3uYtbubq2vYo1gjkMVvKRypHerkGlHRrOSCXLOWLmQ9CD0IojG0rsLFLRL66upJFj2i38w72Ixx65quNY/tXV5ZIIfLsLdvL3k53kc5q3a+YttIFiDIWOQOAR6E1gXl2JwghxbRLKCyxHAAHXNVzCOivbxruV2VwqEZ/wA+wrd0DwyZTEzMpPl+aFHHHY1yukTRvPKqATgjap6j/wDVXc6PfeZfQHiOVYRCWPTHpiumkr6spamF4lgnu9Vjij3vB5beYWGVJ9D71BHp2YYUVmjMWCAnBIBzWjepcyeIpYDu+zKjHcOMv2x+tUo9YGieaZsyzyMVjG3IUdxRJNy1YHMeKLy4lv41eV5EYj90TkYB5P4U8wizCywOQDnDDAJHStK80d9UdL5F4B+dB3FKNGa/tJwNoCKfvcflXC9WBg+IdJbV9LiETkKCCxDYx6133g6T+zdD+yyMstv5ZZQxzgj+p9a5FbeN9DSzgLJvXaWLYJOTznrxVjTNJbQrb7Kbp7koOGkJOB6VrTfI7i6kml6hLeXMsrp5UcmQy98Z4rptNuorSzazhiwH+ZpSfmPNV/B5tXa6tpo0dgpLFgOOOMVm3mpfYriSMJ3A3HjA+taKXVlXsfPlp4ivrrUr20jD26x3BiaQMCwwOeORnrzXdeHt99q2mx+WUhRjHMQ2CxxlT+PeqPjzwxZQeNL/APsm1e0NnLGzwxnKzEkFievY9jXf23hWaxvLbVLeHyLNQ5mVsnexXCn8MDpXNWounojKMZLdlW68RyXly9pexCS3jk224Bx0688Ht0q3pcr6prd3GigiIYU5IIBA4I9enNYMOhyx3DXMuZI4ZAVTJAbnnJrrYrKGRpNStl8i6kGHGeoOM8dM4FYJOUrGuxg31idVadJU3xSSDKsOfl9+vUV1mt2QtvBsN3KQYUVVRgMBRu6/yrHtHfUbyS2XdBJbuGZsZyOufxBruNXktdb0c6XHCBbLt3RngAcd+vPWrhTlVnboUcfo3maxO6QXIYoQSgGQw/xrpptLs7G3kl1gGcON6wHIYAdMnOe3SptO8MWem3B+yxMZJ4yxYMcIwHGOfYUzwfp0+vXxg1OUyTxqxkG7BIzxXbTo8l0xWIbDXF1S7EUaxpCw/cogwelZWnwHStSvbBmL3Z489h1B9B+OKx/Eem3F547d7K5a3t7JsbEYqc5/r711ur6myPaTuFS4dPvBecfX1p+zipcrJNDwtYSaV4VfTLjYLhGMiuBgNk9u+frXGa+iyeInuJI1Z3ABzkAjGK6fRNbF5cwRSkPA2RuPBGB+dZviOeG0u1hABE7EKWABIHoa6KkVKmyrHIGzjCyQAeQu75QOOM54rtdC0O3urJpNhF2vEYZsHHr/APrrP07wuNUuhZXFwYp5slSRg49q2NSv4PAtzZwEtchvkRic/NjByetedTg562EkVI737OH0yaQBx8xAGBn61WlTStSntYNRgE8THETA8g9Tg1a1SSBJBO6De2WBHcd6W1e11C+E8KoLKCNSCFxsc9c/WuuKUfdQ7mh4hudPmXT9KsxsLAnjoFA71zkyC0iKRuwjOQ0YwQa3PEGhW9vrVvKjSJI8YIcMSo9fpWM0Hl6jcXcpUWkahgjH5Rjkk1NVyTSS0JNzRbRY/DIl27EWViR1AH/6qveLLRNS1DTM3HlQRWYkYA4U4PA+tYy64tz4TP2U4ie4JBA4IxyB9fWq0l3ZappUeLxxcIOIiTnr0/8A11upJRQmczpTx6j4nnEIlZC5ypTaCM44963NfskTVrNUieVzhwUH3cDGW/UVNpK2yaIJUX7Tdee0bSL8pGOCPwqnqcF9qOpxrbkqkoCSyKcbE7j8fauGnTc5SlIVrl211i3vZXtLrfG8i7A6naCfc/SqmtaJbLa3VpMGhtZomJuCSQhI+917Ven0tNJIP+sXG1ZH5JqkNWvrd54FnSSBxkRMoJUY5xWzjGKE0cHokI06CC1tp0lIJVHUZEoycce4r1K7haew09mjEBgQOWZeWYDgYryrW/Cqz6nFPHM0SJJ520Ej5+uc56e1eo+FftFxoEk14/mx28hKLJgBl4xjv+dctNpyKSscpKmp32uh/P2Qld7xsvH0B9fatBJYb+3EtvGkpWTAZT0YdR+FXEDPcSyOVLF2ZQowAvYEDjipo9Jt9B0aK+jYpBJcZaI8gknt+VZ6yloU1cllJvxJDfzBiiEYOBjjoK5+zsjNdrZQxs6quQDyWH86dbRJf6/dSXF3sR/mWEHBAHb6mpNV1v8AsS5e70rTXlnWEr5rHcF/DP48Vu6cpNJE2LviGCXTo4ZvKMd1DDtXYSCoznkeorHh8UPe6Rf5fzJvKYh14IqhL4iu4Y3nubgTNPGZJQV4DEcgZ5H0FZGnQziD5DtgZWO3byRWs2oe7EVrnWWunM/h7T9TmOZnUHAPIHuah1zVL7T47eG4lWCyuR8oYYZvbNavhZ2GlwQOwlEeNsTLgAe9TeIZrPXJkt7+zEc4QrFMOgB9v61cLuDkFrCeEIotID2kCDZO3zOWJYg9ec56Vzeo+G0tfGkqRANYREeXERuIc9efxHU11FrBY6XJaWdy3lySLsSTcclu3NY/iVrjQdStxAS8DyF3nUbyWwcZ/IflWVnyCbO3muLG588FCiC28o5XJyO/4VgazoKvosU9gkca+aqXR4BMXc5/wqlBrs0EB+14Dy5bBGDg1Y03UZo4Lqb5XhlQrsbkY+lbQcLKMikcz4guobvVLDT2VUtWTy1TknH19/WrereEZdJ8PJNFEY1SYMFb5mZcdQeua0rKKPU4rfUGgTzbeXKo3BwOlbSamfEWqRw3UoKIhPk8KMdvxz3pSjFtpaFJI4WxkjTw9dYDNJfrsckYbeeBx+lY3jW2m0zw/p9qWdLuGdAV6Hb3rvgIPtFw9tCCLFjlXyBu6g5rkfF8y6j4jFxcMQkdmZdgxgNThDl3N4WueO/E7WZ7HwRPFGpDzt5O8nJAJ5x+fSvne5iEV8kroJYlIyucdOgr3b4qQNrkGhaRbTl2u5DNKSAMA+/t7V4jrmnS6XeG2LeaEuPKMvBBOen619Bg17h7NBWizC8V3Yu7iRoUMUTEFQ3QewrmZpfLKrtGFBHy98nrXReLbd7S+aHepWM7iMYI9q5PVZyUY5wzEAY4OK92nsU2X7NPsNhfysm1JGG3JOc9DWNI2Y9mzJJ+8eeK27r954Y0x5FYNLksxPJx61z9xIUlYLwBx+YreJlJle2j8y5wvJzjFaEi7kYDnbxn3qhpqObwkLvCjJwcVblnAiP8Jbt1rQzXcxpXwWxz2IqszEMOeB0qxP8ANI5Bx3yBxVfaXHPQVtE55MsWUQMpfGR1PbNaekq32l5Ax2AnCgdKz7VvkcnkAYHatXTAI7Ytgr3OeaUioK2pDcNlmY8EnoRVC9+eLnnI7VaDF5ZVPJGTmoLolYFBAA9etETZuxnRIY4yed2CM+1QKcOMnJ96sOcQu3JI71VjOcdznjNao45FiX/WHHB+lOEZUdAR3I7U5kHnEkEDHWo5JNrFVYlW7cUxbDd4AOeDVaUgE8HnvUsgZyecD0qCXAwDwf51SMmwjO0hug+vNOID4YcU0NmMnkHpRC5AHWqehkOHCcAe9ND84xjPenlRz6HtUZO704pblghy+Sc+9OkY5JHBBxQBsYdh1prHLnqKaQDXHzDkge1NbPHOacQWJGc4pn3c9weKaRLF3cjsRQuG4PBoOB0zmkQc8jHvQIcCVYqOcc5PSlxgZzx6UKMk8nJpUjMuBgk+g7UbDsMHLHnANWbe23uQckVZtNPRmXfk9627KyV5QFTOKiUkjopUJTfkUrexWMDCBSep6mrgjWNBjk+taM1uYWZWQxso5UjmsW4lYMccDpiudu569KEKaH3FwFYgZyQOo4rKnmkDkKMD161Lcyu7nAyAO3rVaZHBHUE1cY3OatX6IY6nadxJPBz60zZyOuD+lTLCWB6g+/FIyuuRwfpWqVjy5SctxgiPUYA/WpAV6AY7Z9aWK6CKMx7j3AqVZ4WwfKGRzTIEWFyMA4NKUZWHBJHfFRm5IfoQPSp45B5oJ5HGM0JDR23wksZNQ8e6YBF5iId33sEE8Z/DrX3Z4Vjew2EBlI4BPU/Wvj/9nmzN7rlxceWSIR8rJyQxr660NJBCqscg8hm649c14OPl71kfTZfH93dnqOhaw04RhwVHzL1/OuqtL3zlODkDj8a8z0iV4YxtYqxGCwrstK1ErGN3ReAe/wCNeYmehKJ0o5AIOBVmKQDDFgSOM1nW9wJAo3Yz1q3HgEgEHvzWqZzs1ouGz1GO3er0LgAEdf1rGhlIJGc+orRgl3KPU+tWmQ1c2LZycdj6GtCM7gcVj2k4dygOWGM1qwNweAD0rRamMiyq8ccVIoz9aYOAD2qeMDnjrVEbAq5Gep9qco4OQaco6AdD6U8phRwM+tBVyMDI9Kd5XGM1KiAqM8/Whlxj9KdiblfygD0yab5ZGe9Wuv1NNI6DAzRYLlJ0JxkZFV5YAQRgAitLYTng59qiliyOmMevWkUmYc1tjJxn61Rntg+OBgd66N4AwIxzkdKpT2eM4GeKVjSMjl5LAHOcEDt2rF1DRwWORnqevBFdq9sCpBAA96oT2qhiGGV9qixtGR5tqOlD5wVySuM4yRXK6joyqzHZlOuD/OvWb2wV2JxgdKwb7RVZz/CAM5HNS9GdUZ9zyS40YNl0QgNz3FUp9KRgBsztAJIJPevT5dIWMErHuPTJ5/zmsSfSkOWEJUg44p3sap3PPf7J2sRgEcjHbmqE+kkcKoLeg5zXoM+iuwbKlDjI21R/skyNxGRj8M+9VzDbPPn00xuMgAMcY/Go30s+YG4AQ8KBk13suh/uT8mSOBu4qnJpDhAfK2leD3ppknDSWAV1O3DZ6+1Si0UsPuqxzhj0FdRcaIZS3ydeCRxVJvD8hUmTIGDkL6etU2WZUVkpU4GRn8zT0toS7kqTlcAZIwfWt+y0cpAsbozOvcnjGeM/hVw6HE9yhRQpC4bGfTrQPQ5u3tgCFCYXAA5JJNaEOmiQIADjOSvbP1rettBJYZQAgZz0JFaVrociyEhCqFSOepP+e9R1JZkxacuxAEVXA6nmtC0sVdANoJHUjitqDRPlAK8kZ5rQs9EPHyAAcYpaGTlYzLLTFi2DBI9c5NbllYKAowST1PatG00hQFyhIz0HWty20tRt+Qn3ppJmcpWM2yszkYBIHY10lrbnaDnGPTrUlrpYGMAAEdO9aEdmyEYBANaWOecrj7eBQp7njmrcMGCc8k0W0QGPlwT3NXhFnGRzTsczdyFIgp9QPWptmegxz0qVIORxgGpfKAJHQHtVWJbGRLzzyDU7dD7UbNoHHA4p23gdMe9FjO5DjrnBpoAweCBUjqefT2poUgcdKQ7hszz2prduCBTyTgdgKCT3xijcTIWAwT0NUpWC55zV2b7p5xmsq6lCA5znpUsErle5l+UnrmsmeXG7v1qa6udvqAKybmbOAoLEnJ7DFZtm8YjZJMsTVMRPeTKiDK+oNSO5dxHGMseOBnmtywsFtoUOMv1JPc0GmxDDZiGJk4BqjfxRtbyRMMIykE9xW5OPlOQQPasu5iXbxye4PNSJSPlrxnYf2fr1yoj2RtkKM9f/ANdc4zNDjBwOOten/GvTVS/gkACBxuUngZB55/pXlk0ivtHBGcgjkV6NJ3iYVd7l+2uSACpbj8/pV2HWJd5BkYJ129gaxrecSuUyARzVxI2fOAAPU1qzLc3rbxBKLjBhRht+8W6/hW5p2pxzy5dFIxzt4wa4HZKrgvkgdCOB9Kt29+8DjggA9Rzmo5rD5TvoZlZWQtuVucNzimTeH7O6UnyEcOeXI5z3rnrPVPJ3bfmLA/e/lWrpusbYSsoBLEEckYIqlK4mmjP1f4QaJrEciPbG2GNoKHknPNeY+KP2UtLuDdmzXypySqMSSDx/nmvd7bUclCWBAOcA962IlSVVkDAg9D3B9K05n0Dm6NHwT4k/Zy1bSHRYFlkSFMBRyXA6nOK8w1zw5f8Ah/UXjnsprVgeGZcgfj/Sv1Blt7d1GUWQDjbtyfpnrXOav8J9F18SyXNpGVnbJiORjnufempvqLki9tD87tH1+WMBTJg9OnauosvEkKECdsk8ACvo7xZ+x9pt688tiDp8Rbd+6YkknseeleKeLf2dvEHhczYV76yQ5DKDvQdj7+lQ1GW+h30cRVo2s7laz1q3uIyEdXI5x6VoRuJCFIAB6DvXleo6Nq/hS+MlxFKiHlVCkDHYk46+1aek+Ougnk2SK+MEdaylTa2Z79DMYT92orHdXVhHMhAHU5IrC1bwtDegOsIVumAfQdfxrV0zX7bUIVKSKXYkbc4Ix1ruPh34XXxhfXUJLQeQCcgAjPYn9aSconRWpUK8HI8UuvBf7tioZWGcJjNcnqelyWa7ihUDr2Ga+2734WaRdaHLHbOJr1Yx5kkmRh8dcfhXg+q+Eo7hZbeUCYqxXJGOc81vHEtaM+dllcK6fst0eG7DwDkg4JxUk3BGBgdM13914AWNWZYyCucnOa5fVvDc9inmEEpk8t2NdaqqXU8Gtga1H4kYscnlsCCQBWmjRzQq65LY5z2rMeNgSuORg8etSWt09o54yjYBBGeK0uefqtGPlj6tgkg9adBIY3GOSe/appwGJI4DcjFVim04xz6ihajLE65CyDgNnIHNQliT6VPC3yBHyATgetRSxCGQ/wAQP4UykPRw4we1DxYAKnrzx1+lRKSvOMg8Z9KtRReYjbBuKjJ9ajYdi6xEttHL90gBWHvjrUE0glwCcjHU1Jb7XsWBPzBhj8qrzQsmGxwOtQWti5FM0unGKeVi8WPLHYjvVOG7ktLlZoG8qVeCfUe9LK7MUA+UqMZHc+9RSQSKSxB49aTRPMdKqprVkJ4XWG7U/vEU5D/Qe9UHtWZdwXbIuQy981QsrlreVSvy5Iz7+9bX2zzLoFlQBuc9/wAalq50Rlci06UxkyKSJBwcHqK2d4uFSeBcEKfMTuPpVG90+GL99ZspRj8wXJAPcetQw3Mli5dWIBGGA6EVm1c6Is7nSIk1SB4iAkqpuTJxux1rLurcTuUbBJ+U4HOB/WpNG1CIvFLA5U4xzwQa2b7SPOjNzCG+09duPlPqaxasdUWb/gb4m3Ph2KLTr6c3uhkFXhnTfIg9j/d9j0rpfHPgaw1HQU13w4vmxDDeVbtuAHfA9MV5V5XlqZjgs3LYHUelbvgbxnf+D7wNazBtMlbM1sy7gB3IHY/SuWcddDpiyx4e1WC8kTSrgIXUkRuGwc9cE+v1q+LMw3DRsHUoxODwPx71v33h3QviFvvvDcyWWsAFmjA2E9zle/PesSY3Vx/o1zC8Gq23EqDKliO5HGQaxl5m6H3Or3GnX9tcwXLQR7xvGAQR+VfQ2m67I8FhqVkRc2kpUuYz64z7186axaGS0gCgNJIDlG4IbNexfC/U/wC2PAusWFoqQX+nt5kcZYE7cZJA64964a8bxucVdaHqdnAtxq3iTT0VUE1sJQighmPUHOfavU/Bt9c3Pw/tlK77xyqOwHPHTI9cV4l4K1uG4vtC1dpibm7ga0mJIwWXpntnHrXrXhbVJNNv4kdt9tkq0WACG7c14Uo2u2eFWjZnVeJ1vLKzijjffEqgNGRyc+9XhaW7T6dEVVLkR4Q9Spx29qqX140saT3JKoQWXOASPpXO6Nq97rWqJJYB40hk2vI4BVVzzxXPdJ2ZyvRlPXrV01S489ZZYyCJpFcqVA9PT6iqt1pztpOnXNhtRQ25IjyCh685rpvFp/4nZg+ztcfaY8nYMjPvWHoqSWsEtpIjxxwHaI2ySAT2rBrUT0Z13hTVtPa9S0s4/NQgmR85+Ydc9/wrM1jRodT1DynlWC3diZDycD0HNWbPSD4ZspNSshlzjdAoBO09T698k1VvL5E1S2dJVe24Z8HOeOMH61tNpRQ0UtR0zybqCKK1eVbg7VZiSDjpx0rr5TNpnh9DdRlXXPJHAx61zmo+LLq31eKaGIPF93AGAo7f5FS+MNYuL3SIE8xk34M0QXJPpn2qY2UZO4GElmt7dJrdziISFiYl+VSqnjIzj3rXs4HtRc3txlJ0AMcWMgD1H4GnafaW2paGIBIfNU855GPpW3Yo1zqE0jsjKyqFQjuOvtzUUqSmrsDjdH8PTeKpL27ZzHKxAYSHBUZIGB71N4bt/wCz9XvbeVMpHhY2zkkdzj/Guy0yeODx9NZiFFhlhDHbgAHb3H1IqlcRJcazqdpEoSdMH0PPP8s1uqMYK4WEazFqJp9wNsBkv0AHvT2lt0DzRhHKrhSVBKnHUVQtNWgvYXsWYm2lyjg9cZ5I9s1GIYdO0xo23FFYsznOCKu0WroDEuYGnlZ7hDKVcvz8xHYY9D9Peql5eyLZR3EQVo0JLHAIx3yf0rpy7RRsDgwsAudvJzxyetZOq6TFaaMmmISUnLfIpyeTzz+Ncc4SWqFYx9Q16a+OnXPni2Fu5aPaMEkg8Y9O/NdB4MtXtZ73U2dpbi5VQjNjqO+PfNef3sKR+IkiSY+RtVUR+RuHXHv/AIV3+lTHTczYxFGACTyMj0FTQnLm1FuRapoc+reLHt41EkcsamdySCoIPT9a6vwt4bg03SzbxyeYXcxlieQo7VFpk0UbXd4zZuJYwqseDj2/M1V8PXEo14IXaOGNWlZQchwfUetepCml73VlJHN3Foo1O7uWxFawSGOJc87gev4+9dMlqNS0hLC9unFzt3JKAFIB6Dp6etZmrKw0+5vLshEWYmBNuNx7Z/8Ar1kaNc3GramI5JGSSUhQ4OcfSuP4ZuLKR0viOyNj4aaGxlL3DrsPHTsTXGaHpMV88WmbctKQkqtwcZ5OfeunbxFbx6jFp06D7xTdk5OO5+tZklxDpXiIqgYXgJZGxwVzwAelJwXNcTRp/wBi2nhXUhFZYZFX/Vkk7D061meK9VjspLJob0x387gCNTxgnpj8a1Jm88NKSTIwy2eSK5PxTp3l2pvbiIF7d/MSReMDHHNClyaom1jrtQ8QzG6SCNllnjKo8o4PuMe4NZ+uJM91Gp4BHmKVAIPbArz/AEPUrybUTJJIZYpyZDIQAeenH5V3Nnd3ktsRbORLAc7mUHC5yRjH60nV5kF7lqx8VWtlAkMg2hyY2DcHOeuPUViazqwtftcaTuqBxscD7wH+PStq90Oy8QQ2eqxgJJbviaMcB29T9OOlZvibw6gaK9SYuGXLwZHUnispK42Zs93Jf2dhLchlkYbiqfLjB46YrYnnkAF2E3xqAGHWsfb5UcSzZaeVdyIDkKB1q94cuJLrUGtpDxKhKx4yCQOlEdXYkdp+vn7ZLcW6qUU4O3p/kVp200d7JLBJKDczqTGGAGMelLJpVr4N0Ce+uLdPtEmSkJbq3sKwLS8S8KXivtuBg7ccr7UO6dmO9j0XS9A0q7kl1GdHZ5H3x7gNzMDwSfwxS3STX0V3ayz7j2iAACgcgD6VFD4jttNkeKZVaNFzGF6lu4rnPDXiJ9X/ALQ1KVAFluQYjnGF6Zx+Fdcqi+KRdyG5s7ptPgSFlBDASFh97PGa3U0ieSwikhCl0/dYJwGOep+lbX2Ua59huo2WG2RSspC85z1p32y1sIrrTwRJIJlaN2/iyRnP0rmjQ5p8ye4M5tLR9G8STwSYXKqWb8KsxXMmlTyxSsrsW64wSDyMfh3rS8aWkcmvzgMN7RId3of8iuQ8R6uNDtoFcfaZH5Kk4OK2nH2RNzoRr9xHdRmLCqoO4k8k9hW34bdLvUrO6Tcl8gfzEB+U+mR/WvPNB1U6xp7zbTG6PsIPUGuv0bWTpMk91AUlFsoWUN6H/CksQm7DTuVodJXWbu+v1iaOaVmEgdiDxxWNcqb3S7a5h8ye7siyYZsjryP0rrBrMVxOscLBZbjJJXgDv+tcnp2orpesvZvISk8xO0jIGTya0qNazuJsm8Jyrd3D2plRJnYsc9VPsKmk1KW7aW2ks47sWchWG4Ucsc84z6Vn+MfJsfEelR6SC085cyFeSRj0rd8HS2d3penIsLoVlcys3UtnufzrKnJpuL6gbOgWklk7Xl0hF2oyhkX7uev6Vz+uWlvqeu2sSXAnMLeYxB4+aun1Dxd/xUtlYWsC3FuOZpCMkD61l+JbS0h1Ge+tWQSTFQFHAAHTArsjFKLSKZia9avHq6Wi79pwEXgk56ipJNMOjRX9naJI/nxKczHI3dwOlWbzQ9Qv7Q310Vju4kyGXKjngdf8ayrS81SCeC0lH2q5kwSpbJ/A/SueNNRfNck7S2A1TSlvZt5ltkAkiAAJGO1cpcxW+qWUsUckkVpOpVmkI3AHIOeKt6T/AGjFqV3JcOIrGVSmxTxkDmrHhzTba++0RO6i3hDNMzcDb356etauSkrAV7+Cw00WmlMzLJ9nEsOOFJPBz9MZrDvYLbR2ginba1zKEjZOAxIzx9a0b6OPxA5lt4We1hYrDOCDnBxwa5rVPD+qRRwXN95YhguN0CHIaPI4cnPTHYVz1rxSSJep0FlFJpOn3bRxvcmKRpRAgwSSefr61r2moW1xcB7cxi7KqZLZeTGMdx0rO8O31totjIjTCe6u5CIkl56+n60j6BH4auxKJJH1DUOWQtkImSQceg/wpUHeLA39evYTcW9g0ZKyQ+ZuXGd3oa529tIdPkVyxDykICw5z6Ct9NMiuLmCKNmlmVBvbrmktDb3uoXLzIGhsGLEjgBlB/8A1VtrPSxRwwgnn1WW0MRUeWCJDwAST7dsdK6G/guLDRDbx5M0hGM8BFx1qO71a3a4k1ERCWKQ5AHAAz/Tmti+sZdVtoDC6+XtD/JwQD2PrWUKaVWwnoc3bP8A2Ppb29tKb7UZFPzupKLnP48fWs7TdZuPEukR2t2Ulazuh5qINoYL6fX3roG0+G0uLTzzvDzBRgcg+tWbfwlZeHILy7+0eeLmcyNGOAB6etL2fK3yjWpmarZ2d5rdjqEAMaQqGUJwWAPQ/wD1qs+IJ9U0bV45NIt4J4Z7bzWEyFgpyfcGtCO3Gp3JMcaQRRRFvlHXHvWUmqz6jaXcQ+ee2YhdvB2dgaUZNtsrY5iLT7u9uZby6jjCStuljVSFU98dfyrpINNhYW93DGFdcIIuqlfXHrUmm2M2tQxWYLIjOGbyzg++TXQaqmmeGNKe3sh5zxguzO5Zt3UgH+lRBOUm30B6FbTtW0a0vp4LuSGKaXAWMkgg+9c58T5Vj1DS4LWNzLLGVJXkKM9TUthLD4r1e0u7i3SFY4/mJHLHqAR/WtPUkuLoXLwKHkRTtBGcj0rqjOLTikZtmLqEovdLhgyu+KML5h6q3Y10Xw68KSw6YVuLoTuh81mK5BHsT9KwdR06Z9Nhg5JlAZtowy+o/CumsvEyeG9ENljIAw0p5O3byT+Vc9GXNLllsBymq6Vdalq1157IXWRtkcY52fw/4Zq9qnh2XQvDjyRzMkjsoEbYOB3rZtLddLvRqsUJnubiMBWdsqEPIOPWqPiCzuprWK4uZyJDdeYyE8BMcAD6kflW7pJycug0cn+9V1uITgoNsgbOCBnJ603VTJpmr2V/FybiEhUyQPXrWhe3Uds0NhEwaeZhJgryUPWtLX9A/tPw2J1QvPayKsWTjArNXaC5JoELTabq63TZuZoGuFXghQAcfqK8r1qa61axh1hEQM9s0DoBxweDjPtXp9ta32nxwz3i5a6tzB+77Ag4z9K8pm1JLPwheWccoglS5MEUrjcMZ59K6qabhqbU9WjyPW724e4t7sOryWsLEKigKDj19favCp7s38ssiu4czM8hc4y/cfh0r1/xHfSaVoLhmSa3N4VjkRSN5z069K4F7SPWGv7owiEwksyqAo3duPf1r3MKuWNj3aekThPELyPMPNJZzyzNyenFc9IDNdIDyM4PpWrrsxmmdiSHBJ44FZelq1zfonODlifpXuU17pJq65utoLa3GGhRSR3wTzmubu8qocjAPIxW9rkwaVFHCjOPeuYvJDkJnAB6enNapXM5aF2wiQCSbOCFCgHpzUd0m0EngDsKns0EdsDyd3OPeqtyHdH5BXsT1rVE9DMkUNk5x71C74yAckcc1JKQqAYyRnJquqlnHQj9a1Whyy1ZegU+UBjOfStVZSlo+BjI4qlEANkfQjtVm5fbaMp4GOtQzeCM23YySlugJ7Ut237ojOCPSkspACpAyAe1MuJd0zoeMU0hNlOUfuD3BxxUcI2uvGQe9STLswucg9PeiJQjjuT6jitUcz3J7uQByVzjiqjPtJ4wPWnXHDsQeOuTVcklSTyfUVS1FJgZGJI6j1qKRdxHPPoacx2DI/xpm4kcjHtirRi2OIxGR696RRtAIySPWlwSoHJHfNDkcKOaZA9G8xTnjFR4I68E+tIv3Tjoead95BggN6mlYq4/rGCOSKj+9nPB9ali+8U6hhUOCCR0HcGmLoN3crngChgSQOvvTiuecj8KTO4A4wR3oEB7EgAUqkHuSO2KReRg9u1Pih8w4yQDQ2NK4sUfmYUDA9TWnZ2m0r7elNhtNgB5I9R0Famn2xJA6gc5rKUrHoUKDk02tCS0sc4JwoIz9K0rC5ttOkd5VeQAcYPOe34etVbhlgBYHB6c1iXWpcvjknisNZHtSVOjDU6PW/EC3e2TzEeQjadi4/CuYa8V3YuDzVR7h3UYII9KfGhmyMYxzmtFGx4tStd2iLLPlvl4zzTftGcN0xwe9QEndxjrTCeT2I9O9a7HC22TvIcgg5J7dKTzGIOSVHrTFBBGBkGnEHOApPHSmTZirkMp6n1oPyyE8Y9KSMMQSMj6VPHayyHO0ED2oCzITxjv3qRCOG5Cjkg8n6Cr8WjTS7DwS3TArU0rwh9tuoRKzhc/w9qTlbUuMW2kj3j9nrQY/wCz4LkPKhkXdvbhsehr6R0iP90mFBRgADXlHw30r7Po0C78yINuMYHSvYdGUR26pjJIGfavl8XPmnofX4WHJSSN3TY1JVc4zj3xW9bRmHAB5bnFYthCYm3L0JB56it+ByQOMgdOxriTOl6lyzvCJRgEYHOM4Fbttc+aTk8VhRx7gSpw3T2qzb3BhwCcHp7VvGRzyXY6WGVScjPvWjauDjkkCuespxMxXcFAHfrWrayFWC5yfQd6pMyaubMBRJS65DHGT61sWs2QCDyex64rno5MdRg+hrRsZQxwSc9eK2izGSOhjkzheCB0qxG+7is2BsgEce5q5GwUj07mtEzEuJ0BzjNTYznviq6sNvXJqZORn+VADtpwCOlKuST6d6Venp2pR94enrVIBuzJ7gU/aMHp9akBwPfPWmt7ZIpgRlAMdzUbrux0AFTY5PHNMZcnHOaHqBWkTH4VC6nGeST2q+YcgZ5NJ5IGcipsFzGntd/bB9qzZ7XdkYIPrXTyQgjtVaW1DZ4wfai1zRSOVm0sMDgEZqhPpoY7NpJPrXYvYYA6n9KgfTwSc5B9BS5TRTscPJoqsCoQ5GRk1Vl0FAM4w3T8K7ptMXHIIHU1Wl01ASACV7ZqXA0VSx59N4fTy5AxYHGQQOc1RPh0PIoI2KTj/wDXXo0mmcEAZqu+lAqBtHr0qOUpVTzGXQ5MEFBt6e+OxqFvDoPBUgnjjmvSp9IBA449hxUB0raDwB+FUomiqHnh8LwgnCsCcZA5BpreGlAA8vBHAA9K9DXS94IOAF54p50gcNnBPp1FWUqvc83/AOEXXfg5U55UYIPuadH4fVWAwCOnHWu+k0QMc7ef6U5dGyQVUAccAY4oB1TjLfw4sciZBAHBY9a0IdGVsYBBHHNdONNwCcZIPTFXIbDcFypGe3anYh1TlxoqIoJ3l+vHSr9poudu3j1zXSxaaAQcEEd6twWaoAehPakoGDqGFb6R5JBIOPzrUt7MbeVx9K0vsy496VLfB4xg1aiZOdyqlkqYIGT61aSDdgdvSrMcWAeARjoKmjjz7VaRk5FVYdhHFSMhYAjqO1WljwOeT2oMAPfBp2M7kcabhk8YqVVz2yfalSPHHb2p+3HsaLBcZt6ZwDTTxweakOcHPGajZhx61JI3gAYwR70hGPY+lBPfGPams2QcHJ9KTHcXse9Rl+D1BppJx3FQvJ1x16YNINyvcXBCmsi9lXHXGRn15q7eShQc8d652+ud7DuOazbsaxRXuZzuKnoe5qiWMkwRRlm4Ht71K58xgP4j0A55ra0fRkhUTyj963TB6Vmb7Cabpa2gDtzKevp9a0fLzjHQnpUjIWPQADuKQJjHOT1pohsr3XyoR0PTI6VmzRYyRnHb3rVlXPDZJPNVJhkEDkdAKLCTPK/it4fTW9FbMO54csuTjmvmm4E9lI0AaPKtgjBIJ/OvsbXLZLpPJlUmI5LY6182/EXwbqOn6u89jp0tzbHgFO34etdVCWtmFSPNE4tLoQuZGADMBkLwOK1YtQUwEE5lIyq5x+v1rDvryO3UpOjRSAfMrJgj8O9TWBhmtlw3JGfTIrse5wLQ20nVokRpB52Msq5IzSIpjwScDkcdh6VRtyIGIGAuc+tX5dhCsUKhhk+9YyRvGRZiuVRlyyoDkjJqWPVY2JT5g3IHBx+dQQW0U2HMWCvALDJFWljwVUAHH6CsW7G6aZesb4rOHEeXAHzM2Afw6V0mm6jITl3Ow84Xj61x/MMiYwFJ+tatvMEwdpIPHB4qlUBxTO+sL1FLKiqAzZBPWtZZRkhuCuCe1cFa3h4bJUD065rftL55SrtyDjcSeSa1jUT3MXTOmjXzE25yh7HmmTaRDKjq8SSKR0bkZqjb6msbY5A7d61bS6E6gYOByc9K1TTI1ied+Kvg1oniiLZcWgWA5crjJ3Y7cfzrwLxp+xrpyMXsprxHGWYkgAr2HTt7V9mRbZWYLgAAc/4U97CK4iMcgLx/3Sep9aNehcan8x+X/iT4S+I/A91Ncon2lFIUBVIIUng++KPB/wAVNf8AAuoXFzCnlNIwiaK5U7c+v5e9fo5rfw407UouYlZ2UqqsuSM8DBryPxX+zRoev27vNH5FxyI1OCAwGM0r33R206ulk9DwCL4rX2ubpo5ltnbcWETkhiT16/pVJL7zJC0jb2buO5re8dfsp6z4W33ugvI6bRmHqSe5A4rx3UdY13whqTWuqWTRuG2lmHAP09KzlC+x7WExUKO56HMoYkdQapXujw31tKjwiQEdDwapaR4jh1C2BaRUOM9M57YBra0q4k1C+W2ih3naWYg5IX2FY6x2Pabo4iJwNx8PlmnkZWZAeeSCB+lc9r/g+fS2AH71DzuU19MaJ8Kb/wAT6Ld3ttDcQKq5RpExvb0HeuHk0lJ1e0urcpOjGN0bhlINdEK7jueBXymjVv7N6nggk8pzE42gHAPU1K42E559CK77X/Au6ZhCgAGSG6Yri5rVoZvIkVlccAlTiu6NWMlofJYjA1cPJqS0KILR54J6mp9guIweQ3rRNE0OVIyOuTTAxQcHBq73OC1tyMMEYqenStCzke33hDgOm0+hB6/yqg4Dknox7dBU1rIyEA8g985oeo0TQARzOhzjGQD0p+ozC5kJVRGMfdUnApG3TSluADzkcGoZ18thjvUF9BsKm63RliH2khh14rauL9Li1jSSONHWMRsyDG70J9/esRd8civnBPGfapx8+8ZBY8jPtQRsVw22Tgg84zV9JPOjHOZF7j0rMlUhg3frUsLsjAqeadrjTsaem38lo7yIAxJwUcZB9wK6DT1stWhVQfKnb70TkZznqvtXJzEg71BGecDkCpI1jZknVilzH91vX1qWjojM3NQsLnQnf7QdlsWAEnbPB613Wjayt0Y0O5ECYVu+Mdz6muX0fxXbT2pttXt454D/ABOMkdufx6V0mnaLaORJYXKXVky5EYbLof8AAfSsJqx205lu7sxGqnkq5OGAyMDsaz4wlnNtkGEbncRgD0NbPmSWshsJYWAeMkl+RjswPXPuKhOlmSEq5YKBtBJycdq5HudqWgvmXenCG+sJzaXcALRzRnBK9wT6Gu10Dx3Y/Ea2TTteRLHVG/1GpW67FZh0BJJ5PpXCWVvLZKLaXLBMhXBySD61C8a210YtzbWIKk4GCPQ+tZtXNE7HqeveCrvR7eGeRVLqdyXK8qfXP4VH8PvEr6Z44WVUEgvP3EyohCqvTNUPAnxSvPDqSafrarqulOcBXXdImeMAk4wPpXQa94NttIa28T+G5WubCQiR7fO9oxnnAHp6VwVU4qzLlFTTTOnF7eabqVxpXkeRYx3q3C3QzhRkdD+P6V9Ab2KXiqpeP93LDMh55Ud/evFbjX49R0mKZIjFLNamRQ0eQTnGM5znvXq/wx1dfFNpZQS7ZTLp43mLOVkU42n3xjg14VWDcXboeDiKbSN238Wrr9vLZXDLHdW+0KysQfcMKXS9dm8P6fchYGuZZ5QFVFycHv8AhVBtNs7XUjayxyvPIu5/I+UjHqajaRJNQitpn2QIfmUthwO3PTNeO273Z5TVjvdWt7q5sLS+kge3ljwCSRk5rmvEWutp6gHaHc4eV24HpXQ3euw3z21hHucSJtAzyQB1rKuPAE800t3qdwyWca4jhHVvrz61tUjeN0LoO8M6i9jYrLJIbhZ1ySX3A59Pb6VjWpax1N4ziW0kk8xc8lTn/PFWNK0m8EUts9s9lE2Vi3kEY7Ef/XrPedtFuBZurNLbIWMjHO49QCfeuP2j2BMs+J9Quo7RzCillfLMi5HsAag0vxfc33iO/tZ4maGKJQsbjDdOorLfU/tdlOzEq4UHYASSSemK0fB+k3L2Wpy3kcivK6hLp1CkqOw78eta022wbsauk3dxb3sbqrJE2d0bck9Pf0zXYabfQalrRUutsgAxGDgk+prk7G7jNtcO0W6KPhXDYJ9/zqbwmlnHptxcCV2uWkZgWOQwBOAO/FbQqcmjC5qBmsvHks925QzMIlJ+UBF5zn3xWx4jWzvLS+vNPnL3GoDy1MTc4Xg4rjmv28a+MraOK48qG1Vdzdi+OQf0/Ot3xnqUekahbm1Yk2ygMg6MT3NbxkpRbbGmZdtp32FlVNzyRKSO3bqa3IJxqXhMKkRnckhnbAYnPOPasbx/Be6rokeo6M/lSyEFozxkDrzxTPhg58R6LKLg/Zp7aVhMwyFA7ECiLt7oXOjknS/spbKAAyWyhgx5G484P+fSmWNk+seGIxcwGDUomcbkGCGzxxyehGKbGltZzXNvp6sSrbmZzkyH1/P1rQ8S6vFollcxxRMLiWJCzA4HIHr3963cU4sDgW8KWsuIjHvvrRxIjlupz0Na+vpItpHuTytw+VQSAWx1xWL4WuryS6LsweKViBjlhg9z6muy8RWn9o6laLNC0e1MhwcADA6j3qKdFON0LqZTXjR6FbTqAJTkNnpmp9IhMkoupGCuw2qB6VBNod/evtj2vZQgllUcj3rXVYdPNuQCxiAZsgj8MfpWiUovUZz3xb8TWumaTbWXLqMMxXggeprlfBfie3+0wPYOt3FE2HL5DdOfxrrvG/h2PV4otU8vdNIcMmMrgdOK81vIX0bVrOG3thEl0/LxjAz715teT9pdAbd5c/8AE/nv0ViJjtkjHJQZ6iuvvNLuJdPS5llUrEQqMThsfXrVDwZ4eZ7mVpgcMMMzHJAzyelbeueDYYNJnWG7mNuCZA4bJLen49K6YQbhzMadyhb6ZeJfRTwXC20TJuckbjjuMdOxrZsjYay1zYM/nlY2LIy4U8f41kWE/k2CK4YSyII+ucA1o6bbtpdvcBtxMqhQ5HOPrVRUWrMbVzhNU0a40K8RLebfE3zBHQAoB6H+la3hqVtWsb9k3RXCyeVuIIzkdh0611cWnjV7FYGfPlLhZWAJ4/xrHuIZraSCyijZHeQFmRc4A5Ofr0/Go9jZ2JsUbS/OhaJeJdHY8TgcDkn1xVSGW61S2lKxkwOplWRuGPXjHtVr4xXEOgaLayK+y7lwTFLyGGDn+lO0bxLHDo+mNDbif7UgUoRgKD1P0puNtAKE13DZWlpcHE5kAHKnOe9dX8O9DXUPFC30coaxhQ7gRghvQ+1VG8MnUp9sUjJEOcLgAY/Cuw8F6WujabeiJmMkmTuIB7UU4e/cTRxvxFu11XVICoU20TERgDqc4rm/s91ea6rCBYLSMfO3Qn0wK6PxW4ksI5UQMIycv0IyfStfTdGsLrRluEuGlnVMscY7VnNNzdikjldcvIk1HRbdwIkuBIGn6jqMficGkj0iRtZ0u305P9GgEivno3TH5Y/SorrQNV124thCkZhhYEFzkZJORnHar9teS6d4vg0yElnhBaV2GF+6Dj9a4eZt6olHR2U80Ec2lPlImRmyDjkDPB+orHi1GPUrSObzSkjYwwGTnI4z6HFdBo1nDrkcskzNGsJP7wchhj1/HFcvaXFva21wYofKt7ViBGp3NgH09zXXBtRumM2dZkutc1pltuA5QbugCA8kn35qr4r0awu7yCQQiUwAlX7E47/pWnoyNdpqeoxMVjtIwohA5JIGcnPvjpWf4c1CO/0m5uryExlQwCHOe+PzxT5J1felsBj6TfRQ31tbTxAsCS0i8BvTIxinXMiQanqNlIzLDexq7ENwAP17U7R7nTruMtJIVdsyAHgjnp+FZurss/iYsoCGMCInOQec/wBa5lDklqyTprDRkmsTfLOUVP8AVkcBx371TfRpL3xhaPGTHIU3AHkE981R1DU3aWHR4JCsDNlm6EDrx7VsaTd3DLbTqnmvbM0RPQsQccVcvejygYUmoTDxzqc7kyLbKscZOMISOcVe0W6bSNASPeXnaV3CBgDgmrGn+HItIkvJru5Wd33PKzDHJ6YOe1Y1raJcNFcq5eNWyNpwMGjRT0Y72NbTNTePVBOgCSvjzA/ORWx4niF7IyR/K4UEBDjDY4xWLp6295JLIjkmPKkdc/jUd3qdzpkFxqC5unhx5cXQnPHJ9qtVpJu5SZ6J4MvDqFmdN1ACUCPD7+T+dcGttFoHia58y+e4mR8o7cBVPQY+lafhO3nttS3tO/2u5j81lJyF9hXO+Hlbxp4wurdkCRQuQ5U/M2DxzXVGqnBoV7Hb397HqdibZgqSKd6mJsE+uRTILWGC0uIoSTGEzMTzkY5z+vWsK68T6ZoE0sl8rCKIsnmDsR+HWqOi/E6CWz+2w2fnyX8jQBN/BweM8d80nKzSYrnWaWYrGxSWONfIeTaMcAgdhU2pWEOuTXMqSAJFHnypOcj09MVn3U7XsNvGq+QkTb1Qf3sYJPTrnFWtJuWN0C6CF5AI2Vjkbc9a2VrWYjE0TQPM8VJdzSgW1vEGSML/ABAk9c+9Jqfi6G+vLuW3zKkDlcsuM4PQVY1m0nvftMMMxt2AZC6jJA6eoqqtireG99tbLM8B2My4UEAckjnJPNc8o+yuo9QJrHxBdaZeyXbxLJFLGBEjDHTnOff2rZvZ/wCztGjhUKJbyTz5iOMKwPHr1x+Vc1ptvdR6f5eqFUaImZMLgKh6KT3qGTVP7QaNg7SqqhlIbkDnj8KKdR09ZFWNe3tbSa1FvenyrZP40GD+n86ntJDpTLpSB7mGX5op1OCF/unvwPeo9NX+1Y2aAYJG3k5wemTXV+H9G/stXnvCsl0sOQO34CtaUeeXMhM5jVbZbQxRjcxT5gGboaml1uK98LSvNbMl7ChDJuzkDvVXW5k1LUE2grMWyAGwD+HvWHJvjmljdiGf5WCnFY1KnJU02BaHReGXujpckzwmON4GKO3ViQcL2rP0TSYdLYNcyOL/AFBuYiOMfT04q5CZCbWOdGjtYSGyrY3H0IFcv4g8RReJ/ElxtjaJbEGGMBsFsE4YdOtKm1GF2O9joNfhsfCl5YvYzOjyyeW7CQsNx9azdYuGhvAsigqxPmYxyKytTs9Wa1tmuHJtreQTlWTnPbJzWV4l119QFvOVeGZ2Eaxx8lj9elYzqc3wols6O7lWzsxcWf7pEIO12wSPbpW5Y3M1zpizw27SKBlpd3DewFcVcW9zbG0trhN7T4DKOAM11llePb6cbBCEcA4xwQKKbakrAtSrbahd3F2WQRmUKW8kpjge/wD9apbOW18Qyy2s0Zt5xFukIYsGzkcVY1Vf7I0O0lijM9zMpVj0LDPIzitDTPCv2DSDqFqpFy8YZ4ZHJP0Lc/y/Ct+Vq7RRHez3mj6RpgBV0FyIVJHAGDj+VTa4ia5c5d/IKxhWHUZxzxWbcanNqOnwwyRANHc72AOQMdMH2qjd6j5aXUjKWlIKx/NgA+prVTt7qFY0fB/haHVNaknu2Eotl8tGKlT17f41e19WExs0cxWxmVuOhI6VN4GnbVLCK8aPySkwhOGyCR3qPxWjRX0+7qjEr6E9q1hFKLYMqeIHlg0579iXhtU2KqnGT64rxB7QanrLWzQebaQhpcklQjN6jv1r2bxVqEdl8P7i583ZKIyCGHy7v88V5Z5k9n4eh1Jyou7q3eQRbcKxAJ6/hWqdoqx0U90eDX+rW/iHX7PQrmwYNaXLkyRtxwThivTGPeuK1eGEarrNjDMpdpC+8dFGPu/Tiuq8F+IIzfanqE0ZkurtmEhHWM9AAa4Dx7eNa3U5tVCnkeYOGYnua9ahfmsezB2VjzC/kkKsWy7knkcDg0uhnZdSvySqFfQDIqCcyK6LkkAEsT1PrWzpzx2mjTuTuMzoNwXgDPH519CtEgvqZ+pssaxFwSwUjJ4yT3/CuYfE8jFWyc89xXS+JGKNBu67cAd6o6JpqySmSXaqBshcckY6VojGWugkULLagMSoGTnGfwrOuZyyDBIBz+NaWq37OJV4jRjwB1rCnLFUycH0PerSM5OyIZZAJO+OhwadaL5k4H3QSOT0qvKxw3AIP5mrsJMcW7oQOB71rsjnvdlv/WSnbguOAx6U2+lwrR5yV4IpLBgwOQQev1qldNunlGcnOMVNrm3NZDrZwFbOARzgcVDMA028EjPY04qUh7liRnPSoiwLBcZK+lWkZSkLLGSUIyQM8/WmmQAcDB9asEb8joKozsAxXuOM1aRlLuNZiMkkE+meM1Gzk5GOT6UMfkOeDmm7iSegwatIy5hjHLDuBSp85Hams4Cng5PHNLHnI4x7+1XawrkpyGyTgdOKhbkkipP4Dzkc01MEnsRSCwqghB6DmmBjnjGfb0qQn5T2PvUanrxk+1AieMhnyCQwptyTxwBnn8aZGdp9DU4U3CFR8zjnj09qAK8bAZyMj0Hc0oHzYAIpyRc4IOT29Ksw2xLgYyRSbsUlcZHanIHUeta1npwJU9SfUVNYWSnBOQefetvT9Oa4nijhG93YKF6Dk45PtWE52PWw+F5rSkirFYiMcgHPbHepAUhTCLgkZJ6ZPNb/AIj8KT+HYofOdWaTP3Tkce9crIhkbDsQgwcVz8zkz2L06Ub22KtyxuHIyVCn6g1QeyVQSWznpWrIVbAAGPXoajFuHJA5AFbxSR4eIquq/IyVtgMgDJP8qsWlkWSTqCo69qvx2fY4DGr9vZusTqMEHggnHFXc5FE50acQwxz9akGlEgbhg+tdCumkqckEZ6EYqf8As4MBggVVwcDn4NLyFGCCfarsWjruHGT+VbcWneWAxOSOORVqK3WIHscZz1FTcOXQxrfRo9pU5Bz/AHcZq2mkxghm4VcgAVobuR0JPpUbSHBXqfSlew+Uhit1jYNggLyD0xXV+D9LF5qsDrGZB3O7GM/hXNxo0sqJtwW4x2r1T4baEY3SQcOvOSOlYVZ8sWd2Gpc002ev+E7D7MiEbXAAAAXH9a9F09cBeOD2HQVynh+yeOFAck8ZwMGu2sFztUrgd8V8xUd3c+kWisjWtk2qNp3EkHB6Ct6FAVHAJPWsmygCkDkFenrW3bfdGR6DA61lsJsmhRgRyAPappU8/GMK464HBp8aqVPUAVNGmMnqD0xyKtMzZQtrgpMATgjjHetu3vfmDfxCqU+m/aVDLhZQe3eq+9oJgjja6Y69DWkXcixvTai4YAZyetbOmXwY8nB9DXIrc72Jz8vp2rU068EZOec962TsZyidzbzjjBzntWhFKJAOxrlbS+5HOCfyrbs7gEDnn19a1TOWUbG3Ewx1B9qsqcJk9+1ZkEm49cjrgVcVwQeeK0RBYVs561IvIPrVeN8e4qQNj609gJt2Qc4B9KbvPHYdOKbuHIOD3oz2696YEqgYHOTQSRn1NM34GOAKN2SeuaAHB8A55xSGQEHgk+lNbnvTaAFJzTT+Zp350oUYP9KaQDNucdCR60xock4xj3qxwCMcUwkH1HtTApyQFsg5xURtMcDk/wAhV89MY4pGUdcYI70NAUHtcKe4qu9mOegHoK1iM9qieLJPBIPbFFkO5jyWmQBjiqzWGSBwOcc1tNGTnA6etRyRBcnGT6VPKNSaMkWAUEYHP50iWeDwOD2rSZMg8YPrTAnXg+tOxXMUDbAHHUnjFLHbqTjAx+VXhGDnIwaQKARx145pkuRU+xgEcZ9qkjtRxxjFWCn4g9qevGOo96LCuRGLAHGMUBM9sYqwoz16UNGB2JFVoIiVOnf8aesJJHQU5EC885qTPt1oQmSRJgd/rUgQDHHIqBZCMDjHrUitg9QQaLkPUeeT6AUmfbj1pGfrg4HrSCUZGfzNO9yR2cEdz6UnmDjPA9aa7g+mDxxULnGOc07gTSMARj/61Rk5ye57U3PHqajaQgnjGKzHYeTg+n6Uw/KegxUTz9R2FRNOcf40rjsx8h4JHA9qqzSgAnpjsKWWYYHesrUL8IpzgY6+9ZlRjcrandkZP3R2J9KwJZS7ADJboAalubk3D4XLEnCj8a1dK0gQ5km5lbGB1AqHqdKVkJo+khD5s6ZY4x6Ctc8EgDmpFjIUHqTTQp8zNJK5EpDC3Qc59DUiKAMnGf6VJtHOcEU1vlz6nvV2IbuVpRvYcYHvUEkefQCreOuDyKgccHPBHek0K5gajCWZ8dTxmuQ12CWB1kUlipAKjpjvXeXkfU9ietYmq2gkh6Anpn0qU3F3No66M881LTvD3iYGC6iiWcgqrFQrD3Feaa7+zzdRXD3WgapywJ8q4GQT/wDX+leoeIPCwnzIjmOdclWXgiuBS78TeEroSR3B1GAghoZjjB9Qa74VYy33OedF7o8p1zRfE3g+VxqljI8S8iaHlTjvVmx8XQ6jBCW2hiMAng/TFe76P8Q9J8QWccWqQpbS52tFNyM9z06ZrC8T/A7w54lV57Ob7DM7FwbcjaG7HFa3T2MLOO5xmnXJnh3HoMAEdKnZgrkgEj+L2rF1L4ceIvBMry2Uj61CTtaJV2sBjIJOce3FR6L4hbUiUureS0uEOHhkUjp3B/pWEkaxlc3pJVLJngA545FWbWdYd23ALd+tZ91GhRTGzEk5wRgVAWaPHBIznI5ANZ2OhO51NtcArgsCTzgd6uxTgsASRjGDnAFctYX7Mh6KQDwevFaFvqJZDuXaBx71m9CtGdVDdfOCz4A5GT19q04tU2AbmYAnp1rjIblkI43j16GtSO8Zol+YgA8kciqVRomUEzsrXVyoI6k84rZstVV4zurgItRBIIwQOCPatGHUmTDKdvGMdc1vCrc53S7HfQXCSMPm2qOh6nNSzWsU8RDKCwOQxHIrlbTVCFGTz1x1rYh1hVKgkuWGc9RXSmjFxcWS3WjlysqM0/yEbDyAPavNfHnwd0TxZbul5YATTrtZ3QAqPY+/NeqafqaSyPHuAYAEY9K0xbR3SGJ8OCM5PXFVZMcasos/Pz4lfso6l4eikk0W4IQOZI4wuFzjJGc98V5p8OPEd98LviVb3XiSxe4hKeURu2hQf4hxjjmv1CvPBVvfQvEkuUcAlZBuB9hXi3xF/ZpXxHBLLDZo/mnZuCAlQOOmRxUWtujvpYhvROxFbatZaqlrqP8AakdppMa+ZsjlARx7/jXivxM8VeG/EHiZ5NHtJBNyslx0RiPT1z61heP/ANlzxb4ctGGjX1zqNkvDQo2FX1B5/SvMo9X1Hw1OLXVbSS02fIMgnn16VjUimtD2cDJxqqc5Hdy2SXHDDHce9ZWreHo78qWjUMBjKjGataPrUF9Erq4cf3getbaBJgCF2KemTnNYJuPU+udCjio3aueT6z4JnRJDgOijClRz+VcPqGkXWmMBLGxQnG/GBX0hd2G+FmC4B4571y+peH0vdqyoXVcjBGDXRCu1oz5jHZEneVI8OaPgggkjuajwY8HoPUV6Drnw7lgje4tpS4ycwEYKj2rjrzT5LJykyMpX1GAK741Iy6nxtfBVcO7SRHazeU+SNwYEDP8Ant1p12hCKzA54Gaam1QrA7jn8BV65TzLTezZc8kVTZxcrWjM4LuTGcZ4p8sxNtHGIwGUnLjqRUO7ovQ559qc8nyADAI9PSkJ6DGRmk4IBIAx701wVbHUjjPrS7MqcZ3ZySTTFcqwz3/M1SRmWYHYqVIyD6cYpNpjkBPIHH0pgl2tgnAPOakf5lBHJPfuaZdydZApGeR69q1NJnuI51ltLhra4GfmQ8N7EdKxFJGV7N61NBO1nKrDDjoV6Cs2rmsZNM9N0v4oRTPDY+JLMRIOI7+LllIPcf8A1676Xw7K9mdQsSb+Jl3BYuWZe3FeHB4dWtmVgVLDbtHJzXUeC/iJceCpRpuoNLJbMCYLgNhkboFx6Vx1Kb3R6VKt3OsnZDdRBla2mHJjkQ5NN1rQ7q60t7j7I0cJI2SMcHd7DHT3zX0x+y94Xt/HQ0zUr+yt7i5vLz7OZnVWxF3P1PTmvvvXv2afBWueFpdLbSYIVePb50SAMPpXLGM535VsdMsRShbm6n4r2EruXibmeMjfH1Ndp4T8U3Xh6SKW2Ja1ziS0ZsDnrxz+Vdr+0D8CYfhh491GDSrsOtudpjkIBYYzgd+K8wiaZCp2ZQgE54x/9eudyU1Z7o6+Xkd1sz6J0O3034jaXDLY3b2S2zYmt+gwewII9zXW/BGT/hHtc1PT7eOW4liugI1bOFjPWvnbwBrsen6zPHLLLbJcLjIJKA5wDx3JOK91+G/iNI/FYtI7gwXoQptKlhux1J+leTXpcr0OPERU4tH0Ja6db2HiC4vBmZJMjy8A7TjnBrgbiJ/E+rau1rasIxIu0Hg8DBrVk8SP5JivgbW5jcDzFOFc/X3q1oqumragkiGKK4jBMisMD3H/AOuvBxEUtEfNyg47mh4TNh4d8iCaYPK/DzXDZb2C/wAqw/FepWlnruovq2sSC0lYfZ7S3kYMMAc8HH6VqyWU91YpZaVEkTpw1zMu98HqRn+ted2uh3a63Lp8FtLcHzCWuZBx15wKUXJxskZckux0fh/xKH1YWcFm0FlIDtup5DKzYHByentzWNrOvrLrF7ZShGiwC8jff+oq5ayXemeIHsLoLbOq5jcYIPqCP8auN4Mj8Qw3WoWwhlvFwrRSqcOP5VyyhKUrJC5WVfAljFq15cvGD5cY5kBwDjpx9a2rnxTNfaqumxRBkQ7JivODjhQelV0Gq6D4buDb2cL3s8gjRFGAFA5OOvH4U3wG9rHefabmNViO4kcjDA8kn8MV0RjyuwrF7X9PtNH1O1so2ZYr6NvMQnJBHPB6etYtpdC0s7sWTKDbrkb+QATirXjTXrXWJ7W/j3Qi2DKg25DE/gPSobzSBYaDd28JUyXKb2kPb6//AK6wqq2wjO+GEf2i/vJbuRy843Bw2ACGPQfTFdHrl5bWenTXt7va4d9kCq2C5/XpWD4P8Pst5GEn8iGCIksRkc+31rc1cS22g3j6qIzcwkRwfKFXBPXHv3/Gpi2o6BsWNL1p4IYV2l4SpMnOVx9MVq+HhBpWkzpbMpinfdIAclSfWuc0rWbddO1BLbDPZcNxkuSPT0Ga0fB8EM+garNc/NMfmO1tuBjIx79K3pzu9Rou6DrKya7OlsqtO6bWVzwMenvW54ksZvEaz6akAjlljx5gPIyvNcXosMFtoNtr8ztE7SlFjUZJbOOD+BrsptflDy3AcRkoMkYJxxXXGWlpDMzwt4ai8PrBG8gnlgG1mUfKT3P51ai1251jxU9s0WIXG2EgZBI4zn+lZtrfizlgt7Y5iLFmycnv3/GtPQrxNDtJnt7bz7mJi6F2wMk5546c10KaVkhWNq+vk0SRBAhEkTeZICcBvY1Sg1OLXrh2a3CNKfuqcj88Cn61cxag4TULYRm4jBbY+RkjoDXA6b40tfDsUxSKWSKN2WCGQYLEHucZ/ShzSeozuLmY20EcWNpWQgg8jFcD4ks7a3vBJ9qAaM+aoCdO9dI2r/8ACR6ZDdNtSR2JKRtnHsenSmaho9lf6BP56MXiycpwX9s1xVIqc1YNzT8HxLf6PLeWjgiYYfPBz3xWneK0GjNGkZkZn2kA5C//AKqztK1ew8PaRp8CWjxxSMqgBs4bvk4rc8N3o1W/udqlYVfaCw4P0rvcU42Q0jzi8v5NLvxG4cgDksvGc1r22pyahIImYBI16ZzUsukXF3qt/DKfPczsI0IxgdqzPEofw9YymzKieNlEwK5LDnOPw71xtOD1KNzTtQUwuvywhGwS3H+RSwaxH9vCRyCQ7sEgZAP1rkbPWre6tZVbDMUIGTgqcdCPrWX4Na8hIZS88aXChy3BJxVSqrYls6T4x+FZvGmpW0EBHmxRZVicg8nt6+9Zek2dx4fXT7O6sxFLFti3ebv3juSMcdP1roDqMzeNYvMZUiZAEUnJB/L0o1ieIa1I3mgszfK2M8fTNZzlpzIVzpLDUdO0y2L3UotkfjLck+wrG13xvDb+F76fTVdV8wKjBuWGecf4VV1We3v7OCBgjyKpLEcn8vpWZfaZFJpMbRIGgg5dG4BPbFbuqlFcorhcXaXFlBM83zSjBhcYI9ya2Ptcdho1vFYQ7UK/vHJxn6e1cgG+26gjTEQRzYAjPIUDtn3rp7uQ2UQtj9x8bQeRj29q5FNttsLlDwrrmpWt/Np90wa2EeW4GYmU8L65Oc/hWxd2T6XqMmrSkSQ36kBAuWXgD9a429nvDcXbQiOO91RgwUMSQAwBGPp6eteh29yt3dFX+eCwULIOg3bc/rmpg43cGStSo0smjxWel2yNM0ygsA3KDjhv5/hWfqrWXhjVJhbym5uLoL5luRlVHQkHpkDn8Ki064l163v9bs48NM+ZGZsGMfdAH5Vi6q0MmmWxSUzywK3nS5wWPPXv61SUUrdBtnf+GNXsYJtRtIAI0uI9x3EEghcc/wCe1cja3F5qWg4tSqXDnJlbhQvOTXP+BYwW1C6gcrFKwMG5iSwxhhj2PFdH4qu7bw14JiskjNxd3n7sshwEJPfv69KqNXnXKhM5Q3wudSkNtl4ogVaUDhj3I9vepZ4rlfE+nXk0Mj2U25m8s55PTPsKr5bTbcw2427Ik2sBkn2P09auaDq2pC1f7aFlsJAFjaMcxsfX6n0rgnrPRiR0Pim3ewk0q9iVJBLIFJ6AZxmumubyL/hH54IIsSuTlxwBz2rP0W0jvfDlzp9wS09gytlxkkZyMVKJYZ7WSBpAsqjOAOQMVulsaJnJa0l/qCWmnQkJaKczyMecemc9x61vXLWHht7CxgjIWRDnJyAOODXMeDdB1DWNYlureffZrIxuTKSPlz8oA55rpbCwiv5J711M3kEorMcnAPainD3rsGh+nacui3Mpgyba4fdhxnZ68+lP1uN9LuLUxqJ4ZjjKYII9T9K6LxFdgaVpPkRIseSJ22847AH1zXLX7eUkLBWELthD1IrarTWkidjb0eeODW4p3KBHj2IvQg/4VV+H2kHw54o1u6utgccxkdCCf8iudstMu21i5vnmxGiqsKN2Peug8PG6v/EF7PqBUW6wqBsOAx/z1pwnFLlY0ZM2lDXbi+guUMUE0zEEH5sHpirHgrwlFoksGnS7J0imMkbFcHk5qlpmpX17rN0JNqiGQiNVUgKvb866GyvZpdTFy7EsvbAA4rOpL942Im1y5bSdcto3t2kiuJ/LZkPCbs4z7Vhatrhh1W5t4yxNurEjGOc4HPv6Vq634ttjpbTlC0sczNI4GeAcED8ayPEdoLmyeVJdnmQ/aC68EgjpVzq9gNXw3qUms3UNufkinfZIGwGwOpz74q94lnPhHw7JY7kEs1ywU7eBGejH8gM1wOk6k1zqaeVL5UUMYZpFHLMOCAPwya0Nct7/AOIN7LmQxW0UYjZgQN4B5wPX3rSlVT96QHSXF1Hq9vaPex+VbLGqthuGAHNZ93daXCrRabaODtys7chvbr26/jWvDpsA06K0mcjYu0KeQB2rmr+4Ok6ddzJEEIZoIdwyHkxx+dTWUmuZIL2NnwlM1lJKjDEnLtu5HXt/Ktq+1tHikkjdgrZRgDyMdawvCunTXWlPPM4S9XlkByNvt+NU9Ylm0my80xM9r5uZGByQO9FCcoxbBsuLFiCC/IDQowIy2GBrBsJftfjC62FxDJ8yq5yM9wPrU0kpntZWhz9mVfMJJyFXrVPRbouBJaSAmQ4VyOPpWN+Zk3O8tXF4Qigq2dnPI+v0rCTQLT+3ZpTArSRHf5itwxHqOlQ6BcahDrZtpvnj3byQMYPpVmbzrS/LIQ8TyFmcdRz0IrZtcjQ07mh46drnwc9soVZ5WAyx2kL04rFsfDK+EdCtjdzG7nJDIGUEgHoB9PWmeI7y51LW9MeTdcadHIiyRqu0gj1+lbHi2SLXXjSC5EYhIDMBkCm4Qdr9EDMfVILmS5hm8oICu5Ax4z2NLpd1HbSCa4lQ3hBBQHIweprc1zTNmj28yS+ZEse3cBk9K89vrYDUIGjRjKsZBkDEgDtkVxzlacRnp2mX5t9LEUsfnJJPxnnavqKZrmumyvIrVC5hn/dgL93HXn8KraDpk0fhtXluFlYtlcDBx6GrQhgktVSTDShshup6YxXc5e6iiHULKK1s4FifYc7zgZ6j/Gsd7FWMQdGZGXJLDjca1dfspb7SWe3fYYFwSDyRjtTINU8vSHtnQeerbkcnIwBjBqFHS4rm5ZRpZnTba1GyDcu9AMAkjtWJ8S72CPxDHZoxRxEZpWYgA47Vr6VrNvCY7y8YRpEgOexYVxGvzL4h1+fVnQS208ZWBC2CwzzkeldHM403YHocl4x8TT6r4ZEaxboZZhHHFnIIzjP41k/FrVZtI8N2tpbtBbeXGMtL0AIwV+p6Zp2twT3VxbW8QCEzqdqcBFzzg1l/F+6sr221VHiE6afAA25sEv2I+lKjJyaR0090ed+GfCySeGtQnurWK2ABKSRtnKjoR3rwrxrbyWmnWRkJkeUu3mFskrk9R9MV6ZoPiHV9K8Gy6jJIkqOpjijkYnd+GMV4p4v1e41e5ga4ZkeFmXanC4brx+VfR4WD57s9WO5zEnzSENnJOAB6VqXCOmkQQRRl3M6EgdQAf681VWwMt7Ft5B4+bpWvfyPZ3MdvGoDxuAWz1r3UOxg+Lbq2TW2AYtcouBGwwIzgcn65qDTZnSGe4uP3rMRhc4x9KZ4oMdx4vvBHGzsrJG3GMnAJOfbP6Vb1Z0063EKqHKjDMO7H/CtEjN7nOahKWl9FyTjr3qC++VUwckj8qDmWUc4Udah1BwZlwcDHQVrE5pO7IYcuxODjPOKtSShikQ429T61HERHGX4IPbvSQq0rgngHmrsZrRmjF8sDsoyMZway1wzFieSevrWhM2LYqoJJGM1QePbjfxmkkW3oPBZwR2PrTI0+Z2x8q4znpUm5UUYJOehHWqc9wxJUEgdTitEjJskkuQgJXJNQzNvAcgA9wOuajTPfkdacy7wRkjHODVJGTlch6nHQD1pjkKeCQfalYBcYzn1pG5B9c4q0iBEABGcg+9TH5EOePpTFUsQOCB1p8rBMAcmgCJDjJOSOlAIBHHPtSjBzg/gaTGO3PtQA9s88Z9+1M+6cd/0qQIWQnOO9CQ5I7j0NDYEZGBgZJ9O1WLZHWUMvBHrTgqR9sn0qzEGJBxgDnik2NK+iJDaBG5IBPPHNWbeEq6jjA5qxDYvcWwOCHHORzmrdvZkqA/JHQ9DXPOfQ9fD4a9m0TW0XCt1HTHtWvZ3cVhuZ1JJwVx2PvVOK3Fuu7II6e9U5pC4JyRznHrXN8TPetGlDU3dS137fbBJZZpWVsqHHA4xxWFMnmMcDBpFzjP3hjoTT0dFAJBPIGBW0Y2PCrVuZtIjS2LqF7A5yKkgtOTwQT69KlJAACkgg5xUgn9MgD6CrZxk0NkoGBgkc89asIioDwCcc461UiuVLYztHrnJpn21N5JJA9D3ovcasi8F37SMAD161Nld3A2g8VmnUQTgAnHHtUJ1FmOFQk9BjrQg3NZrkRKxPIPGBzWZc6wWUxx5BPG0das2+mz36jAKRt1ZuAK17DRbfTYTLsWaVc4mbnGeuBTuFjItLa4nKmUFQBkHpVuULGvyjLjjJ6/Wi51NUkdIm81/7wHAp+l6ZPcyrMcsM5OegqJO2prCF2aPh/SnuJFzudycEjjFe4eCdKaKzijHLK+PlHIHua4rwn4fmxHcDAj74617H4c0wQ2MSgEHOScd/r3ry8RVvoj3KFPkVzrdLg/1aoWULwxcZJrrLS2HyY3KV5wORWRpcJKDsen410FtGyAHGCexrxp6s7GX7UkjnnJ6jitiybDBeprMiJV0GMA962LaHlWHU4yKklmjGAYwMY7CpQhAGOf8AGpIFBIwMk+vSnqhChSMN35rRGTYxTtx61Be2n2xEI/dup6+tWzCykcZpFU7j27YNUguYz7oWCsMfSrEd9sAJ5fsvar1zarcoVbg9Q46g1jahby2jjIITIAZeR061adxtXOgsL7zHAPB69a37LUSSOfb2NefR3W3Bb6cGtjT9TKyL8/yEYwetaJmUoXPRre5QoHBJB4yKvRz78dCO5rkbPUiI06EcZB659q2rS9VyGHGe2a2TOaUTfiJyCDxU3mc+3pWdDdrxz7VYWTcT3NVuZ2LO/wCb1NKsmDVVpec0NN8oxwRTuBa83bknJFMivFkcr0I9ag844HfPrSRhUcsOC3Wi4WLxfGccj1oUnn096rpLkjsKfvGMdCfWncCbdinA9KqmTGOc04OCPUd8VSYFlnBB7A00sAeuKrGfgD9KDIOPWi4E5IOD39aNwGcYP+NQCTAPp70pkGOx9gaYEvmAA55PrTGmzntUDzY6cn1qN5sZzxmk2FiwOef5U1sMTwR/jUKS7TwTn0pwfJPIApphYc0Q56gVGYwoPc+tP38HkE0xn4OenfFAXGbB+B9KTYMjvTi2cY455NNLEE9velZoBwwR2NFRljkUB+DnnNNMCQce9KDnPfNRiQYPqKBIMc0ASZ/KlHUZzj1FMLjnufamM+WHUCggk6A+lAI9eRULSAA9QKjEnXkijYdi1u7dKQtiqjT4x1J9aUXGcA8ClcRZ359MGmysMD1qqZiSe2O1NaXI7cd6LhYtb8D0qJ5efSqzSn6n9KhefkjkH2pNjsWXm59qikkA79aqmc885HrVeW4znnA9alsqw6e6C5z0Fc7f3b3k4hhAc5wR/U+1XLzzb1zDbkDIw0jdKtabpcenqQvzOeWc8k1LNYq2o3TtIFoS7kSSkcHsK00U8eh9KFT8vanqvX0NSJu49CDnJ6U/GM4IIPeo0jy2ckGpvXFNambG/eOOwprpuYegqQjjsTSYznHFVewmRMuASOtQSxhl44OO1WGHIxnNRuM5xzSuMz5YwF9QPWsq7tlcHIyK3JkOD0HtVCe2JA5Gf0qWrji7HMXVkshYMpwRmuT1nQEkICKBjPJFehT25J7EmqN7Zh0IxkfrWTbRvGZ4V4m8CW+qZUgpMejqORzzg1w93a+LPBsqS2d219aI4UK7EMfwxX0NqWkDcxUBckkZ5rnrnR2MjbVVxg5DdK0jVlEJRjPdHmFr8eLSOVbPW7SWB0zvdRkZHXPQnitt5/Dvi+Dz7KaBg4wDnDA/41H4t+HVnrEbB1SJ+TuVcnp0JrxbWfAOp+FrxVtLw2MxbMcqEmJgezD1/CumNRTWpzuhy6xZ6JqFhc6NK4VWnj9TzgCm2OrwMkkYkUBhgkjOD9a42Lxf4s8OQK2q6eNUtACrS2p3HHrjANZ8/j3QddAhKS6dcg48mZSue9U1cEmj0SC3b5gCWycg8Y/POKs2+VkMb7sEZ3da4DTPFjaNLE3mfarTkGOI5I/Oum0jxVZ6vGjwbxITlo3ADL6ZFRKHUpM6VJAjctuDDnHStCGfFuFVcZOcHvWcsKzWwUEIzc5PX6VPEHCjGXAGM9vpWDTRpdGpDKoKKTgscZ7VeimBIGcjv9KwvMy5VgQwwcjgirsMpCgbsH1pK6Hob8U+AWViSeq+1W4NQKN1IUjPrWNFMFUcgk9SOeKlafaDjgkZzjitVUkiXFM3YdVNvIsiEq4b5ieQR1rq9I8RW85Z2kHTAA6ZNea/atzKoVjnhien161dtLgRoq9VHTtXRTrdGYOkmev6dqcckbYbBUkHPA9setbNvfIGADBgecHpXkFjrnlZXOAeq5yMVvWPitRGPmYhTgZ4xXbGcWcs6co7HdXWh2V3FP5UQjaXjauMZ7mvLvH/AOzjo3ji3lt5YIRI6kCSRdrD0IIBrvbTxRB5YBwhxkuW4rpbPUobiKPOGBAIz39xVOMZBGtUpvRn50fEL9lPxd8N5Z7rSR9tsiRhFBJ474x/KuIj1aS2xb3qPaXK4DI/HPpX6p3Ol2d/gvuJwRz8wwa8V+Kn7Knhzx2k1xCVivCGYMoKnJ7k1yVKLWqPpcBm6ptKbPj3Tb9LqOFEIleWRYlG4AbieP8AIr028+AfiCCa2kuZozcSx744IEZ0I9zjOfwrhNU+EmufBvxlp096q3+nQTCQOmSnHr9K+qtF+Ktrf2FpeW7D7IVx568hPXPfisI0+Y+lr5raCdNXufK/ivwPd6TfC1vYVhulycJnpnrXHa58PZbyJnuYw6DkDbzzXu/xb8VaHqfiFL7TtSOqXLrh/wC6mD0rlrO5TU0LFlBwcp3xU3cJNJnZRo08woqU46nzX4p8D3GlqsllCkiHBKoTuxnk4x2rmokZJngkXDlfungj8K+q9X8OQSqAIFRlGCo5z71xmt/C+LUGF0IEjZcAuv3semPeumNfoz5zH8PzheVLY+fLiDy2LbSAD0PejyN8AbgnGcDqK7XXvAN/pV3LCyCWItlQ2Q2OuAMVzOs2NzoN8IWjaNZFzhxk4/xrrhUi9j4rEYWpRlaSMSTKMODnPemzAZU8g+nSrtw6PhlIdSOo459KrvGOWyQByDW6dzhcWho5UZIB7g+lWGkEhDBFXgAgcDioEAbAGSTzmnL8qnkAehpkjmY4DDnPOe9TQ7LnKH5X9TVfrGQeD7U2NirkjjGMds0rFXsXbWabTbmORCTtbJVu/wBa6qa/0rxBFFFJiK73CQIMAEZ5APWudhZL+NIwMTDuTjd/9emJE1pcqzLh1yAemM1ElfQ6IScdT7S8A/EjQvDukaNFpesHRHt48LHIygkjqfT6V9HfAz9r43eqto83iWK7gVTlrscqfY/0r8q74w38CF5XSRMfMGwB9K9F+Cuujwv4ms5rW2nvTH8ryKoZWPHfOM14dejUppzpzseyp0qqS5T9FvGfwVh+MPiy4vLy9R7W+PmxXMnyP07Dnj61y/ib/gnVrL6XLPpGt2txMoLJudgT7fdIr3H9mW7n+Ikc2p6nZ/Z4YkVIYmGGHrxX0jbaZ9llxD8sZ6r2rzMMp1Lt3bZlVxUqLUF0PxY8S+AvFXwo1h7HWtO2lXGJMYHXscV0Vp4i8vxppF+Lh7eOSRA6jG73yRX6W/tFfDbSdZ8JXmqT2iTzQIfkPAbJFfCWrfs/XviGOTUdF0+7062t2MuJosLx3DZ6D2pVueEvZ1EdcZQxVPnjoew3MUV20kFzGXinhDxXA5Htg+vfNVLB9RtELKkl/ajgzx8kAHuM9vUVB4Au7bxBbaRb69qCWkNmjLcTn5RIMYwvGecV9JeGfDvgm107/iUWl5KZI8iQo21/90H/AAry44eVabtseQ6Lg3GaPlXx58YYPCOqW9nbI81zLHlivKx84zX0J+zb4Wbx9aR+KNVuXubdH2QW7IqhgB1YDrXzt8SNMtPh7471v+0tHMpvnDQF+ioRyCCPX0zVjwX8a7zwqkVvpfimy020hbzBaJNhic8gr+GMc16GBq0YScKsdj1alBfVVGC1Z9cfHj4V22u6Gl7p8cVjdQt8xjGzfngAkV8zWXh3UNH1C71K4uZYNPhbewjc4DD5dpHHXtivSNP/AGi9Y+JlpbaaIIYo5mLGZVOdq9fzql4iSfVlTT4pYJbJplZ/LUq2M5IPPXvTxtKhOaqUTwKtKVOPLPcfDp1zN4ctNReMBpVJVXGSuehPasLQvDNvpF1Ha3Mq3LSl5GVcqBuJIH+Neo3Nrc6lopsbfYk6J8u7oMDjNcJeWE1np6anqBjS4gkAMS5XB6DPXNeZUo6p3OI4bTvteo+N7uNrZDp9u6q0RGMHPHuea6b4jaDHN/q2aeK8Ty4xA2DuHbP4V1msRfb7UFPIh+0R7zcQIFKY5znua5Hw5pM9loCaneXLTwF2WziHJ6nLE+/PpWc6CUPMVjg9b1IaN9hsYmZJ2VRMu/JQcYyfw5Fei+L9L/tzwjpt8zrsjG6Rl4DjHGf/AK9cD4h8D6hFqEWseGmFzexu73EFwd4GRwAD9T/Su48OajdeN/hxd2k0Yj1KI4eJV2gENkDH4YrnjSvTaCxxvga1+za9qLO4iXUPlhSTlsoOTiuz8F+FLrWYSJpgtoHdZjHlQwzwB7j1q7badYeIILPUFgNvqdqSGZAAB1BBAq8msNYyJpFsvkRN8zSnjJJyaVKjyNNhY57xFrdlc6nHotlCUtbH5hx8rN1OPxOc/Ws576QtFburLLO+3BGDjnFbniZNQ0YJcWsdsY5pFj85osj2JOc//rqxNb3eriCcCJJYiGJC8sfQfSumUbhY5XTZLm0mLXMDAKxO4cAL7n/PWukg8wi5ZQBbEDaWOM/WtxbXT9Rn+yzqHWKPLREY3k9efrVfVEguHFl8qQZDYGSE9M/lWUk1qgscrfa5JGkEs77ktSWAUZwO35VgeJJRNr5mRwqNCjCIDn2NdNrun2ljqb2tqm9SgLyDkMSOfasvV9EBu4ppCuUQLleSMdBXJKo29QYzwi0Qtru3+4HYkMTjnvj8a6HULsLbCEMY2I2qQMjPrXN/Y44Taz72aVXI4GAM+vtWtHeRay4ijzFLE3IOCG9/pVKeqSJ2NDWATDYWKFUeTaodh0bua7iOJNAsrKGNt+11DSDgk1werW1xDc6dcO6yiKQNw3b0rob7xLHfaRG9xwDIPLVcBt3bivQoSuncpE9hdmPVNSllQo6swViOoI4Nc54ojF9N5kiMjRKC7YyCuck12REVto88s+A8iArnqawdD1yx1vT7yFnV5drRsB/D161pUs9AucF4hitF2y2CAEoD0wCaueEr2Ka2behiLxh9pwCW9f1qaTQTbbVGTEg2qSc5Fc/bWM9x48GnWs+8BNxQDAA6EE+teO2+axJ0l0C91FNGxBQ5yBz+dY+rzJJd3EiMS4O3cMjg+lde+jj7aLKFxI8ahWwf4u9ZGvaRb6XBco0ha6OQwRcjp1/CnUulYm1jn/BU66hrF7ELgOlvER5QGcnr1rRvbyK10yKS6LwKzf6sngkVZ8D+HU8Naa0sjLLPcEnBwGwe5H0pdc0ZNdntrQgwujAqy89+eKqEW1cDH/tOJbYXJiYxZ+7jkVfg1F9SkiOxnQLhSxrT1XRx/aMWj2UaMxAJRmwW9a2pvBhs9KIadILhRhVAyMnpT5JPRDtc8ug8TtqWrXAtrd/Nt53VZOhHPQV114bix8BXtzAym5ncM4LYPynnPvgY/KsRPDs9vqa6ZaSF7yZy5kIxlc5Y/jz+lW7i0/tcz6eoZktm2SuuQA3pj+tc6mnWv0M4tvc39PuP7C+GZuxF5T30iyGM9FBYA/4/jWVZaHZeHNWe5lzK+oLlYSPlQd89uc1v+LmE3hFNKiQSSlUK44CjI3c/nWDcz3mratanywlstuy7gejKc9OvSuqbtD3etymX4dFttHtLq7CxpZhgLYLwVBHOffOabbypqs62sS+ZekNJGzDK8D16ZqwdIl13wnc2AkeJZBuikdSBkEnH9KTwfoGpQ2Nq3zQXuNoZx2HBP44rG7hBSSBIwNa8LXd3JawJceTdt/rERCQxxwAenHWibQ57PSha3ErSXl3Mi7Au0jaemOg45r0TSrwm+SWUCURZBbAAz0NZ+tH+0dXtLjCqYpCwA4JrV0ov3kU0JrlxFpmrpCWIaQKu1BnPA/p61NLaadYXC6hczK6hcRxg4Lknpj/GqnixoR4pgnmfyZUICoWB8zI4IHtyKz/GWmLqUUUkytEgAKzo2F3H2q0lFpMZ1WbaDRNWESCCe9UKqJgH3I7dK42My+HNbtLKNJDZSkpKxOQSeh65q5e3c9hpmnIqNOSh3SjBGB3NSWshvJXlVfNdMELjJ9vanUnFR0A3Nailbw3c2cRDuNpVlx8pyCeTXM6kslimnvPJhWfCDG4Mcc8f41rWOotAZ7fUhiRl3fLj8sVx+s62L1ECxNEUkIVG474q5NciuJm1r+k3YMWp6XOHR2AlhYYAHc9f5VDc3EspW3hJS4IydpyPyqx4Y11ptNfTZomMUTEiUnJH9aLAQQa4t0Iw0q9CTjj0xWDUWlZ6iK1iJ0Z1yRMB8x4BP0rcttUtJbZLaVckKAZU4KnvmsPxlp2ojfc2iqEb5lYYA9wec/iKo6LcSLotqZpFMsjEMAO31rnqQlGV2BNeXttJNPaJOhgBKnAyDnvnHes3xFYa1ffZgkmyyKiMsQBlR+vT2qXwXYf2lqN7Hc2wiW3cyBTyHUtxz7itTVtbjsvEOn2nNwAu7aBhYxnGSfbB6UrPcDO8J+GY9JSe3UPd3txIZEVmGAG6Hr68f0rsLnTT4VnsMERyyKWkU4Izzn9e1TeGPDdjBZXDW0y3OorOZXcNggE5CjtxnoKzvGN//aqpJMrmS3kVeFzgA9f1Nd9Glyx55AO06Rka9uNQuN6LudZNuB+XtS+LGtLvwW5Y4i8wSLIuTz2PrmsbVJLm60lUt4/NJblc7SQevP8AStmwtreDwebK6mWdsg4dcDOeB+FaU6rk7SQmL4PvyLizwjL5kYjZG6sPU/XFaniLw/5EM1sV3pPliGbgZ/8A11Hp1qsLxXZTa3lhN/bHbFM1TX3udRSzulZSybo36hl+v+Nb0KbUHfYls4dJZdL1+TSLmF1iuLbCovQjOM56VpR6eNH0YQInnzI5aIJgFRngH3Fbni22hMVlqEQKzxxiISYyBzzmsazuQshadt5XBDAY4965pQUZJEGfEusW2opewOGjZdsivy27PT6V0WkacYBPdTXSsXbaYTnKn/PpWTr+qSaVq2npFkRyqJZSw4K+g966aDSY7mcXhdoYJo8Kp7t1zitPZ30KRUhlSRGQEZEuW9xiubllurTWbkSuptJW3KoGCD6Gui8L6VMniCeCZHx5m5C3IKeuff3qzrltp/iq9vFs5FjmtCVePGCWH1/pXPOlJppFXsS39+9t4OZViLkyKFG4AYNY02nR2tkJnCI79zgED0FXPBYOs2lzazsRLBNjy2HP+FXPEtpaapqZ087SlvASWHA3ehqVRbim+hRmaLeyQaLe4l3ETEx7ugGOOKyLbUdQigBZPOmaQjfnAC/3sf0qvCrWKeQhIUngMeo+taemXCvcRRYMqM4DIvXmsVO7USbm/pE8t1YyyHIWFSzk9Tj2rk7e8XVtTaNGZn807lTkEemenStzX7v+zPDeqMp8tZI2jXy23Nn0yM8jvXM+FIzFayXe1YhAu484JwOSa66k1TgFzp9Vljub+LTvulYhiIcjB7E+tVtd0dbae2W3I2om1m6BfXisPwRHcN4rutSlJe3KtIHZ+MdRx+lamtahK1hcksEu55NyRrz8meMn6VEZc6KOI1tVtbsH5ss2FIBPP/165P4i2I0HwNqcN7Er3eofvFJYZ+nXsK7uW/MavHtVnVgcsM8+1effHm6g1WCwkmRykbLGrK2BubqSPQV1YdJyR1U9WjxPV9Tj0XwjpVm8fmoA0vBx1BxkV5NFambUFluU8+IZkkRTgHjP6V2fj7yYtaVbe7MsMNuFMbZxu9v5V5219NCj/MSHO0juOelfWYaNo3PXitCa0cx6gdwHkgsVxySO2ao3l3JdXokZNzFwMZwSM8n8qWCRo7oICWLLwDycU+y02TUPEWnQjCBZQ7M3I2jqB7mvQQ2itdR/Z/Fmt3Mql41kBVG4JJUdPp6+1YGoXT3c7dQCTz2FdH41vUtvEN8BGVCsFUde3J/nXKBnklIjhlkdyPuRlhXRE55EQQoDnjPt1NQTRPO4weD6jmu00L4WeJvExElrYultjcHkwobjkc1J4i+HureFNMe7ntFMiEBl8wMQD3xVKcVpcbwtZx51HQ4d7VsLGAGI6npzViCzaBd7kHttzk1HLeyuHWRdrnoeAKjR2RewzyTmtE7nJaxPcXawL05zwKzJpvOcszEg8YPGKkujvdSTwOcVWYrzjrVpXM5SH+bhdpbOOlRnlyeSDzSbsZ45656VGW4HXHpVpGNxSSFIB6U4OAwOeT2qInIPYDmkIz04zzk1QhX+YnAwPWmKORyadyB1BHSlVc8Hk+lACqcZxzj8KbnLHPU+pzStwx9elTR2rS5wCSOTQBCQAff0p6Rux6ZJ6Gr1rZozjzCqgdc1O1zBATsQMOgPvSuBWigOz5hgelNA+YhRx609Q9xkjJJ7DpVy1smxjZ8w7nmpbNadNzdkiCCweZwcAknrjpW3a6X0JHFPtLaRSFClD69s+lbljZlnjB4JPPeuWdW2iPo8LgV8UkR2ts0eCUG08AnvS3scdmgOMA5IzXZXmlPpVgrOkMqP90kjeo9hXJ6/bfaSLeMEyp8wxyMEdK57uR2utCk7NbHP3F9lSFYhh365qDz9w5OehyelRzWTr1IJ6YPFRMCqlT1XjPUV0xjY8XEYl1ZNInFzhCQTj0o+1hUHOCfWqu7OM5Hv1p8doWGFGR6mtDzyYXYwSGJNKl3kjJJHemx2DAjPAParKaXgZ5I9qAtciE7AfISO2e9Ojhd8HuBwTWpa6LJLGoSMkkjtk10mkeEiGEl3ujXI+RSCSPX0pXKUWc5YaHc3uPJiMjZGR0H511Om+H4YQDJEXmY5IByB9a6GdrTS7VFlZbO3Clh/eIH61x194oi1DYLAPDtY5kbIJ5qLm0Y2NvUr+002EbygA/5Yp94/hXJ3uq3eqSCONfIth1VcAt79ai+yNPcSPKS75+8Tk1rWOnh5QcAL9OelS5WNowvoVtL0zg8ck9OpNdx4f0ZwoU4J4+U9AKj0jSC0inYCoPGOtd9pGisqB9pDEgY69/SuKpU7HoUaPU1fDmkfKMoVXHXoK9P0WzKonBCjAAPP41h6HoxhgCqjMuc4PNdxpdvGqjqeOhGSa8qpO56S0VjTsoCGGCQoxwa3reEqAANwHTsKq2duu1CRz6ZrXii54HTHFczEySG3yABgY7nrW1ZIHIA5B4xVGCPdtOCD6GtK1wueMAdCKadzNuxcjAjbb0HP1q4gBU9Mn171CirIno3Zj1qaNOmSAB6VZk9RzR5OeMioZIyFODg8Vc2jB9BTSo9OaBophchexp7KkilXUMh6g1I0YD5wMe9JsHUZGPyNBVzmtS0OS3IlgcvDzlT1H/6qzoLxS3UgrzjkH612bhdmDgk/hWPrWhJqIEsH7u7UYHZW9Aa0TKTDTNd2yFZCQhIKnrk101hqAEhG7cvX2rzK8huNJlT7ThJBxgHg/StjTvEBVI4mcEjuODj61qmRKF9j1O0vFcghsjHer8F2PXAFcPpmshVHPB6GtiPUFcgh+PQ1omczgdL9pBbk4pXnHHII9BWGt5vIw3NS/a9vB4I5xVXIsbK3AAHP50xpxknJxWYlznJJwDSvcKeN2RzRcLGqtx0IJFP+0be5zWElwd3Ulf60rXjZ6nHSi4cpvC4UjOeBSGcHnOCPfrWGt2NhGTg+tK19jHOQKq4uU2fNJweoPvTvOHfgVirqIJOWx7UraioIAbk0XG4m19pQHkkDrimtdKM5JGegFYLaiHJwcmlF+qkDkn19aLhy2Nlp1xkEkVGZwV64J7VmG/Ru5APHpS/a4/72aLhY0VuMck5FOW5R88kH1FZjXaZAVuvr0zSx3IAJzkVdwsaxuABx09qb9oBwMkA96y5L1FIGck8Uj3oAGDkilzE8pqtKB7/Sk88AVj/2iARkkD3pDqOfp60rglc1nm6YycUnngZ61ktqAYH58EelMbUVA5JHOc0XKUbmyJgMHOR6U17kNkAkAdqxItXhVjubJOcexqwl6rgEHg9+9Fw5bGiLknOCT7mnLPt6kg1nrchVOScZ60gu1bOCCfbtVXJsaDSg+3uaaZgDnPJ7Cs83a8jdjPrUDXXJ5yfbmpbFY0jOOeQCKQXKY6kVm/aRgLk5/nUZu1B6nPXmlcLM1hcKfYVHLdgggZA9TWQ98SeuPak+0k5OfzouOxfe7wuSSB6ioPtOSSCST61nyXGc5YEjnAqFrv5eDgjjBqblWuaUt2q/eJGf1qusjXJ4OVPTHPFZ2Xu5gqscDGT2FbNpGkYACkED8DRcdrFi2t1hQAZJPc9TU6r0LcD0qJOehyOlSquQM8+wqUyGyZQGAwDj1p4HBB602NTx2zT8Y56GkiLhtAweQfSnqOnoKRR65+lPzniq1YmwAzSEcHtipYWCMdw3cVGQTnjGe1URciKc59e1IV/KpMHnsaMdP6U7FFSePqeAB2qpLGSowOa0nXIPpVSVDjJ468e1TYDOeInPQDPSqssBAb5QR6nitR4+B6io2hyCTzmoauWnY5iayyCCMk/jWNNpZBboSOPwrtJrVSCcc+grOntCSWAByccdTWZopnD3ulnBJAIYYzXI+KvCkep6dcJ5KtIV+TcccivVryyBQgDIGeaxbvTDIgRRl8k4xx65oTaNlK582aLBc2byxziQMrHemMhFB/zyK2db+Gui+KLZppLY5nT5WjXDA9j9RS6ihi8fX6TXLW9sihW5JUjqc45rvPB9udQ0CKYYdGJRSOD8pOCO/Naxm+45RR83a78AtX0eWefRtQcQFcrHPyS2OB+PrXmup3Xi7wJq32nUbOS3dh8rRHcGwOAQM191y6KXJ3r+6JxkkE/l1rA1vwjb3fM9urqxzllBz+H04rWNW2jMnC+zPk/wh+0pd6fcpHr1u6W6kt5iJk46Y+teyeFPjD4W8X5jsNQUTBdxidShwfXI61j+N/2fLDW4y9uFtpg7FAq4AB9fWvBfFHwO8SeGn822jeW6jbCyRMFLDsTyP1rVeznsYtSifY8Y86MTAhmz91TzjtipQA8WepXt3r5F8J/HLxJ4HdbDV4GvjBwN2Q6/X1x7Zr2vwV8f/D/iOFEkb7BO+Rsk5Ygdf8mspU3HVFRl3PUba42NySAeD7VZjuPOiU7sop+Ud6ybXVYrpBLAweB8ENnqv/6quKIg7PC6mMnI28/mKyu+xomaEUwx6k9qsI/mA9/XHFZEsrxhSMlxls9j6ZqeG73AbSR3pajsa/mnaCOCOmOaal+8RDeYHJ9eCKpJcruIB49PU1BOdrlscAfWtE2i+VSNmLWGJkE0pdMYZAefy6102ieNPKhRUl3Igwm7rXnYmDZZAFOMc9amt7tfL2klGU9hjn2raFZoxnRTPfNL8bx3UaZZUBXHHHNb1pex3Ue9ZFYOOVHJr5zs9YNm4bzXKAY55/Guq0fxu1u0IDgQE4YE4P613060ZaHBUw7WqPSvFnw7t/F2mtbXCo8cmVZGXJx2xXzj8Qf2QfE1pa3Mvh68YxHJFuJNqkEdB/8AXr6i8N+K4b+CLkOw4yeDiu0gvkuImUFSO6gggVcqKbui6WLqUfdPya1HTNZ8B3p0zXbKSykQ43uuQeeOR/Otjw5q9sZg6TbmGcgHg1+gvxY+EOh/EPSZ0urOMzsjbWIwc4POevFfEHhn9lvXNV+KUvh2ylkt1DsfMjIYgep5xjoDXnzpSi/U+6y3NoOKV7WLWg2V7411YafpUDXTAgvKG2qMHJGT+Vdzrnw+8RaFpaTy6Rut/LLMySIwUDOcnPbrxXtngD9n24+DWhXdtq1v9oZ2dluI3XcY2GPXOcj9a4jWvHAv7GbQfD8Vx87upnujuVB/Fj6j/PFP2Vlqe5/aqrTUKa5keI3HhMeIYoWVUUvyHbk+xrzn4lfBXxHZW0FzZWUepzBt7FRgsO4wSO1fTOkeFJtHskkZ4gQdqkckj6Vo3JuklG6IXCOh3Lxx0xgfnUpOOx1YnAUcYvejY/O/VtJmS4ma5s2058/OjgbffHJrEa2JOTgxno3UV9p/Fr4aWXinQ7tLe3FrdNyx25IXvx0r5U13wJq/g2e1SKB5oSjNuZM/oOnX1rpp1ltI+GzHIZUFzUtUYN14b1bTtPW+m094rFhlZgyk4PTIrNddyptBAAzg+te53llHcfCSzOov5LPGpLFSCDnp9K8Ye1tpZpIrOcXBU9BwcevaumFVSlY8HE5c6FKM+5Q5ycdKdLjggEe/pTZYmtnIbgjrk81JtMg29B610XTPDs09iBeu4EqR3HWtu21GO/hjhmIS5HAcnhvrWT5RXIIwBxmmqCjemOlLcE2jodI0G71fXYrGNkhVztZ35U19a+CfAtr4M8N2cU586dMMp29T69MV8r/D+72aqGLsm1gQQTkH2r37T/Hl+wAlzLarjaAMknvXiY/2lrQPqctw8K0HKR9VfDD4+xeFLLyUvJbOTODHHGTuHrnGOK+lPhv+0fpmpWy22p3R81cBZnGC3uRX5wS/EPTNCjiu4juiTmRXjP6e30q/oXxytdd8QW9nZQSHJDNIPlXb3Ir5dU8TTqc9Js2r4alPSSP0d+MHxv8ACWn+FBHPfx3MV1II9sR5yOa5HWvFWha58LNTL63GmlJADmJtrHuBuA/QV+fnxT+Llh4a03U9Ls7+W8vrpt0cDcmL3BrnvBni2bxFY6Vpt9qlxa2cmFljMh2kjnp059q6qlDFVf3s2cEIQppU4dz2XwXqlv4smurSJZooIH/0R8kBhn7x7Hmv0K+EniHS9G8C6ZBqer2aXqRhZPOnQNnt39K/O241QadqdidGxPYIhVhGO/ufrXX+HvFt6UjknshG7MSy8kke2e4967sJOEI++tRYulKcnbY+7Pit8INE+L/htoZPL85lJgu4znBPcEda+NdW/Yy1jwj4hjvru4hj05H/AOPuI5I9Mg9+etfRPwW+PWiSaXHpdxdmBLX5Q0wOSMdM9OK5X4zfGmLxleDR9LcGx8wK1wOVbHX8e1cmKjh5+/T92RGErV6EuR6x8+hl+HbTTvA1qovJY55doRbiOPAx9AMc96t20cy3wlnkiEczBoDGOq/WuS1PU5oDHBNskjxiEc5J7ius8GajZzWptLfc8sa7pIJDuZR3K+30rzadTmbijy8VVlVqOUyfVta1ODxXYC3V5Igp3xoQN3HUjPQVL8SJU/4R6B4YGKzTKGyw+X3rjtfvdTh8Ti7sGBsVUI7E5K+tdUbuHX/ATyxE3M9uTlW6gg9MVMajmpRe555Vs9Va4tTbthzjDAdxis/XTdTy6dDaoF0y1RvMIbO047jPc+xo0PV/sBnhmKRztHlWPOTnjH0rY0ALpekrFJsMt+7csCS309vapV5qwGP4L8OTPeXviF7l3SYbRbj5VUjAGR+H867S2tYV0y9e2URRTKd8qKAA3/6zTdDNp4e0XUbV5xczw/M6pztyeB9QDUmo3aaxpcWmQxyWgdSTsODn3roUVGFmBxeiQt4Msxayzi5haUs0iIQWJ5weT06Vn+Jrm5klu7i0UmWVAsajBIP/ANetKHUpzq9rZyhGtEZjIxXLHHAOetN068hv/E15M4C2wZUjx0XHB4+tcrkm7FNWNCDUfN0exN/b+bHHGGmhZgDu7AepHFSS6nFD51wSyRhMpAhGcnpzVDxBbJqCW08jGBLdy4UHAY4Ix+tc4ttfQ6vBczYXT7n90uW5Xbzuxnvnj/61RKpbQk6jwvqR1W8km2bHkyhLDA4PTPsa2JZrOwsrkiBZHucoHDDOR/hVHQtHja2RRKI1DMzHocda4nSTL4s0/V7MTmOCCR44pQcA8nnP4Clze5qK4v8AbjXUU9lLBtuc/LcZGBz2/CoreZGingmbcrKQJSc4aufhul/siSLe0pQmIz4wNwOCPWuh8I2Av2EFxGXUgAsfSvOd3LQLnT+H/D1jLYCW8mHlKpHJwT6/5FcPeyxR6pLJahoot+1WDYJAOOfrW1ZXOy2lsvmRYZ3CqcjC54qHVNOiihETIsjyjduz90en1om7PQk17ZhqltHDJIYwuNrdgcdKgbTmW+slchwsgZmJwB74qv4Qne/ilIt2MFs+0s5xk49KtahczWhaaW3WWGXKhlcEg+mM5rWE2mncDS8c6+r2UlvbOTLDGVRl5Bf3rmPh5sgNw1yuy4uIs7epZ+hNJqkKxae92GkeXGFhHAY9v8Kd4Ytr3T7mO9vwbYyKQUcAhR6g10Ko3LUDrNRsXtfIgkILyoHXb6UeGPBkmgtqOtyKr6hdsRCWPKR46n+f4CrU0R1vxBpk6OTp1ta7ppBwPvZA9cnHar+pa2upytDE+23VSVIGOAOOOtbRpxT52BmpZ23hmOfVL298+9mQsqhec46gVyWl3qXVtLfXs7efIxcCUEc0++M2o36ea5fyxtX1C+mKytZuS9ylo9tHeApu8rOCMdMfhXLN8+w3obGnabPd6vNeuCFYDaM8Ae34Vv2uhfbNbtrsOUSGNtxByD+FUrG/ihsmWPaHjjJZRyR7VY8KawFtZZp/3ahGBU87cjjNbU0ktSUV9A+zJ4qu9Yu2KEPthJPykd6v+MtftbO4t7RnZ7m4O9CoJBAOc56VQ0/Spb60lkdQtupJDHgH3A61dnsbGK0Go3bgRxRmNXdTn8B1FXGVky0X7CzS4vxdwQ7HUFdyDgCofF1jBo9tFfWEA+0Fv30A4MnPP49TWlHPf2L6dpdpEsckybrhQcmMcfKT9K5PVZrq48Y6p9qYJZW6hLcs3GcckD1BzUUqS9m5TRDViCz1WPUWkTgAMI3VyAY89M1X0YQW+omKWUtCpYMccxkdAfrWDpdmv2rV5QTPDcBSY8d1PUGtnTbM3Phu/vJT9nk84b93DKRwpP14rhnJxfKhdT0Jby2j0iCFZFQQqWO7gkdqzNV1md723nt3ZIoo9pUcg5HJNYE14l5YW5kZTIEAZAcjHtT7Iyw2kq8IJBnk5ANbSqqyi0BqeHbpWLCJDKu4qdnIyev40yz0YDWJbm9uDCgJEUTnGOOSfc1X1A3mnaNpD2kZQyTEybVySoxyT+dVddutR1nxIm2PZZRQsQ687sgZJ/EVpBq2o2rkur2Mepa0Nfjie5tbcJHG3aQk4JH0/wAaPEl3DJo93bsQYshtpbG2oNM1ky+HXsbeN3eEk7SuDnrg/jUtjbibRIJLy3JuZVJkRuBweKbu2mO1jN8LeJY5oX0q6wAyZVmySB0H4mu80S0g0S2nuJV2tKgEaPjcSPauX+HujW2sa5qV3PLCsUbIWUY+QAcA9uorTS9/4SvxhqIi+S3tY1WJj0IA5NVGlfWWwHN6YbvXPEypcIY5VkKmInqv1+lasvh/R59SaK8fZbRtlJnk2gt7/j61Ybb4bvpbsLia7BWKdsFYyOp9ea52bTpYS7S3Quo7hiwk6DcewFTXWt0BHqjw6bqcFnbyCUSk4lUjBxUwW4aa2dVXMTkSE8HFLpWlx2enJf6xbAypKUtUVstnOM+nvXVXmjNp9jAGlWWScnGBg+v/ANasYUZN81xMc6W0tgZEullRvuIx6nuKwdS0NREbkSLF5IYiI8FuOMfjxUKoourmzuEZFgj81X37VU57npV9Lie7hkLhbiKGMuoCjDDBOAe5r0rRlG0gaIPCer6JdQt9ouFtbsOyEg8AD1PQc+tbFh4Vtr++uGiuVkZF3IMZLD0H1rzmHRZde8RR3JjNtYbQJrcoV3P7j8jXUePdPvNAezk0+4ktG2KA6D7qnOc/jjFYOmmI63StEj8J30jxs5ilYSMJBgr64rkrLVXuNR1dnG2AXLA8ZAWtfTvE0niPQZ7W4cLqtpD5gkBB80D/ABP86paE9rriXO1TE6xhmUcE9jn9a2m0o2RQ61uBJdS4HmWwbdHu4BXHSrniOO21eystM08CAyupkc8HPcVlrcB4ZrZExLE2Eb26VXtL5v8AhJ7GSZikCFBgZ4Izkn6/0rjU3GVkTudx4ot47S1tdMil8udYlbI6nHGce9ef+Mry4EelzW5YTRTCN++UPXNelXlnYazrcV87kSIvlgKcgj1rlfFeix2tzPaw3Iec4lIABO09sfpXrtqNOyJaK93qMeraelqGEkSEMwYYIaszTrWWLXIraSFzZXA2+aBkZ9M/rWrqtjBo0NrFEXmnuED7QMlR7+1anh+x+wgXGqD7LCZAIQ5wXPbA61xJc0kTYpeMba2hubS2aMloYxtJGCWHQA+vHSollvNT8MvKf3Nzby+aqMRkqOv5iua+I/iA6nq17b2l0IJLEifIIycA10PhXWkl0S3lljBllTLZOd2R3qq9T2TSNEjY8OazDJdpdKctJHlApzniub17XdJ8C6hcXN0pivb196d2ck9APrWhY2raDHNc7SLdCWjUjHuQK4vxlZt4v1DS9WKSz+VLlUHAQdiR7VjKtywbYmrHcW3i63idJ4I1imkTLKBg5I6kVz+nag15Jqnlyu3mSESkjnJ9P/rVX1mD+yLiC7mKqkozvbgZ9CK09ElstSSR49kStkmRDlWb19K55VZOFkCKEiBVRXyfLUAE+1S2l1BAqO+UKtuBHGcDitsaIlzCxfczYyWHIA9fpXH66j2AijMpI8wfOvXZ/kVzNWtIVrF3w1DPFo2spebgsk7yxK3IVM9altIomiljWRZYLmLadpyD+P0rZ1yxuU0OCS2cyW1xEI3xjHI/pXH28JtNFltkci6hX9039446GqnLmSCxakvBpmj3NrbopllYIh7be4NPiDa1JBa29m8t6QqAxgsQe2BWfaXKXbxPIixGNRuUnq3Oa9o+A19ora5H9va3guow0iCRwDnoD19K6aHvTVPubwhzOx5dP8EfGkZe+bSLl1HVQhOV9RXFeP8A4cDVIraK4u2sp4W3mB0wxYdvWv0OPivQpiYBq9i0h+XZ56E/zr8+P2idO1Lwl8XLu6id72yuHJiMZ3BQfbpX2LyynRp86ke5ltGFaryTPj34lWBsvG95ZiICMKAkuchiBzz689K4i6t2Jwi+aV6qvIr6gsP2YfGHxRlutYsNPkMMsxwXTGR3xmub8dfszeO/AB/deHlkhHO+LJ49T/OtKdelFJXPVr4f2c3FHhVhaiwuTeXoMBVRsjbhiD1x/jVjw3cveeJrTyYQISx+8QSvcVX1y11KXXbm3vIhE6Hlg2QBjkH3rp/hH4KvfGnjHTNO02AzxNNsaRQTnoOuO2a7faRUee+hxKnJy5UcFq620PiK/kuGa+d5mKooyFHbPbJ612HwVsV8R+P9KsdSjWy0aW4VZmkjwoG8Hr74/nX6NfAz/gn94b0qAan4mtFvbuYBjbSqCikgZP8AOu1+J37Nug+GdMkvdE0aye5C7UidQB9f5n8qxnXbptwi2OmqSqKMpao89+LMfgrwzo+m+H9CNrayOqojW7Kyxp0JPrkV8sftI/s+yWNhZ6v4d1KTU5pwRMB8w6ZB44Geleh+NoL/AFbTho0OpWVnrtsS07FQGVO2PcDHSvCfE3x08QeEEudEvj9raSLMMwGAoxwMfX1rkoyk4prVn07xEXh3Ti/+GPma/RUuJI2VkmjYrIjDBVh1zVXfvfHOMipbm4uLu4nnuCxuJ3LybhzmokVYm3E5PpX0dO7irnwOISjUkkR3XyuQCDnFVTkt6g96efncsTgdaic4Jxz7CtkjjbuKTgkZyOn0qLdz1yPenEkMM57fWmtz7D1qyRQckAdD+dJjccZPNAzwACDT0QsSMfN9KAE2cjGSPTtT1BUcAk+tSLESMAZcY4HWr66dIUBKkKe5HFJjSKcVrvBfkgdTip/tGxCqEgenrU80ptYmiTncAGqpEhlAVcsfYZNK9h8pFIzs5bpnuKnt7R7jliQvY46Vr6X4dlucySRlEXqCOa6G30ONACRgEAYPQ1jKoo6HpYfA1K2ttDBsNO2IFCkke3WtiKyZIgShUHjdjIrdstDNywht0LP145JFakfhDULS1d7i3kFmFLCRkIH4HGK5ZVObY+lo4KNBK6OdggUoGCggdKS7u/KUBcqT3HXNOnuI4IyEfJPYccVl3E2/LFgCO4rJLm3O6rVhQp3H/wBpXXllZZ5JQOgZs4+lV479i4YSMG9c8mqrysWIBBB71Gf3Q3Y3HgV0xjY+OrYiVSTYajMzEHqpzyPWq0cTy+w9auwQm7zG3IPr0FXIdPwQCeB371pexy2bM1LTeoBADevvWhHbLChYkKB1z61ejsll2rFGxJONwGR9a6Sy8KPwbgFUHZhyT6EUuYai2c9a6VNduqxwvIcZO0ZI/CuisfCpDGS7UxRpgCNwQWyfSups7eLT4U8pBbo2f3jYB/A+lc/4n8e2WjFYraNtTn3YcJ82OP6VLlc2UTfito7S0ZS0drEnKvIME59O+BWBqviyHT1Edji6fBDP1XPsfSuRGpX2rl3uWkRSSVXOCB6VYiss7QBhRxgc1nc0XkVrq5utRuDNeTNKzcKo+6o7cVLbWPT5cg98VpQ6Xuc/KTk9T0xW1ZaXllBG0cVDnY6IU29zOt9LJKjnLHr610Ol6U5A+Qkg4HGK0rDTT5gbGSD2GRXUaPooDDdudgM5HArmlVujshSsReH9FYOhkiIHOD3r0HSNOyqjZlz7VDo+jKiphSQegPr+VdrZ6WIQNp3nGSVHX6VwVJ3OyKsizpdhtjGckkduDXVaPaqECCJkHX5uTVKxsnaFTtKnGSK6LTIjgBsk8Z9RXKzS+hYtIcjB4IPQ1pRW7MVzhFHXI5I9qjhtSrHAyM/WtCGM5JJyMd6mxncLeJlyWOQOB6VoW6ZwDkdOneobdd+e49auxYD5zzVJGbZbjQKAKnSBnGVBJ/Woo8ZBznJq9bvhsdAe4qkRcqhyjbTkGrBXdjjJOOadPbCQE5wOKSMuoKEHIx83rS2AjliXBxzjtUJjO0cEDNXHXHI6nsaCMqQRk/pRa47mc8fTaOR61G5LYHAPtV6SPuBkVWdOvUZ7UJjRQ1Cyjvoyk8YcAYXI5xXL6l4bngkVrQeanJwOCvtXYMCARkkDtUEjFQeAR9KpM0T6HIWGsPar5VwrIU7twT/9aujsdYD4AyVGCSvNMvbK21CIxyxAkchh1rFfTLmzceU7PGoyAp59ga2UgaudrDqALZBII7etWRfAgNuzj19a4ey1R02mbKEdSwIx7VfGrqQAGGTkg5qkzJwaOvh1BSudwx7077aCR2HrXHJq2MDofr2qdtXDYCnBA6ZqkyOQ6qS8ABwcAY5PQ1Ab0jJBz3I7iueOsAKdzZAGeOtVG1dNpYzBMYHLdqLj5Tqf7UAUc4HXmgankAbsA1yR1cNgbuOeppZNSCBBnJY4xnkGi5Sjc6oajtc/NkDP1povw23LZI4Nck+puSOoz1YdafHqmzk5JHoecUXDkOp+3KhOXUN7nBpp1LZj5ic55PSuel1JOG4OOfeoze5ByeDzTTDlOoTU8gbmxgfnUg1BRk7wSRjHauS+2EA4fB/OmPf4QjOSeDzVcwuU7H+1V2j5wD1pG1YIByGya4yPUflLsSCPlGTTTrIGe5ouHKjrzqRcA8HnPWnHUQzffAOMZPauTXV02sTweuBUn9qo2WyAOBjOKaYcvkdK17yQW3E9COaclwSTzj2PH51zP9rCR2bhFAyuO9JFrCMSck44JPQ//Wp3E4nVJc4J+YD6U17zcpGQR1461z66srsFXCnoADSjUlRSRyTxx2ouFjXUgOWbnJ5Jq9FfKg5bJHSua/tdQ43HCgdM8ZqUahHIAQQT2OaQmjom1VcY3DB4qMXijJVgAOoPGa53+0hkrwcHtyaYdRDkliMCgjlOiN+uBk4B9OtRtqC5PzY9zXONfCRuGyDxkGnpdAg+g75obDlsbp1Hy8EtnJ+tPkvQxPzAk4xiubnuwAMHI5yBUS34GRu2nt6ipbsHKdGuoLuwTkU2TUguMYBHc9K5v7dszmQkn+I1A+qFpCWYLEOBk4JNJsLG/JqAfOWGKW2eW+4j3bAcFiMDFZ2n2Mt6yNIvlxHnB4JFdLaxRwKVTgdM1DdwZas4FhjCjk9z3q8oPHp6CqsAx3/PvVpSSBjI+lCZm3csBjjA4xU0YPBPJ9KrxMT6kepq1EM4zwPXtTM9iRGJHQgVIvNNHJGOlTImfXmmiARefepFTGfX1oEZU57U772cda0SIGhc/wCNKVHfJp4T6Ad6CPXp3oC5EU5Poe1NxjOevtTy3B7H1pmDuPcmgCJhn6VE8YYDqAO9Wyv0OajdeBQBSZMAgU1YiQR0GPxqxjJ6HjvRjn3oaKuZ0sI3jqD79Khkt1JB7Hj0rUkjD44z71Wkiycc/U1DQ0zEubUc9cHsKz7yzzGCucq2T7CukmgKqSfzFYuslLbTriQtj5GGAcHOOKhqxrB6pHzX4iNrH4m1WZE3oHYOyDcMrjH6cV6V8OdPceELTdFsDkyAnn73NcBqFmFNysJltFupCzMvzFmY9CP0r2/w3pX9n6Fp8GCBHEBg9fxoidNR2sZkmmcOTlT2GKp3GnqqmMqWHUM3JrsJLUHrj8aqyWpI5TcOuKTMOY4e40dWypjwD39Peua1jwms2C65I6Fl5HvXqctj94lCQO+KpTaf5gAIOzrgDNNOxXNc+avHnwT0vXIi8tv5km8tvQbWGBxg18/eKPgTqejXjz6XCXdUZlZASzN2FfoBqGjI6MPLJHQA9K5XWPC4UNsGwkAZWrhWlHcOVSPhDS/HvifwTMkU6Xktnjo6kGNu9ew+A/2g9Muoli1G4i0+Y5UCRgpCjkg9sntXfeNfhZFqVrchVklWVc7I1y27ufWvCfGvwGNoU8iIxIjFpFZSSTjjn+ddKlCa7MhxaPonTPFum63BE1rqEMqSfMuJQOP8RWwmBBFIs0ZV84IbPevh65sfEXg93EUrtbHhoTkKh9vrXbeGfj9qWg29tbanBLcGNi7FVyAOw/AdaUqXVMXNY+r/ADNjjnJBwQO1Q3M2QSXKc4xxjHXJrg/BHxl8L+KAR/akUdzKM+TM4Vg3oATXbNcrMpClXAGMpyDWTi1ujohLsOtpEckhgT3AORVuaVEVCGAI6+9UrNTuc5CAjHPGahu7oR5GQAODngZqbWNiW5vDgFWyOp7VHHrL4XLZI7jBA9KqSSM6rtAOepPAp58L67eyILPT5sOQA4XcMHvjHSqi2tg5L9DtvD3i2W0aBlnZmXGVB4b3r17w345UqoDhSR8zlugrxS88FahoUMS3CgXAXcNnpVBJNcQNHYAxSnhQ/U+uBXbTrOOjIjltTEv3EfUsfiKCQDM4wOJGJwPwNcNbeNdH+H2sTarC8d5dqxKyREN8zH7px+HFfPN1c+KUuXS6fUHABDLChwQfaqf9v3mmPbRPYzJCWOwyxkdP4ifr6+9ayrJtNH0GE4brXvN6M9d+Ivxc8b/EOUMs6WFpESFjgOCQeuT/AI1zGlWl1aKu0hpHB+8Mnng//rriJ/HLxzHAysknzKGABHAJHsPStmw+IlnDfRLJOVbZkzEYUE9B9TntWEqjm7s+1wOU0sHG0VqdWGmwBJyQSF9BV4agyorFVQIAu88k/hiuZj8Vq8ZWOQMGy2DjJ9aqDXjNuBfaD0O3HFRoewodLGp4llE1qzB90rErtRQT+dcFqsG6wgN5C0CSLtDFQWPp610Nmx1ItHeSmOJXD704wByMn0NQeIdWtPtYw8UyQqVG1sqAff1rNlSpw5bSVzzvxP4dudS0dbNbZZVLKY3kj4HzD29M1lL8ENNuI939m2azYO4gOhP4g1q+N/igvh6NVspFuQinesYDEN279vavM2+MuvavZyy2V4IZoiSIpYgpIHXPPergpt+6fJ5hDBR/iux1z/s9+GsFr2NrZ2z0uGI9T17Vn3v7OXhG9gZbO+kSY4IdLjcQR7ZIrgL3xzr2r2yve6lMspOWjgwoB9Pp2qxB4vglsE+0wiYggM8blXUjrgg9a6FTr9z5edTKouzNeb9mS1YMU1qZQPuk8DFYWr/s4a3ZW5ay1JL1m6BEJI9+/StKTUrW6sY/s2ulQ2Q0d1LhuemDnqKSxu/FnhuQJZ3kl7aFcxsq+aq+2emKpKtHqYSWVTWhw9r8OPGOg3xH9mXc5iOPPgTIb6V22mvrdtAsb6JqAIHJMDEU1Pip4mhu3trmeCKWPkboyGYfTIq3D8ZNaUNvktkRASS6HJH8qioqlRWaNcM8Dh5XhPQtyPq1xGIm0e8Knna0LAU0abrqF7i30q4tnUBVZUwT9OKoD40azcYdZrFlPQ7eSKqXvxV1qdwzXKAdljG0VlGhUWyNq2KwF+fnGTeBtf1TVJLq6t5IgRuLOMk+x9qcsdxoMRihDM8ZJDHnB9qil+KusyFItymJhh9xyfwNSaXqMmpXWGy0e7L7TXVChN6SWh4OKxeEtele5Qb4r+L9Okja3v1hWH+FhkH3Patnwl+0b4i07UGa5ZdTjflUj5Ksf1FMt9Itr7Ubx7VRKIWwSVyD7EV3Xh2GwsfJZ7SCN9oJZo1BB+mKzq4aMPe5Tlw18XPl57HoPwZ8Y6/4u8Spd3sM1lZRNuaIR4x9f/r177pdpcav4mso4fNWyjzNKzqQpx0Gf6VwHw68N3erhLpBb21oxIL4CsR9P1zXtNuz6VY2ujWarDLI4JumXIbntXzmIjG7aVj3sbhaOEw3xXkRatbyTrJcKieZBISqgZLD2Fa3he+le+N1Ahg2gK0Zj2tnHII69e1LZwvbeNOEMSoRujl6N6so6Y7112rWdrba+psY/KkniM27orgdcD1FcFKla8j4GTb3OJ8YzSzXpcIYjwGQLgHjkkVpfCt0s7TVrWcSBCQ4EvQg5zimapp9vqE73KsJbiYhBIeCDnGGHtTNMi1DwhNcq9s90gw7EDKtnoAfas1D2c3IyZSutI+0QC1BeCV2PlyNyxGexrp/DkZRjPcorrEAkbkYBPQ4rHN/c3VuzKpilbLKCMmPPpWppsDW3gewS63GUs7NubDZDHv19KmLSbZJsab4etoMKrkPJM0sjMwIIPTPsO1cdc6xJL47u7ZZFe0kXZC0Z5DKOeenHNbs9m50SVoZWilfgNuJJHfAzWfpd5pmlW+o3V+i20VuoKOSAXJ4IHXnj9aqcr2SHcztFtDqWr6nGJBIsKrtlXoD3B+lMvYRo8ZkjhV3DZK9M88/jitjw+luNHub6wXbFO25mXkNz/U1heJLr7bNYJGjmKJmluCnGRjAGfX2rjmuVoLmvd6ZD403oZTBBboGSNWw27HOR6cVyV1rCvZwS3kX2iWGSRLaFDtKkHg4zjkDv70uh/2rqHxAg1Bbea107yfKMe7O7ghcjPbOehrB8QeIY/DwuZZI1ll3lY8kZjzx+dZ1tFcls1r7xc+paXPZ2xe0uQpCtnAJOMEn0HNYvhLVrjR9Nl0e5iRyzMTIhxnPfj/PWofhpoFxf299qeobnubiMhbYqQVAY4x9eP1rdt2gFnJIITHKhKmToD2I+o6VEU3HUkwPB9tbaVrN7DqkoWwuWzDG54DZ5x7kV6rolrBpl6GhKtbtgqpAPB968yntbfUha2EpVbu4lJjuD0j54J+ld1c2+o+HbS2WZGu0gG2SReDt7Nj6VVOCbuO1yfxXpUcGqSzQQ7WKByvQEV5t4q1y7t9atIY4WEDpywBIz7e9eueKrmGaG3ubZvNYxjdGvPauIayuLecPe25EDndHJjOB3P4VnOm+a/Qdi9oE32PQkRwYpZR5jhxhj9abp+nXGqafeu0ZCo+6M7s49zTntVdwqOZYGXO/FTWtynh+/uLhCJLaW12tCTzu7CphBN6sZfu9Pgt/D9rJdyq8zlWVV7HPrWVcX02o3J88k26/LGnQAe31rS8Q28Wp+FbaSUmAOyuMHGOOmfSuYmv0sYofm3yxgGJOoIGev6VpJpaIDrNVuRDpdpZ6fchXeVGuVTqqDnaT71j318bPU7e2gtn8pwZC6jOTnkZ/HNXPDpj1S0a5cszvJlyo4FTapqRRnijlWKKF9hYEEAeh+vWtuWThcDj77xN9j8T3VpEohkCsIS2CGbGf0zXSaBpi6npJ1i9tFtL1FMZZefMOOv0zVFfh3a6rerqtrH9ruzNuUB8Bxjr6fj7Vuanqx8PeHZ4ZLVGuI2CramTI3HPJP05qqNJpXkBzkMJtriYs2xJmAGT7V0c+iXH/AAijpZRl7mZxgkcjnriue0TVBcPCb1Iru4JyiYxtPrj2rqdQ1ueKxks9KdEucBnlzkfQf41XIldoVio/iCHw9FHBcyjUNQRSvkRdIjjuKwJPFiXemSwatiK5ZiyRjnA7cVmxaJfXOoy37o8c7N86A5H1JrP8d+H5IJLa9jLmEje20EkY4IPeuJ1ZbIT02PZLeG40LS7/AFO5uPO1AR7VbABU55wPU15nc+GY/FHiK9mjvGN0FSSTdwdwwRgdOQAK39Q1ZvE9+nlIU+zAq0eSQc4OT+VVLu3maWB9Odbe/QgBhjDAHnP4V6NWXu2Qjr/B/hSa/wBKtXu4VgEbO0wTnI6gZrOxaa74d1kxweVDuXEbdSQTXbXWqppPhl7NiJJigEr55z15+tcP4cmk/sm8kliCxvJsiA6svrXPKnH2an1uFjgdG863gitZlCTKW4U5KgnI5+mK3v8ATXtmzlh1XHBKjpzWleafe614neOCzKWKxgvcsMBW2jiqrq2nWflMxmeJdiDOAeea4sRFxd0Jou6Ncz3fh5vtbiOfbiMFu464qzod5arcuplCzD5eecA+30rNsvDI11rfaxE0GQy9AM9x+FacfhOC18eFMARRW4y56kkf0q6Sk1zWEXNRSxsZLu9gCrFMACy+wqkt3JrC+WjYRQqq46YPpV1p7cXT6a8saSyISsbnBwO+K5zXLr7DE8VoygAYVugzXVWkoJMdzcMFtoNheWdmAks5AkkXue/FZenahbaZrVrZ28yvPPnzwhyyemR6GqtneCz0xrqUFnVCzx5yQO9cuuqo/ii6v9Oi5KKqDqc471xzruWi2Bs2vH1vqHifWLW1tZ2NtAxBdVICn6966jV7e1t7OOAx+bLHCu1k4G8DrirNlp0jeH7MztHFeNlnc8jHUVzEjyDxMkiTm5tQdkka8lDjg59DVublZsRq3muX62dhJJAGskwGj2gybvX6e1bVtdQ63qlq8LebbIuME8pxyCKytRuUW8W3OUY8KpGMnHSs2R5/C9hNOIiJ5Wz5YPJH0rpUvdVwvY0NSmG65jAABYqSMdM1HDqH9m6du2krGvGOTjrisUG6nSC7jspvsrtmSQngfrVyeeKfYsmcMcEA4AHvWdWo0lbYe52lno901zp96Astm5V/nPO7jAxV/UtRsbu4vRc2YmngjDq2chz0246cYrK0wXLWNhD9qEVurgAHBJ61z9vqF3pHiw2T4u4izS7yeVXPHH9fpXbTacLjK1zo0Vl42WOIfZ4bqz8yP2fdkg+xBq7oumw6Le313K22Z4xEI+nOc7hR4vhjvb+TVAxieO3aLKcgDqPxrjtMkTVdWtNV8xbkxrtjTfgFgDkY/H9KzqaMT00Oqu7tLAXUgGwmMlcD+KneHok8U2QMkRtJixCsw6EHr+PWqc80l5K7MCGb+E9c+lXPDmtMm+0kCskZIbPDA9q4XJc4JFxdQk02+isyxkmDYDL3/wA4qn4t1ATakNQtI2ln8tYpIl4wcnkVd0uSW2a+UhTepGZFZv7hPAzTfCenpq8xuZwA6vmVW5GAea7HOVmkFjo/B/hgC2TV9XVfNRcRgnOfSsfxL52o+IoLkzskUeAsK/dxWN4v+JN1Nfy2NpCRpluuFyPvuOmKtabdS6xHBM+Y7gxgvgHkYrduNOnb7Q7HO6doOl3Hi3WLieXzElzuhYYBbvzVy106ea/ZA3kWEYBSNVxjHTBqa8W0+1CWRSLlGyCeM8U+8neeazvbSQmNmAkjHQL3NctWPOlzFWLmszvqMttY5ItV5cHkkdx+IrDhu9P0xrvTbeCRAmWilJyOe1dBcQNeWNy8ABZUYjtziuWOjTPYIt5A6Pt80Ackj2NcdW8kl0IauD2L+LIEW/cTeWpjU45Ht/8AXrsrDwpb6Ta2TABraKMGWPOefWsbQ7SXw4yzqzTrOu5FI5Hp+VVLUXljZ3921y7yTMytHjAGRzgetXTfMrMpI7e317T5LsS2jrLayRsuxezGuW1fwxFc6495GzTpb2+FtwOWb6fjio/DHhmSw8NQvE7ie4kEzZ+8nP3arXPiCTTvG6TJuicqEmYjgKe5/EV0NRcdUI6+IRnwxdpcFUmtlZjGOSBjivNNM0qefwhcPaPu1MXLKzE88H+ox+ldXbXCapqFxdeSuHO2Qr0ce9XtH0azttUvUCqTJA0ig8HcPT3FQoxaSQ0ji7PSLrXNUSaC23wxBIpwTgApnP8AM1n6i6Pdz+QzWsu5lT8CR1969Gug2hWJkiVQs+TIq4IHHJNedXkJtbaJppRPBEshVVXBIHIFQ4unJSTNKcuSaZraHJY6XFBLqF6Z5m4C7sBnI4Fd18PtNt/ixqQ0yazUW0Em+Yvh9o5GAfevmnxZqZm0fR7a1GwztzGxBYAk45/pX1T8Kdf0D4UeAIp55EW+JBLE8u5Hc+le8sVKrBQlI+uXsnRVSlpL9T6U8PeFrHw7psVpZwJFBGoVVUYGK5L4saVY2nhq91OW185oYzkJ1xWZpf7RGg6xpKzWeJ7xVzJCHChW+p61q6Z8SND8babNaXkkFvcvlDatIGJBHWvVxNPC1KHJCST6Hi03iIVfaSv5n5W/tLeEre58SWGraOyC3vSS0SLtOcgcj/Gvo/8AZF/ZwvfC11oniyIC6guVDSRrgeSWI4AxyMZ5r2G2/Zj8NXD6zeasiTxPP+4kQZKIcYPHuf0r2H4PeCrfwToAs7aTzoHfejYAwMY7fSvBoYmc3Cg9L6bHt1q9OnTlKLvI7i6tbh7F0s5RbTEDbIV3Y/CvlH9pew8f6ZCs1nrF5sdWBeI4RRlevp3r6+zxXLfEG1s7nwxfi7jSaIJu2MccjkflivuatKXsrRZ87hqvLU1Vz8zIP2TviZ8Q431uGcXUj4ZZpZdrOMcH1r5i+IPhPxX8MPFl3oniKzIExJZLxcgDPUH0OK/Yj4UfGnwrPo32K7v7ewmsv3IiZsfKOmK8V/bK8BeA/j14VmbSpo28QWm6RZIMKZM4Hzcc9BWNDDqMOaT1PXnUam6co28z8h9fi2ajPNHsEcjEqifdA9qx2ffGx4JHc967j4o/DrU/htqqadeSrLCw/czYwT6gjtgVwUmDGM8Gu6jJSjdHkV4OEncrk5zn65pnJJ7ijG1hkcU9FySwJINdFrHCxoj65IyaQRsHAHOeeOaswWrYBIyK1tOtI1JZ87QM5xxmncdjNg095GVyuEHPPANXbSG1jLmWQqeMADOaszTJnA5AyOOKzWZY5CWJJPp0pXuO1jZgvrC2UgxK3v3JrO1LVpbuUr/qozxgGs9phkhRkHt610/gzwRc+KbtdiMsQYAykdu+KhyS1Z0UacqslGCuzmVBeRFGWLnAxzmvSPCPg1IrdJrlSksi5IPIx2xXd2ngOy8PqypAssnAEhHT6U+Z3TBaM4UcECvPq4pbRPtsvyKfMp1kZMmkxQxkhQB02/1rLumjBVNoATIyO9dVp2nXevyyxQW7mEYBkGeDXGazps1hNdRF5DLDIVKSrhuK5YuU9WfQ1qdDDpJI1/DOr2+jazBeTAhImPI9DXU+NvHK+MLIxpIsFhEoKkEKCfevKDqGFCnORzVC7jW5mDEYB7dsV0RieFi68IxumRT3Jlnk4+UNgdwR6imMmQCcgcmnEIi4wAB0HamNcKB0GDwMc10RifI1q0q0tXoMLDgYwKQDfgdecc04J5hUAZLEjGOtbGnaK8yoxBCdcAcVpc5eW5Xs7d42Vok3ngBe5J/wzXU2fhma4LSkYCn5gp4WrukaUtpMkkeJ5cEbSOMEGtC51/T9HtXa+nWMyAqqAAknGRx/9asm77GyVixpWmi38tbePLDlmPAzmjxB4ltPDhR7uRJZZGICKcngda8/1vxfq+rSta2n+j2uMlujNx2/Cs+0s4oNMnuZnDzghSTyWPqe9SXoSav4h1jxZclHlMVo4AWMYJAzzz7iptP0WK0QLGgUDqTyak0m0EyIUBwehFdLZaWSoBTLbsnIwT9aUpWLjG5lQ6aUXHPGME1r2Oms6nC4JxknvW1baWXZcqTznPX8K37XTREFk2EnoVxnmuaVWx1womFbaGzplQB0yemTW7YaQ8G5igJwBjqa2dN0nIGYix6FTxxXQ2OhLlCik7fXqc1ySq36ndGFjD0/TGXBMJCk5xjpXX6Pp8Ny0abQpGSWJwM9hV6x0pzKg24TnJPQVuafoyCUHYM5Bz71zymapE2n6ftAGCR045xXSWll5YUjLEcYPWkstDTMZVmDnk4OK17DS2iICzMZCTw/J/OudybC5etIgqjcu3I6DrWna2/lOxAyCM4PXNQC0uoHBKI4ZQV2nn8asj7ciJ/ooyO6tyR9KnUls1Y4SEGBkkZx/Sp4UwBu6nqDUEJuSyj7MzLjlgatAytkNHtA4ye9NamdyaI7MccD0q8sYOCBwe9Z/wC9aP5QAenPOKvWlvKVwXAJxwBVILlyOMZBxwe4qyBggdB3qpFbzAndKWz7YxVtLBQwcvIx7gtx+VCIbuWEZQBk/h71HI68nIyO3XNOFvHEpKqCCc4PNWY8bc7QD6CmK9jJN8zHaI3Y9jjAqaCTzASRg+hq66AjgDHUgVnMdsrDBBB4z0qb2K3HOpBPcGo2XOTgknvUxcFQQce3vUbjkZIB9O1IZTmTGcck+lVGBB9vetOVRkEZNVpFzwRx1yaq5SkZjsN3BOe9Q85Oee2RV6WMcngEDqapuuOOQBQnYtSvuU7q0WaM5GT/AFrJmtJoVHGQpyTW1I23jOTyTVSU+YCe/pWikmVc557sqzGQgMCQvrSJqhyRyB6+9aN1aJKDk4brWBqOnzLKpikxEoJbAySfStFJMdi+dSG4HcSR0xVeW9GGJySTyvpXPm5MUiq5K5bp3qnJfSR79jsCcnLHIyatMOU6pdRyqkscqcDB59qeNYDKVI5JyGPWuQTVSTtBAbHBJwKrtq53htxJ6AN0/wAmqsFjuBq3zAFiUBBY96ZFqhaRyXUIO+cH2riJNSZyrNL5QJywX07CoJr1VJZDnJzg07XA71tZwu5cEHge5qwutxoArNsB6k8kV52mrSNjLkBeRk96tw6wmQssuWkbGD0H1NPlsKx3U+rjYGDEkZOe9Vn1ZSyrvAJPJ69q4w6zumeNGKxqCFY8D60LqjZDqSQpyaVhI6mXUwhH7xnRTwRwM45qP+0lnaIs2OcqDwa5I6mbjO1+vpxzUct8SF3kME4AqrDsd3/ascGUZssfm68YqH+2o3RgH3jcR+IPNcGdRCwvEGyhG0pninLqGQVOAh4Y9wDTtYZ3cethkXaSVPQin/22ABzgnr6VwSawfL2q20A8e9NN+SAGJIJzgHilYhnoLa3EEILsJA2cg8YxSx64s3RyEByW9q4KHUgcncSQMAelWYNXKggBSpwM55zTJsjurfV0kbaHLAdSeKsjWCucH5RgcVwEWqEOwJxjJPOKsw6pGxQK5J5JyciglnbR6mBI7kEk9xQ2pbe+c964uPViJCfNJQ9EY5pZNdc8fcQd85z+FAjtkvuRgjJzSnUtgYFiD9e9cQNZORzgnnNEuugouWwxyqj3pNWA7N9T6Dkg8dcAVGNQIA6MMnqcVzlvb6jftEIoTMTwZDkAfWus0rwosIB1BzcOcHy8YUVDdwGwGa7lVERgp43jkCuk0zQ1t2MsrGR+gU8gU+ERwqqQxhQCOBxxV6N34BJJz3qGS3YtRptIIHXrjrmrMKEnoVHWoYjyO571ciI4HBNIybJo8AjHX1NW0B4qunzHAxn1q9HhQvy5I600ZtksSscY/IdKsiI8E9uopsOevQCpwc59KtK5m2PUcDAqaMHA7Dnk1AjbcelS7txPUAY61aMyT0759KcgGR2HPWowDx3HqKfk0xNinqepHTmk7Y7elJnHvnvQTgeuelAgbof5U0fe+uKUsR2pvOO5JoGmOI59R2FRuAWHp60qZz24pepPr60CuQlevb3pCg6dT7VMRnPp70hTPP8AOgEQsnPc1E6EgnGT/OrXY96ZIQQBg9Pyp2KuUJ0+Uc5NeV/GDXfK0+PTbUKZ7gtGf93u34EivStbvo9P06eaRgDGOB3/AA96+efFmtpe6/PcRx7yIxzJGVLMT90e/SspnXRi5O4vhLQ4NT8RaZZ28nnCIhpyRggAdz75r3lbZSAQAABgD04xXN/DDwsujaKbmWILe3Q8yRiuCAe1dqIOnGFFVCOlxVZXdkZrRDg4GfU1XlgLHOOlacqBVJ647VTs7iK+1EWqbifULkZ9M1XJzbGSKZtc8EZBqtJabDhcg+/pXRXulyWUgWVGQ9RuGM1SeDco7+9RKDRVzm7i0QkFuT6VQutM3qRjOexGa6e4tlCE4zjndVNbiyKgPOqyE4UHp6c1Kg3oi79jh9R0Ndo2rhgOo4/GuW1jwjHdByV3s/Qkc5r2/VPh/f6dpwvZLiGeJvmG3jg4xj865e60tCjtjBwQOO9DjKO5pGVz5j8XfDdbtbsLEjybchnHAbtkV454l+GrWg89YQdrBQmMBsnnmvuO/wDDv2mPf5YJ6E46n1rl7n4fWNxieeWGJonLIJCCC3bIraE2rI1VLn6Hwvd/s/eLNSsW1K00i4gjBLpIqYOM8YxzzWXpXjnx74Hle1FxPlFH7uePfjjpX62eA/HHw98KeFs3jRz34Ta8caZI/wB0dvr7V4N448PeFPHfiWXW1s2JnUJiRQAMZ5x7giu+ouWKbOnDYKdabhFNHzf8Nv2g11u2Fnr0DQXXAWVF4bivXLINrkQlhPmW5Gd4/wAK63TfAvhuG6WS3s4baaPJEqxjP+TVo6B5O7ysk7jgDgGuNq+qPoqGRVHrNmBb+GyUB3hmBztPTFdF/bWuWW5LacwRGPYAFwQfUH1rKkI09pmYFHTBfjI/OtXTNSW7CxysSGwBk4JzVRjY+ioZLRpr39TBh13WIJSupXkl04OFdzyB6ZrQg1iQuGZm2Dlfb1rbvPDgIycGMfxDkfTNYh01LeRwDtjJO0ZrRns0sJRpL3FY2YdaEjhwwBRcbSakihtNVLeeivgE88GsIWoQgqCT2NTwsIJkJUq7evXFKx1xikUdV8BafKUCMkaIpONuPyrk7j4eyvEvlSRyKcFQ+AVIPQ/lnNegXMzHOApU5Az/AFqtEZbgGJoQQeC6HAFFjZSOJsPCl7azSFyWjHzMQOBnpj9a1oLdYlkjSHeSQd/UoMen9a3b1otO06W5up1iSEYy5yn1/wAK8F+Inxogt45rPR5ftZlJHmwEE9Mcjr3peRz1a8KMXKbska/xN+J9v4fK6ZZygy7T5pTk/j+ea8S1PxbqZAAnDOyhVUkjA9fyrW8NaB4h8YTOlto9xc3MkYjWWRSFXnG4k11Whfs6eO9TnubG50hHSEEF3YIHPXg9/wAB+VdFOil70z8zzTiOTk6dB2seQzRXIlEzSuQxywJJGcelQIsiTl1OFYYyMc5r2hPgV4mubK/szpMsEttG0rDIB46AdSenYfzrjbb4O+OLqwnnTw/PPDExVnWMqeBnJGM8e1d0ZU47HwOJxdWvLmqSucJlYrgxy7sP97B5OaZbw7Hkijibbk+5ruPE3wz8XJo9pqE3hyeNBhY225IGOpHUZ98VNqfwr8XaTZWN9daFM9rKqnzLdt559h/WtfaQXU81u+tzhms1uIJEdN+0biDzioH1DUdJSCXTr17QrgFeqkehHSt640yfR9ZMMlqYfPjO4upVs9cEVkkefBII2MgRvmAHSneMuoXfcsy+NYLi6tzremW987oFku0+R8D0H9Kmi07QNYuymn6pJZSyplLW5A2j6H/E1jXcJHlN5eAoHB4qjdhFvlkRMjGBnoKXL2K52jV1PwpqmkwSmWIXMUZyJbf5lP4e1Yq6iJCiRgiRXwVYYzUum39/omoPc6bcyW8jnLIGJRuO46V1vhnxtNrNyljr2iw3BZjuuoV2sqnjNTeURuSZk6RHHqmq7XgaSVU8wxIOPQc1618JvhRL4stb3V5IWgt03xxrHIdw9eK6n4U+E/C9pNcQaTqaS3U+4Mt0u5j/ALIH04r1HS/A+tN4TbStI0t7a7uboB0jZgGU85HGMH2NRzVKmkEJUqlXSJnWP7M9gvhS0vdC1O4tr2eRFUTnKOx65HrU+p/sjeMNPaJRqcUkr4+YLsOD+v619IeAvhbYeGNN0v8A4SjxBHaCGNWGnSXG1Q45zknPHtXex/H3SG8TjSNP0OXWxbja15bIJFU4/vdOfrVeyqR3lcqNOrRlo7nxTqvwl8efDmWzMF3emJhvMkDs6gjqcZ/nViH4z+LvDEkW9jezRNgtPEoUL2546196w/G7wRdq1nq23TboEq0E0WGX8OeKtXfwg8KeNbUX9ssN3BOu5TjjJHbj+YrkqYRT1a1PUhj6sLKouY+U/Bf7Udlf3dumuaasEucNcxtuA98cnH417FN4o0fxzPpt3pGowt5COjRgkNg+3H61neKv2RNPCPNbNcWEyg7TAMq/PAbH9a8p1H9lXxNo1o+p217J9oTLC3iJBwD65z07VxSwcUrJWOqVbC4i3NHlkeu6hostrZvtcGXcWct0K+oHqB0qkviWaCyFpMPPPADlsuR2BPHSvOfDnjnxr4RUWuradPdxNhUaQYKjtzg56etdzqmkWWsRwPMDpOo3A8xIJ3ww469eRXhYjBVqeq1RzywPMuam7l+G4d7afy1UIhyxIy3X1p8euxq8lszMbdwOGGRH3PPv7V3fgT4Cw6zosVzc65L5zfNtiUAD68+lYPif4N3vg+4m8zUPOilUmOVlAUHvkZ+lefLC1qaU2tDyZUnFuPVFTTNVsdVEkVqzOi5UqeoYdRVfTvDv9u3VxakgGD76OMqfYjB5riPBesJY+JDpksggMpdmVGxyOh/Ec4rtNNvZINQjvo72aW2R2WTBBPI4yfanFJpNnO9CeQyaZoM9jAigE4XbwAM+n4VwmsabqEkMq29wsUDOGkZgdwHsfXPau3u7+CcTgTO7LyE7nvXPaR4x0ue6WO6uIkQZPzNyD6kVz1afPK6C5YPjK10XTYbmSMuIV2nyxy7H0ridU0SPXNVg1HaXtZXIMJGQCpyCT068V6F4ysGsdIsbi1dJ4Gm3SvtyuCOM/jisTV/EnlRJbRxoLmZSIVVMgnHOK5KtNvRsT1JdHvriLxXpNpCFFim7zHQAlty9D9DgVb8XaXF4dgitp5mae5ldlldQCAecenGcVg+ELW9l8RJ5xX7II/Ml28Mnv64JGK6DUfEf9p38Ucyu0BYruY5KgV104xVNcw9BdA8AaYBHqN7CWnhO6KFnyGx0OP1rd1C6W5Vz5YCsu3Z2GK4OD4gPayzWsFqBIGKq0h5bB7f4V1Ru20yIzXiLKrLuEaN82aFyRjoMyJLk2NxLD5LEMuR3x9KvyXls2iQIxaUxyEyLtwQD1BrKe6juGFx5TwKWzgjIYZ55rpZ/KtNOjuLBlMUvyug5APfJrnpyeqYGIkkVhIEhAksJ8FMnhG9Kfq/geSS3m1PzSgRM7s8MB2A/rVC5xdXAgDeQZGG1uo3etdXdxXFn4GurG5b7QxBXzAMAk/0qpU04toDkLNf7R0pJXVrm0jO1UbnPpx6UzxWryz6Vb2VikEOzcxH8IBwRWpYJL4f8PweaVSJdvLDgtWNrWrTTO8gmMkO0kLgAKe5rH2dlZgdD4Qmj0+Sa2uIikUxBweASc4x9K1tV8H2tzpl3CkhijctIQBncT/XNM8Oatb+JNBigjVXliUMrDqQPX3qQasdOnKXm4xAlNvUjP+FejGKUVGQFXSWTTbSys0JKRR7DKnBP4e9cle6V/aWuXahC8Ujboom6IQOo9zXWBIrC0vHtsu7AiIe3r+ArjfCd9La38znVDdxsxEkbDGD2wevFKo1y8qA4jxguoeF5Y4bSIz6jM+1WHWMDrmvVfB+myXsFpNMQ37rE2RjacVfh0y3u7gvIFGclj1JGa3PCNssE13AEBijY7dvIx2rKhFt2ewmU1s1XVIo/lWIoQVxz7c1ymuXdzDHdWrr5kceAp2gsQecV3ki/ayzIAhiODnqBXOeIdPW5vrUu7KnfA61dWmraIEZOv79LtHOl27ML7CkqclQARk1FpGlfZ9Rt4ZJsoqhs9NvHStK3knsdXSKKEJChIVQclQRgCjXLLyNWkMb+ajqWZuwPpXFUblHQkxdY1tNU1WeOMECZ1O88AnHTHtitay1C8hgRXQG2h+VVPUknPH61R8NeHE8TQyMQY2hyGZuCpH+OKbba2bi88ho9uMqoJyHUDG7NQ5yil2A2fFfiO61LTbSxt0cRXDEyy5wcDtVFVF0J0A2nA2g8kEdquvpbR2D3ZKyIGyyZwFFY/hvUDe63LHLC0VtGx2ue6+v51OIleCYSJtGumsdYktVJMowH5wQD04rS8RSQrLe6j5gSZvLBYHAJHQfSm/b7NdTuNQ8jfOVMcb9wPpWSbxIFW2kffvOdjckgcirhJQjZmbHa3Yvfapa6o5KyIoDbejD0NZl5Al7C8Dc/vN4zyRz0/Kug1DUy9miAZReSoGDmuXaVzqcskb/KNpEYHT8a5a03PRCK0uuwyeNDotucMYMhc5DfLnB/GqvhSwbSYmW5bEsspAVuSD35962PDPhi3l8bHXNSwJNhC9cA4xVjUPD1uY47vPmSRSu3mL0A7ZH9aSjaAJHO/Efx3LD4dGl2Ss11IT80ZyVVTznvWn4CuJUtYhcXOSUV0JHzHjkH6GqreDNO1Nzd3DhWKsMLnJ9K6KXS7KPw7p8NrjfD8rOpG4Hpn19sUatFcrZo+KtU+w6pY3cib3nTbG2MAEeo964aXWLrV9Zubo3HmWwKgIBkYz1r0u4sLZ/Dlt9uj81osmINyScYrP8ABfhWDTYZWsLcOZWLOrEE+vGa6ItygrFcpZubw3mjJZw7bdVUEkjgn1rN0DSlmuLmC4YM6KDHtPDVOEmv9Uv7YyLHJENwULn8PSsuS5Ona1bTZOVZd2PYjNEotKzDqdFJb/Z/Dt7eMwjmiDLEQcjP+T0pmj6ZDNKl5cyLBcNCEkuWPJjHt0rG8S6jaxXttHg/ZZHDDGTluuDXO6XeXfifWrm2fc8ccv2cQdFVPX69RVOfLFRRaPSodPTR/DupN5gltJXdFL9SCeOfTBrwvX7B7SO2s45ZIEt5hcgxryw5xg+tetfEvUTdWumeFrORleVFdii7htGRjP1H6Vc0jw59qmcMoktrSzWP6yKMEflit5puKE1cytOuA0toVRnk8tXfd645rF1K6t9N1XUL2El3ZPLCEYw3qfzxXoGjaPKmk6ikUSy36RMYyCMqx6YHtxXAPZyprVrb3qKZpZBFMhOQvUnP0rhcJQXMwtY6TStP1O40VJZUETFgC+QRt/8ArjtWqiwaPp17Fb3BLyox3gcpx0H51e1Ga1t7eLSrRAoC5yDkZrgbi8j0+4GnQl3iwTKxzjf/AI10KfIlfqI5DWNH1afTWm09jMsEjeZIWw2R/wDrr07RXvbTRbdriZ57kWoDbuDkjOD71R0uZLeRBGhDycEKM5rovKZpHiBw23J6ZApxd/eZSLHiWC11rw7aGVTFdRqoSQDJ3Yrl9Eszc6dqkUJDpFuV1PBz3x9a3fEN/BpNpZWkzl5Zx8pA5J9axGmbw74Vu7tIvPup7rIPQn0/KumqvdVxnWab4Njk8HwJbMxlYq4BPIXuDXM+NPFEOiqEeDzEtz5DBWyVOOOKteHdTvY7YeYzM82ZW29s9se1YGt2KxeKDqhk3RTqElt3AALduaz5Y+yckBs+DWl1fwvd3slw8jDdJAX6ooHT6Vn6TaSa39kAc7NwuJi3UkU4apNaSSpBi3SYEGNRlQD2qhZ6/bCZ7Dfm5Cnd8pAGOuO1cdOV1oNK5N4n1DVo5X1HSmaI2suxow2d6Y54rQsryw8b2yG/gkgukUN5jDb1yAM/gar2saHAABBJyB39a221e3GlPEtsEdDsVwCduAOn51tz3Vg5epnvpk3g531K3LzQGPCxgbgW7Grs119vsbS/iVrafzQJU6k57fmR+VS+EfE1w2qnT0haeNo/MZnbAUZx0qTVJY3sZZbdBJcI7MVXgYFdFKC3HYhKtcs9scskpABP8Jrl/Fd3BocbqbdHMLFVZRyx7VNqniW6i0+HUo1aeJJMujHkDB/kQOK8/wBe1K58VWUkUU72NlbKJXl34ZpSSTk+gFauCk9TWFO7R4x468Qf2TrLGGd3nd08+AR52JnPX/Cvd7a5uNd06xmht3lgaFZNoOcADnivlK/vBafETULoma4tgzIJGJYMR2+mea9z+AHxbaJb3TdUxGgVpIZWyv8AwEf0rerhOZR5D7jLMN7a0LHoN38P3ESXiBzDON7ruxg/T/CqthaaDpvnD+0yb9sFYmkKBPqa6Rr6S+iAxhG5x159c1yXjlbKDT7iO/EMsQX7jANn6+9Zyy+dr3Psf7CUleLIW+MGr+GdL1G20zXy1rFMvmrEwIJx0H1/pXuPw4+NmrW/hbT457wSJcwhlYKMgenT8K/PfxdrWiaRBdrZAwCT5jFEMj2OPbNe7/s3fF+21PwM1heN/pNim1d3JKBSc/hn+VFLBzozVRPY8jG5bT9k4xV2tz6o1r9oDWpdNm06zKyyoAnmYArynx98RvGOo6LdLKGW0KBGEEuBg9SR9P614y3x4bwV4jK3sD3mlzksGYZZTgcDjt7/ANK9Ch/aU8L+ItFP2doYLjaU8u5IQ5zyPpXqTxGI0V9D5JYeFKWq1PKfAPxz0nwf4xCeINPRLMsVWWRclW7knFekfEL9ozwHaQLqFi8MszLtVoF+bGO9eAfFTxFoD6hLPJBa3aTHCnAO3J6CvMdO8R6bPfXotbSKNUXaFCYHT+dd1JzqK7eh0N+3movc534rX2ofEDWptTM8r2pkZrdH4Iz7Y/WuJk8LtJbO250kUDqmRXrlmTkSHJbOVboRXSWUrrCHlcgDnB5FenSrKlFRR2VMlqYlp3PnkaJHAoDThnbjnirlh4bl1EFINhIP8RAGK93vfC2j60VN1ZQzqxLMpXgfjWNefBXRbtw9ncPpzHnEYAH8q6FiYy6nFU4cxFN6K55/Nomn+HbRDeOsl1ID8kfJI9qwLi+WeEBYvJQcbT1x716LqXwKuTcD7FqbuQuBuwBXE+MPAet+GCyzx/aQy7kkjHHHXOOK1jWjLRM8ytlmIoJuUGc3NcLGG2jBPcVn5MrnOQ3vT4pAwAcGN/RuKv2Fq+pOEt4jI/ovNdF1Y8j2cpSskGgaP/bWqQwIzIdwJAGQeea+tPDHhmLRNKgghDRDZnA4Jz61wfwx+H1vp9lDeXyM1w3Ijxx+de4WNq0ih9oAwOh6V5OJrXfLFn6lw3lDh+9qx9Dm3sI8EjJOM8isPUxbt8zQjzE4B6CvRptMkyCWJQ9MgYWuQ1vTJ7jzB5fGTg5zxXCfoNSmmtjlNE8Z3vh/UnWwdInlYAJIm5c9P1rm/iRPd3JuZbm58+Z8HO0KFPoBW5H4NvPEWvWtkd9pHNMsYugclTn0963fjF+yr4g8Okz2bDU7eOLzAWf50OORXVQl9k+AzfmpvRHzrPJ5aknkt+dU2umbJB4qEC7kuJImt3RlYqAwOeDg5q3DpMrAZGAeeK9BKx+f1XObdymQzuc8g9K0bPSmnC5BAPrWjaacFUKql3IyCegrVtzDZqBcsoAHQ8j6UXOVU2R6bo0cMQPzOx71sI9vp8JkuZNkXTHUiucn8Uz5MdnAoU8bm5GPas5oHu3DTOz7eQCeF/CobuWo2NnVPGLTRiLSEddxwZX6cHk9qx00hHuzdS7pJn5LuckD0FaNvZ7wirwg5yTxWtFaCR1XAUjqfepvY0jDmM+W3jltoxGhV0XDY/iOeP0rko5HF1fIFPzNsIYEA+9ewab4emQo7ojZAJ5yMe3+Fct408KjTLy2vogHt5TteM8MrZ4z35/rUKavYt0h/giFLqyjdWJfo0eMY/GvRdM02Qqg27gBjmvM/CV4dH1iMq2yJ8L5ZX5c5659RX0DpVh9oiQRsCpAOR0P41hXk0tDqpU7bmZZaSy525BbqMn8q1bXRykyE9T0+tdFZaPiMdGOeB0+tb9rpZAUBSQw6D2715jm+p2pWMPT9IeNRuAO7B29xW3aaMzkj/VbTjd1/Ktu10vaQXHIxz1P4VsQ2PlhQFyp7HmsmyrmXZ6YiHbyxHG48CtOHTjIw6DGOAcGtO3sVyCy4x1ArQt7FAoYcf1qGJsr21t+6QqCT7VoxWzRzK/UHjAq3Z26DI6A9B2zWhDCDkHk54xxSRLYkUJfHAJ9qtxwlQQAST2NOgQZAORjkHtV1V24PU1TRm2NtlxGCcj2qw0eVBAyRzihIt33uAfSpQMAkAgimlcLkajAOBg9qmtRtYZyB7U0LkZ/QirMIw47DtTDoTr1Bxke1WEBOBk5psKhyRzmpC5jG7bux2NBm2S/wgYximbdpO3oe1TeZlQV6mjGRyOf61YrjRhQBio5IFYZIBB6E+tSbsEg8E+lRyqRjBODSsVexTuLbaPQfpmqr8KOoPStDy2ZSc8f7RqvNbvIOOTn6A1DNLlV+3pTHHAOenpTJkZXCsuGyQR71E0jRt8xyPfpUsBJQAC2OtV5o8jsCRnIqd5QwO3ng9ehqs6lkOTgkY47UmWjPnQc55I6d+az92WJ5BPrWl9n8nfhiSTnB5qncQKQeoPX6GkaIoyDlicgj06VXmZUBc5U9OKuSnZg9T/Ks24lLOQQAM9qpOxa0M2/sUuMsFAY8++a5zUdD8sFoSWMjAknscdMenFdZK4ywOMj0qnMQwPAJA/TNbRm+paOBuLaeNCWX5x2B681lyq6sSXOPTGRXd3kCucjAz+WaxL2AldoUE5yMDmt4zHy3OXuZH3AkkrjPJ4HNVTcyqgIfacnjrgVsXkSA7dgBx1FZksUUjKegGeR1zWiZLiQfbm8sofmDHGf61I2oOMKXyqnIYdc00wpg7TgEYP9ahSEK5GQQR26Va1IsTteskkjPuYuPXgc1FBfSJIQjllOflzxSrDvYFsFV5yT3qJ4MEMoBHXAPenYTLkeoZwMke/emnUBMxGcFep9arCAgjGMEnd7U6K3IDqemSePehIm1hfPPA3EEnrUq3ZIHOCeKiFmzE4OAcnnnPFL9gcSRksB7DmmIWS5Kucgkjgf41NHeuIg2TkFsgHgjtSfYGchgcBQRjt9ang0l5FHmPGWYAKo4/P61ArXInvmPQYJABHbpQLpgDzgA846Z9KsHR5BIqRuquGwwbkVdTw3EJTJJIckAYTpx1/Ogl6GeuocCMuQW9TU0DhVCxnavpmtW28J6cJGkCMQf4iSTWpZ6FZWlusaRqwJ6NyaTaJOaa/YSGLDsR2xkVfit7+adIooi24Zw3B/GuutbTIDogBjwAgGM/8A6q6SygWAFmAcEZIYA4PrS5kBxul+Ery4BkuZVhjJwAoyc/Suo0bwTp+kIWaNriRzuZpeh9MCtRplPPc8fjUy3KlSvIbqCOKzlICxFKYFVEJRB2zjipkk3knk8jj1rM81ixzzn8TV+3XAB5IPY1FxWNCL5zgZA9DWlEowAevrVCIkgDAzjHFX7ZCXJYkjA4PSpM5FyKMbgRnHpVuIYYHGMVBbIRxnI9KvJhSO4PerMWSwBWyccjpV2MDA7n3qmshU8YAzVu3cbeevvWiIZbjDbeeBUg9B0HbvUCSB+OtSjtzzVohjx/kU/ftz3I7UxXAzkZI7mnj1P5CmSTI25QTwT79BSlsDtgVEG59z2oLFgc8CgLakm/IP9BR9SSDUWcAjnHvSM+cdhQFiXPSgtjGahaTGO2PSmNNnp0poETmUduff2pVcHHqagB3AccH+VPDquSSAOnPQVSQWFlboBxk9qXdjknitD+yt1usiyCZyM7E5I+tUJV2uVIwRx703Gy1BK4gIZeOn9KjmbCdgPU08RMoUdFzjJ4rG1/U7ewhfzLiJGGeCwzj2pGsabk7JGDrss+passdtALmO2+aRd2AD2/HrTNF+GM3iq8Or30boLeTMMCABCB6++f6UvgPxnouh6rfw3pBF2gkjlcfLjJLDNbMPxYnup7uO1kSLSoMlS6/MR7U404y96R3KnUXuRiaXlmP5CACuRgdsU1o3ZAQCa801Dx9rGpXBe2dbSBn/ANWF+bb657GsSfVdXebzptTnLD7oVsBl7g/XpTt0O+nlGIqpOx7GiwrNELiRI0dsEs2BipE13SPAd+97CY7uaUYC7wSP6V4bKY7lUVsuQxbc7FiT6GrEOIF+RAABgY7c1rD3dUdschrS+Jns+u+MrfVLGXUtVmht1UblhjYFtoGB75rioviTo0pIWK4bHIG3GR61xDSC4kLsFMqgqD3ApmQoBWMMR0J4x/8AWpTXM7nXSyCy9+R2Vz8SNOXcosbhQwxkjIxWhD8WtOTS4YbfQXacJtdmAUAdiD15rz2SZQSDknk47H2qvLI8EgdjiJuhHJzSiranoQyCj1bOsv8A4land2xtmt1gt9vBZtwX0wKyYdTu7hXC3jEEk7VOMeuao29zDdsxmYhmJK/L37ZrPmjmt5ZGZFRScgg5LUSXM7s7qeSYensrmhcJLBEDI8jkc/Mx5/Gs+5s5NVhBhAW4jDMsZOQ3Xg1pWN1HdIiFmc4wexU5OaoSRNaqWUt5QJATOQck0lBLU9OlgKENVEyoNTSKRFkTYc4wVwa07zSEvLQzWs+Q5xsxgj3qO/09L63L7AXUYOOD7VnaRqslhMBJgoCPvHJBq91qelGhGOyMu/kvNNufLxgfdDEYNa+j+IysQhn3I7EDcORit3UtMTXojMkZJAwzMRhq5HU9OezDFiV2nGOposb8q7HVpFBfwFGKtFIcNnuK5/XPDD25aW1k3CMZVoxzz7VQ0/Uni2RoQDE2fXr610VrrfmLKnlnJAGQOB+NMErHO6Xrb2MohnkAJJIL8Ef0roft8F7C+39+eu9xkqfasfUrWznmO2MI6nOAevHNJp7T2olCIY4CNpIPWgaLxjb7PK4ICoM5H9KSR1xETJ5xGDvbjNMmjsNPt0knn8tEUko5wcfnXkfjH48aVorPbabGbm4OXUKxX5frQZyqwgtWeuX+wh3uyIkVS2egOK4DxT8YdC8GI8RcXdw65VC3APTFfN3jP4xax4tNxFP5tmgJZokbhyPu/lXvvwJ/Zf07xT4QtfEHicSu00QkKM5UKmODn1wAcGtoUpT20PncbntDD+6pXZ5X4o8W698W7pbHS4p2s1G50QEjPp717/8As8/svWb2I1DUbKefXoQZIYJYjsB525+uM16b8K/iN4S8AwS6d4X8JTT2ETkTX20Zdh156/XNeo6f8RvEJtHvre2gggmwIYiRlOere+K7KdCENZHwGPzetiU1siDRfg54y1tIrh4bPSvsxzHE68N2574+tGq/AfxlrUhDXltbMmBuikKhgD7ZNQXfifxlLfwmTWiIZSApt+QCe2Patvwz408V6fqs1re6hDcw7SVeUYYemT9KpSop2dj5Zy1u0rmx4J+B58IySX2u6skssiBGDfdUDvuOOfwrodYl8C+CLYTalPDHBNz5p+YOfqAa8h8Q6h4l1rR9WtJ9TW5glD7rfG5tuONpwO9cf4N8IaHo+mJd6za6prdtgL9llyAjdyFyPpwa0UadR6WB0FU95tH0XY+EvAfjDT7n+xbu2lNwpJ8mUNjPAwOorxb4h/DfxHoGny2cWmPc2EeXW8tZMuAPUH19hVP4halo1t4YtYvB0l14Yu5pVXZtZFPqS38jml8A/HLW/hzFNp/idrrxCT80U0O11EeOpPHvR9XhJ7EQw0r3tc4QaRouu3Vjcmyltr2ABGaWHccY555PNcL4s+A/h3xpql9JD+4ufJZTHAAqMezMuOo9zX2MnhfTPjV4Va80p7vRHkYsQuELn3H+FeH+LPh/afCy4MkdvrU98mY3UgCGU+odQPyNQ8LFv3XZj+r0qjsrpnyN4j/Zrg0zwfdyaRLLe30EmGhfABIODgV5nrPwk122+wC+jGliV1Qyvhsk9sf/AF6+yNXl8RzWz29zDI0ty3mRweWGAUnp65r1Dwx8AdA1zQ7PUvFkEsIQbhDLNtVD6k1k6dWnpe5y1sNUpJO6Z+c978JLiy8Qm0F2GZI9zMeCT7DpW5o+n3Vu8WmwQrcs8ioCgyQc85r9DL34BfDPVdTjv9Mlha9gw22G4DA+mRXkPif9maxbxNc60uoxWshk8yNLddoXvk+ppwU38ZlSpSk7SZS/Z8+D9vYeI7vUdehF3eOhihhjXJVcj5iegx0yfWvobx78S5fhdo0A03Q4r8ABQRLhlPbIwSfzr5+8b/Gyf4d6GNG0nbdazKu1WHPXq59h1xXjM3izUYr60vr++n1TV7lyhHRBnqAOvA9KudaMNEenCk0lfY92PiBvjV4jEvijSobcWkbHdGxjBHUZGSTj1zXV+AvD6WFtf3mieJL2KzjY+XbW+WVMDIGCeua8X8Ja94nudfuNNtLdFjnT/lohAU9sf5NepaR8FvFum6JBax6vDbJdyh5mExVVJ564z+FedUzCcXaJ60MLOpG1lFeZ6BZaWLnw5Pq2vSLPcTtlbi6iRHGenOf6V3FrpjW/hmzax1GdbxVAUC4G0+gOO3vXLaZ4HttMhttO8SeIBqMTchFPYdDnrXQw+BvCN1dxJBeBEQEiIPkH0JNZrMKnU55YSz5ZTR1f/CdeN9Bs4C8djeIMLgyEN+Z4/Wuqb4zpo0UCeI9HYCYAK1viQZ75rzZfhtBqN1Ew12YwxHMagFgPxz2q/PoXiiwWIWCvqMcEm5ZJWUKV9B3rT6/d2aMpYBy+GSPXf7a8H65pCz4ia3yCwxgxn3z0rjPip8CbX4qR2+oaXqEKFFxHInzAr6ZzXAP4wiv9VSLVtNmtLqLKuY49wPP510tvrd5OgTSNSNnbD5lCjj8frXXGrRrKxy8lfDu+1jk4fCnjj4G28l/aawJ7CM7pLaTneO/+Qanl/aNsPiPdW+nXscWmbEYSSyNwWPGAa67VPjppmlQwWHii2M4kOyS4ihJQe/Tp9KzvGHwu8Cal4dl8RLCDbyxl45ofu+nUd81FXDuVNpPQ66dWnUlzVo6+R5hrvw6+x3Mup2c/mQy8s3UH6HqM1X8P6Lc6TZ319bLJIJGAhtw2MHODn271xngD4r28Xjq58NW6ImjlmMaSNyrDq2foDXseoWcptYprAiWNtpU5GMkcmvjsThZ0HdbE4rAJL2tLVHPzY07zJp3UXbqGaTOA4AJGB+NVrjU9I+IFk1g9msWpxKjI6jBAJ5I+npVfXvC0GqavFcxT+Q8XBbqCcc5H50ml39qZL3NuunpCoKznkvjg1wRbb1PBcWtGdybqPw9G6XzI1hKADI54PHT9a5zUI38OrdQxoq2kxDQXB5I3ckD88CrGh3WmeNdLeza4E0kJyyYwTzwfxIqvqdjeXuyKGPzPswJSAnBbjoKVZXWhnexyc+vXunPqv2mHcHVRHKuN2B2qS11Y29qQ6vJIR8gY5bPpmqEd7beI47+2gVrS4iIWeN/4DnbnPrkGtnWdFvbbSZEjEck8e1lZjy3TP41wtyskxNlfxDbWcdla3sUai5jk8ySQ9cY6fnSQXkk0U9xKQHCBowTy47ZP0rOjjntrSSeeEzRQ/M6ScDGeap6dbNPOwmAnjYs3lt02noPw6Vzyb2Hc3tL8TTXFpmRQFDHMaHIBq5Z3iwiWK1Y25mwW2dGPqRVeOLTdLsILeAxwmZsEKvAY9iak0+0uLhpnhORE3zNwcgHmpU5Rduhdyzq17Np+nwt5Ckq27eOMj1P0rW0+4u/Fq20kV5ItpEB50f8ACSOv6VWurS31PyLYzgtj95HwAVPWo9a8RxeGI7LRrNdtrO4iMwOMHpya9GnNNWuFyr8Rby+vLuC2tZylqQYwyjlmHQD6/wBK2bhtH8MeCbKbWoVkeVlhHGWw3VvwGTRZX6aHKUO2dWQhXPJGepFZ3izSYPE95ZJc3HkRQJ8gU5HbkitfdTtfUZraJYz6fpajSY9tgziaQoACVx/M4FVotUl8Q6jcmzYmGFdhhcYJOO5+ldG2tQ/2FDDaRiS5QrFx3Q9TUfh21XQddLtOXa7UB4zyFPQY9+K0qaSSQmVYfN8P2iFYyI3hIUE5K9q851nUWCteRAgI2CAvU9816l4hdNJluEuJMIzFlZv6Vy+qahbRpZTRoAJFIZlH8/wrKsrKww8L6q17LHChAZxkb+n511UN3LYXAti5Qjqvb61wt/d6da38T2ZLsxBdG4ArpPFV6L600zUbNDK6ELJEnBI75PsKmjPkTFuUZrk6d4plkMzNDO2ACenqRXU3hjvGS3fDjAKEfxV57rXn6tr0LWVmJgq7ld22hOOa6W2ujFJYyuTvUYIB4/KtI1L6Mkzo9Qex8VaZbyqTDchj5gOenf8ApV3UJDIw8h9o1CTcuOcAYBx+A7Vr2Oixvr0kcm2RIUfyiQDwR2PtVLRYrS5tLdoFBigGIy3JH41jycr2Adq+ox6NpstvauEcgCWQHkcdPxrDGlLBpOk3KALdzgRFsZwT1x/ntSeLtFGotciC5aCR5Iw5T04/Xitvw1ciwuzdToJbOIEJC3OOMZrlrJtqKK0L/iCzTStCa3jYu8cO2Vl6Hvkj1rC0yK3stASdF33F0MK7cMo9vrU+meIlufG97DKFGn3n3FkJJzt7dvUVieNL8I16IZGeC3IWNMYGTxx+JrSoouCi+hDdyJWa41pAjOSFbEYHGR1yfWq2v2nka1pV25ADl3lB4A9PzxVKG5vPDlnbFwftbKF8snJZjjj+uas30v8AwlHjW1025jzBFEJJBGSF3Y6GvPfvNu5KVzelultvDl/qMgSKW6wlsj8gcYOP1rmvBUezTrhryXz5xllY9AMk1X+JUt34njtLPTYxDZW8gMckbYJxgEY/A1m6NBrNx4hKRSeXpkARcDA8wY+bnr1rWMUo67lKNzqLvV7nVNNlkTERVMgKNpGOma5jwzqd2ZJ1l1I3EEhPmKRwp9AK1/ESvpNhqToGEkkZEeDkdhwKz/D+gx6Vokd/eoSZcu0J4/A0pydtAsaF5q0aWDyxqFSJtrt1JqHTtaOnalPcIA9u8IYk8gODwAPXFUtJu7zxQB9ktI0tA+EtcYUAHvx+Nd09npfhzTWvJLVL2+VcmMZI57YHH6UUoycWWjEk1V7uSGJ3md7k/JGzHC/Qeldl4ehfQfDupTLIbmeGPcq5JK/Q1x8mvQ6vLlWW01CYEQRhQTHjrjjv0rsfC99CmjXcM0Sx3O1RICTiTHTjpz7V0UoOMrN6DOQ0XXLiXUo4NRtZdPklyxMxO4r1z2PvUGszwz3LwWt1G9zGSQOp9s/pmt24sIdXupF1Pd54Ym3mX5WiGOMdP1zXLzJeL4r+xMgNrCgf7QiAF/UE/wBK1qqzdhWNG2dtY8NudgiurefdgdSVPIFX/DOpWFtq4YQqJ5F82XK45PB5q29ksEs8KOIyYiyuV4+ZeP8ACuL1s3iWR+w7nuEAUuqDOe/4GuaSsk2M9M8PNp0d7e6jGokndWiC4BMeGPI+tXotXTS9IumYhHkLAKASee/41g2kJg0cQwEJqUse92XoB2zW1qNjDLpgnV9pjg/eJjO445xXbGuuQDE8G6++n38U8qEI/wC6lOSTs9fwOKlg021g8Z3k91m9guo2ZZJBkRKxyKx1gn0SVpJ8mcReZ9nJyChztI9ziuj8OpPrXh25huGIuXy7YwWEf90H0xXJCq5txktwMSzupU1OecoDaROVhRuQQOM5/pXOyX095NcS3UaRKsp8sDjI7V1119njun0raRKIRKAoyOe+fXiq8fheHVg1pJKI5RhkDAZJ9B71x1HKVWwHUeENHVIzLMgVpINyseSBkdKy7O3vB4qlMIeeNsiQE8BO/wCIroNIjjldFV2UxwmHGT1Awf1q34Hs0tEv90hlnLtlmOSF9K9mlT90SKXi3TLZ2sZjCpEY+Rytc7Okct0sV0+y1ZdoXtuPtXoT2okmkluCj2kCM/lt69q5yLSYL/Ukt5SH8xwQpAAUHoM1vXh7qsM2PCnhqHTbFX8tZEdhs3clgelZvxB0fTr8xQQQpHqKurcAAg+46Uwx6lYeIbW1huZGt0nCeW/Cgdqo+K43vvHlq9htM+AJiWwASccnnpinDljTcGBzfiPQ7jTkDSx+Y5YZ7D61nzafJc6Y1yIkS5QFVIwSw5P512XjOaSHzvNdpYoICWIGRuHJx/8AXrmtOjmlhkjZSjMm5Coyd3Yf4ivKrL2NRNbMaJvC2nGO0tY7lxLM6gu23G0nt+FWPEjtDaXUVtITFC2flXJLdxn34qW0nLeTk5K/IzDsw68fhWmlmZoRBFCHWR9zsRyQcY/lWcW+ayL1bsiHQYYIbKW4k/dXMkWCFUZ/Olj0oTRQT+cyCVM+WBgD6j1rbfwZLIAxkMMbAHhtpArREdlYWkToDP5C4LFclgO3Feph6FWrokenQwNWtayPLf7DvtdsrmwtLcQvHPKDIzbBjoMHH41HefBm2/sGKwmu4FYnzJgBuMrnOdx69/8A61etrYNeguE8lH5WPGDmoU8N2tqXkunDu3LbuBgHjivpKOXJJObPrsLl1GlFc+rPHNK/Z78PafdB76RbiJG3pbRxqqqSDySBk8GulPgHw6q+Xb6FYN5YyDJbhmP44zW34h+JXhTwyZo3aGeeGPzGRcE7fr68V5Z4q/am02DzLbRbRXuPL8xGIwPcYr1FQhFH0+GTp25IWRseLfDetXsCx6VCLBo1C+YhCfhjHToK8b1b4D+MtfuJHnvoLYs2XlSQkn1JHFZd58d/Gni69ktba7eBGYOyj5No9BxnH41gXnxF8RC8mtG126iupOPL3kKB6Z9T61nOlfRI9r6/GlC05JfM6fTP2RLbzVuNX1X7aqkLsYYGO+TWvD8F9M8GXd9c6XqSRr5ZHlRsAqg8cn3x1zXn8PiXxBqNo1s2o6iLyRgqtO52Io9OO9dTpnwn8YeJNGvY7aed3lZJGCjCsB6e9QqLejPHq5rhIN3a1PAvjfaXvhfU59UguPtVoAoa3SY7VctgHHfP+NeP3fiddSndsiTJBDAgAfh9a/QfwH+xDrniLVzPrEQEc0ZDLcJvVhgdR6jAqbWf+CWNhM87JdNE7kkeSoUD/wCtXfTw8WrNH51meIp1qvNR2Pzriv5Z5SNxVSegY4H0GcVv6HqdroyuSFbf94tzzX1Dff8ABNDXdOv5Y2vnECqSrxZ684B/Sufuf+CfOt28EssursGiyWRUOMe3OM1s8PG1kcGHr+xmpy1PN9D8W6VM8EcxSEt90sAQRXd6fLpF+UWKSN16sH6Yrntd/ZC1q300vpesJdNC2I4pEIbd6H6fSvMNU+HvjzwnevHc2d1BPHnMpXCkDuO1cksI+jPtsJn1GFlOJ9FL4ZtplWO2aND94lGGKqSaBfWMynCvCM4bPNfPtj4s17Rp43l1mRmI5jK7fwxXqHgn4rwanMLXUpJ2IUbZCckHHIA6VxypTh0PrsLmuFxDVpHcnTp3JkBJz1NZ99bD545YfODKVKsOAK6qK7tLmLfaSBkwPkJyenXrUt5YSTW6uqAlh97AxzUK61PcdOnWjqro8Nu/hVo2tTSu9qttOMgFBkH610Hw98C6R4bs5RNAtxdnkl0GU9ADiuqttFZ7k7zyr4yOT+VdFBoUY3OWxnjIGP0q1Vm9Gzx4ZFhva+15dTOsJUgIYoHdeFyMgfgOK29DzJNK8pwg+6vbFSRW0WmSnygrFwAx28mtG0/s68PkxsIrsqTswQDj3pW6n08IRhFKOgwXTSg85jXPU54qGZ0UHaQCeT2qikVxbxkzRCMbjt2tkEVmy6y/71QQBkAgr0+lS0ElfQkmsVuLhGj3I8bbleJtpDdufapb3xJrCKz3etXlygXaVklJBHQZ96pQXc05ZYgdpyMjgk+laWj+GJ9VK/aYitr1O45yR6ihXTutDzcRgaOI+NHEX3g+01OQP/Z0QZySAqgbs9T/AFriPE/w2n02R2iDCJsbQOigdgK+gNWghtFg8pSE5DHJIXHvWONLe/mfKALkHnsK3VSa6ni4nIsPVjaKsfLetf2jpeY1spSWO1WQEj69KzEimeESXLFAWIw+QePavsOLwxaBHDwLMrDBZoxnpwao+EPhT4Z1HX1j8RRQmycEFnUDafb/ABreFa+jPjsbkM8PFzi7o+WLO3SUHYVJ9BjNacGlknDLyPXvX2H40/Zc+HbaVLNod8qXZwV8uVSQM/57V8+33gqXTdVls4oGlS34+0St8z/X6eta1G0r9Dwo4WTjdHLWOkFmAjjAB429ifpXW6T4YPyGVFJYA7SM4+taGhaOkkxi2N5oOF+U49+fpXfaPoTRwxiSMCRhkheQPx9a4J1G9jSNBpXsYVnoEcQUrGCRxufkEZqPxB8PrbxBpd7ZbmSRlDpNGuGUg8ev0r0fTdEecyJDH5gRd0gzjaBV20022nbKOjqAdwRgTnsDWN5LUHTSPjfU9K/si6l0u/Zor1Bt+ZeGPYg4/lXpXwZ8cyJcwaHq64Q8QTh8llGMq34nOfevRvij8I4PFdil5aKE1OAgxsAADns31xXgP9hX8V042yadqNnJhmXkjPUD2rb2iqRs9zNRaeh9f2NhGWCp8wAzkDj8DW9a2G1V7AA4J6AV5t8BviAviKzGkauVTVbdSqbwVMg7ED+de22tmrsFaNcjggcgV5sk02maXKNvpYCgkksfate2sQqgEAjGa0Le0AYDbkYHarnkAkARjPrgCoJuZkVsORjHvVuO3VAqBQDzzV6O2BYYUA/QVZW2BYYwCOtVYGynDbFSOOK0ILfcRxgjnIpYU3DBXgHrVyJGBPHAo2IciWO1VoxkEGiKMgANgMDjipoELOT2HbsatvahiCvHc1VjNsq+XndjAxj3p2whRjBHp0qwINgYFSQR17ZqIqV4xkUgvcQJ6ipEAHsaYAUAPr2qVMEDIwapFXJ1GAOce4q1F8wHGe3NVIThsdRVqDduI5AHY0yWSIgIGOnrSupQg8FfrS7SGHYDNPbD4HBHvTSEiMpkBuMn1qNnJ4KjH61Y42jPHtUcgUkEc9sUMdyue/AzTWCsvIx/KppCAMjG31HXNV3YOSFqWUiKW2ikJP3TjHHeqF5aMFI2hwfUZq/I+ABjGO3WmmbIIPQVFi7nNSI8QOOnYDtVczF1I5B6Z7100kUbqSVAz3HWsq9sIyjFDhs8EcA/WpaNEzJL5Bzzjv6VAymVjtOQRj3NPnVoQVYkk9x3qgJnXfk4PQVLRognhIyuCWHYdKzbmIMCGAByDkdasNeHf8x4PfvUJl8zcDg9cHuaDQzbosxJ24HTjjAqhKQgyTgt0z3rUmQAHHXjqcis+4h3EZ5A/SqWhSZmzsfNwU465zkVQuVALSDII5yOtaFzFJGCwQuh45PX2rJvLs+ZzGQCOg6fStEyzOuokkjG4AN0Ld6ybizjTICkj9a1ry4UtwMEdvSs2eYh8YyG5zW8XYDElsygIUsMY5zmqxkkUhNoAAySeta1xOrAAgKRxkdaqyxK+QWAIGcnritkyWZ5cbyckjAAA4FCS9QSwHPXtTpVjwQuQRjjGMioJIslgDwoBOelXclksc5XABZiePUn3qQXD5K7iR7cH8apmKVeQwB6/XmnwNJvYvwT3HPOaLisaUE5dgASB3HQCpxMMoTnKnqD2rLQkEgkkZyM1Y8wZGDkZ6ngUibGkk4JGcheuTU8ToWOcjbyDWYruzABcDrntitK3j3gHHyg4z2ND0BqxehkRmLCQlh2PWrUMjSOAAWz0z1z6VVtIFXDYyScfWta1aKNQSoEi/jj8aybMmXbPTJ5SrSFoR/dHI/PFbVtpUEGHkHnSHkHpg1Qh1AugBUoy8ZzxirB1Ni21RgqMVDdiLmvb7UUYQAj04NWvtQVCRyR0HUmsNLhygOSR+NTJMcDnIqb3Eanm7yTgccgGrMQLvk5CngDoazIZGOAxwD1J61q27KgAGCemTzSAvwIgU4596toAQOx7iqUXAGWBPpVqKQZxwMVSEy9AS2CMgDqK0YCpxyRWTGxJG3oe9aEJKAcYJ70zKTNKIhQDkmrMc4YDAx2qnACUyTwe9XIol34zx7d6aMWXY2HAAyT3Bq3HD8o3Eg56CqiYUgDr61ZWbbgk5I7VokItqFVeBgn8zQXJOBwB61TN22f9n1PWpRcbgMDB7k1exNi0CRjPQdad5xZuCB7Vmy3wgR5HPyKMn1pdHmn1eMzQW8hiU/MxHAHXrTWoWNHfjOSeaDLjPUmqskwRueTTBI7ZOOOBik0CiWWnCqS2QBzUmgLNrqMIYHD7iN5HyAdsn1qnBqVjZX8DX8saxK2WRjwR7j0zir1x4stJZ3tNO1SOyttu5hCyjr1we3atkk9zRU5PRIk1G1fT7gRSMpcjOR0NUt7FtoUknjFcp4s8bLp0wtdMla+uV5knuGLD6A/UVy03i3XpWEhuhCCeNi8Y9KlqzPSoZbXqpNI9aGUBLEKBgZJxzTIZ9Lu7xLW71CKCN+WIkAJ9q8ZvdVvNRuZhNqE7IGDKBMQOnIxnp1rLhmjum5jjLqxAc5JIzxk1UVtc9KGQ1pK8nY+qNH1CxjzZaPLbkocS3EjbmA68f8A168f+JXjm90/xC1ppF0rIV3SNtBKnJzz7Y6V57HqklgJVgvLi0DjBMMpUcdsZ71Si1WGSaTYMu2CzEklj0Oe9aSfNodeEyN06t6uqNq48S6pfPKk+qXILnAVZSox7DpWVfRqrlpDJdSg8mWQtj86paiuy4DhyCoIwDxVe2vC6IjneeV3MclvrWdtT6mll9Cm7xiaUeoRXTCOSJRhcDPOKTVtWksIklEjBWZV2rwAueeKw71zb3SHdgEeuavzzLqOmNyCVA59Dniq6HX9Wh2NSz1UXLYVsBlyDnBz/nimSXIEhQxl1I6jPFcvpsz21xtlkUBTtI7DpzWpLcNOpZJGQEDawOM+9FrG0afLsSX08lv5htyDLwVDcDrVq11UyqDlVcEZQHPOKzPtcQUrNmRtuMk4P1rBjlli1XajBYzyQepH1qtjRQO1lDM5YnYDzhelVWvVjBDMxHIwx7fSqs+oLaaeZpnY9AoxnJPao4bdX037SOS3zZdslfoM1SKVM0LpnECShgSckKOvtUcd8J4vJn+ROoPUg1k6Netd5ErMCOMsMnPtVXUr37BeSB45AuRhuTnPoKT8i1E1pjPp90CuSgww7BhWq9zHdw7xHhNo98GsS7e6uLVHhLs4UACVThRinWEdzdWbjkNuClkbA/Klqy7WJNgDsscjAjnhsEHFXNK1SOU/Z5QXcdCx5x71T03TZ1laOXLRnJ3u2GH41RXQ76zvZJfPidVUFcHB6880bFJeZoz3U9pMQCELNhGPIz9KpeJdJXY8kiGMSYbahwPrRfWEczw3F7eGJICZAsbkE+oIqYavpkkah7uOdu4kbJx24ppmiklux+hXf2i0eOS4CkMSEZyAxHtSyypJcOGVmPQ8Vzeo+OfD/h6cvcXEAVwT1wV9CK5S8/ai8OWSoFnWcxnEnyZJ/GndPch14o7YW1xYXLeZAgLZIA5OO1XbfFqvmzSBIupDtgn6CvH/ABD+1F4dmtS9oWnu15RCChJ9zXivij42+IvFVpLFbzS2jbyGbzTnb7elLV7HHXx9CjFylKx9gal4p0C0E0xuVSWNcsjEEDjgV5V44/aLstMtUi0qWMzspYIowSa+X7i51K4ZLmfVLiY4AYO5IaoFsxFdLJ/rZGHDtz+AraNGUtWfKYriejTTjTV2dZ4t+J2veLo5ftOo3UcAI/dq2OfYjmubMqRIkrscqoQueTj0z7mo88vHtxuweOT9a9R+CPwV/wCFqWt1s1FEmbjyEyxBBwDj8uldcKCjqz4LFZ1iMU371kYvwj+HNx4++IViygGxgKSS+YNwK7skEdOcV9z3Wo6dPpr6JNdT2FrHEVHktsi2g/ePvx0rhvDfgaL4YQjw7pFut3rc2C8sfL8jnLenB4zXceFvAM+uShfGE8en20SbI7aJtrSN2JH15rHEYhUY2juY4ejKv702VvCepWPw+sGjsLSfU7KUk7ioIY9z+IH6e1augazrfiTX0gsDNaaXNLhV8s4JI6E/gfyr0Lw5/Z9mRoGkaKrWyRlVupkx9Tk+uetXdO07WIknt31Cz06KJisbRhQ2PY14VXFuR6b+qRfv3k19xx1+nj6x1ObS7e1cozny5UiIwp7g/wBaV9C8e29rdzZuw9swKl+S4xk4Nd9d6hZQQ21rc+JpTqGV3PHIQPz9K1Fa1hkDnxKHjKkNG02eSO1cvt3u0KM6Fr+yPGYviFqiyRI0AVWG1yISS/YgHHXPaqEXjVdLvby11FLy3gdS8YEZCAd8rjOB64r2m3sdTdXk0+ez1C1Q7gGhXOfUH25qrrtjpWsJbXHibTQHX5fN27ePc1UcRbbQq+Ck7Tg43PK21/SfGnh5LOyu8z2jCQq8JVWHPUZx+Z7Va1KSSRtKlazhmjGFkKx7sKegGDgZrpLT4X+E7l9Ri03WDHHMG2QIcbCR69+teU614S8Q+C4JImuL6eyWZRHPDuVT9K6oYycX7kyv7PpVf91qa+Z1VxrvinwxbXcnhzW3tBasZFszICgHXHrWx4W/a/eH7NZ/EPRFtYnIVL6OPfG/oSDnn6ZribzXPs1hcJqscoJj2BwpDHPTNYNxZ2WteHtNgRIrq0WbLRTnOVB7DqDn0rvp5jJe7UR5VfB18O7TjzeaPrN/F/gGWGDUrd9N82VN0c2xAenTPX8K+W/jL+1XoWsahq3g+8095ArGKGazkyJG/hHbGc9Qa5m8s9CuNZa38oWyeSwW2ExH4hc9a4ddGsUsb+TTorWW7tZCY3dUadT3bJ5yPevWjXpVVpI5qdOlPeWpzemz+N/hHoWs659luIIrlsRCSQs6Kc4xz2+lebWnxu+IF5bMZ9YudkswYl5mDEDsPTPtXpHiWLV9b0UGbxDNeQKQTbSzHr/9b0rktctVtLGykHkTFuMmMZDdxTlOCW9zV0oQ1ckyvDq93c30moXpZ7iTAUFskDvjnvXQeBbaPxH4pgjuZVgjtW88SSEkL6jPrXL6Vaz6zrVsD8qK+WLcIB3Fe1+B/C0HinWI/D+hRokrESTXkaY24PIz7mvIrTu9FudVCEZfvJrRbHoPhTUbXW7afT9IQxXYcK+oSsASO/XkYHpXpOnR29hrlkNQ1ifVoo1AVA7FFPuxOPyrS0r4c6J8PtDtTr8tsgWQMUjwTMf9o4yee1em6J8RvB+oQppSaNHesi4WJbUMmfQHp+VZwwEqqvNmVTEKTvN6HnvhLW9S1/xRex6S8MFpuC4lUsdvruwf516j4juoPBPhZkgZdR1OZcBIlUsT6ge1dF4Jkmt4Z/s/haOwtWyyRxwgb+OpGOv1q+3imw0qRJr7wlLDdsQBJ9lAzn3wDXdDAU4qxyVMTDRRifOHg7xx4z1TWYtNtLK7nuIy3mJMcJ+I9Mete42Opa9a2JS78O3MFwVwZLYkqa3dVl8KTOCLz+wLuY738lxESf8Aa9/rXX+Gt2m2Bla/GrWBIIlZt7KMdzV/UafoVLGxaXuHnOna493DPC0LLcDh4bhRmqT+DNM0+xluNPlmtrxwX8l5CI2buu3pXst34b0PxFF532a3nVufORRu/PrXO3vg7TNYWVdNvQbmA8xCTO0+46iuSpgpw1gKOLi9L/Jnk1rHA2nC21rT0864JzFcoGBA6Fc10Pw/TT7LRb/w4JpthUtDDccjbjov0749ad4lgnM9tYzx+dIGJSSYYKkDpk1z9nc/a/EFiZtkE9oxDKhwOnQH3zWlCu4/u5jqU41I80D4Q+OXgy78N+PNXtkuxFeyuzwFZNuBnJJ/P+devfssfFmW7VfD2tTpJNEwWMSPuLAE5H5DisP9uGzeLXkmtbIi5nUKt1GMEEHPJ68jNfP3gfxhf+GfFumXm6NLmaQK9o3OQDwQ2e/SqlTjNWZ7GXVo8/sau0j9OdR8D2PiDTDeaRCFlQEsgPLHGTkV5g3hxoIp7a5ykrMfl7qp7D3rpfCfiW4042N5DK8EcqASRK52dsnHtyOa7DVn0TxDcs+pXttZRysj2MyqFIODu3sRjkjjkV5OJy6NSN6WjOLNMtlQk5JaHiuo3Nrol1p0kCeQ7S+UXjHLn/a9vrW5d+IX0aJNQA3xKwDN9eo/DNbPxP8AhfqeieXqtptu7KNg8iquQAOpA/z2rzA6+k9vqGlTKzMcNGTyrd+P5V83VpVKHu1EfLSi0dF4r8OW0mnavr2nrGPtkKkRqoA3KwyfqeTVjVZpNNVJ7qMiF7VJCRz25/lXG+CPHrWfkWF5DI1lMGVkkGSHz1xz+lena/oH9u+DrWBGEd5asQhbqw7KfYjqK5XDng5RItc81m8SF2M8qBonBCxdQy9qbbyJqKOdPufKvoRultsYDKegFU/HNoPD9y1rI3lSiLK7Rxux0Hv7V1+nWcEPhaDUUt4w6wB5JSoDn1561xRi5XY7HPDRr27RwAyoAsjNnOOea6h5IfDuiPds+wBcNGMnd9frWbLdC0t2Z5GSGSPcQD2xUXhu6OuGe2vrwSyvxbxSKANvYdP51NuYZZ8NKs+qJd5Di5wCpUDC/Xriug1DRLC4kkN7DHLDG2QrevbFQ2l1Y+GdPmMrr9r5CRlRjPbFcfrWtXD6tGY2M7yrvkQEgIPXNVD3ZDSIddlurHWEDThYSNqRKMDaemPpVuOfULq7LQwKbRIwskznnf22j8s1jeIPE1mqfaJAL2+jXylhDZx6ZP1qHTNeSGF9RvLg20ax48hiSA/YY+tO7U7sux6da6pHpGjWzRxqbwR8kg8E9T+FVfD32jU4574ys7wyAtIerfSub0/W31jTjNZyrLFJkfKOdxHII9a19KuZ9D0FNPlZoLqQ79xOST2GKunOUqiuI67xzp76/oNjfIpcxsrM3QkZ9K8+nuHvZF8mNRFav5bspA456/4V6n4Jv4td8MXUEo33MIeORWH3jjqP/rV59Z6faWV1e2qYd5N7SBem7HGa6cXeykiClaPYaxBPDPCoO4FZRgscDsa1IdSg0azZIZWQdBnlT/8AXriLDWLnT7yLSLbT4xKpIkuGIJZcZyK1JbOfWLuwtWKpE0mZCAASAc158XJWt1KR0WgaVc3GrPJJKz2jqdxBwUz6fWtBrGOwvvsyTy3SAkqZOcHr1rU8QRQaK1gLZDGZEIk2ngYHGaz9NvZwZixEiEEDcOh9RXQ/csm9QZ0ukT+TounX0rhrkR+VMf8Aa6c/X1rC0qB9Eguo5YwYSf3fOOM8H9a0bO+s7jxneeHYY/Ms4o1IcZysg25/nz+NVPGd69xc2kCIIXO4HauQAOgPb867eWUItS3QnYx4WWTUzGhLGRWkbJJzirx81/DdtdNGbeZ0bCHqQTwSP6VF4etIdL1GbU7gF5TEyRJnjpk4HTt196wtMuNcvbO5l1S7Bt4z8oCqSoPsBXm+0dSQ2WLTRG1Oze6e78ue25wExyPQ+9Y6R3Gr30MbNiGRsyI/TjkHpnPGcZqxq2vTaZ4duZNOAukL7XKjLAd+PxrN8Mvd3D2t7NIzC4j3KrDBXnsMd6xk+W5DRv22mah4o+IUdrBEBpmnxl55W4LErkY4z19Pes4+IYdKt9ZnhdGv7dhEFGNwYnA5x6HNenvq1ro+jpc2kC/btRQrPMnVQi8Ejp+VeD6boVrNqDz29w09tLN5s6ycs2Dkc+3Wun2UY0ecaPRtHsba28KOgbN4AZGlcZJye3bnNc9aXcK20UVtGU25Jbpg/WtrRrl1V4lIKyjaoPas64utNg12LRL0tCxbJkTqCemPY5qYSUkWkXrvRV16aG5aQuq2/llOgGf6+9VfiD5Im021RilshBnPAAGBgH/61X7+2ufC2mRXlsxvIoGYSwyHBcMfl6elX9Y0rTNTuY7u8tVkPlo2N5AB+n+IrWNLm0Y7GXoJgtfD91JbweRBEjlZEGCRz0qH4daxFceHTqeoSPO7SsioUxxnH54q3rGtJ/ZpVsm3m/d+XEmQF/w96t6PosNnotpbR4jihBZS5xnPOT70RXI+Vjsc5qnw3upfE4v9NlZ0ADdcBB34/wD1VuQNHfNd2O3ddoAd5bbk/nU/iDxDqdrooWziBiIKvIMbh2GBisK3glTR4Lm5jP2mRsrcMCjAj1GcdKttJqRJ0iiV4lN+u14xjzicbT79qfZaMEvrCZ5d8TvySOCKNGu38WR3dvIqpFIoQBWB349DXSrBb6NbWsIjEsdtgsrZJ9etXH96Oxk+K7NPD80sUsZna7l2wY6xqVJA/Q9fWuNSL7GLi7mWQBY9qqM4z9PU/wCFeoaxo+pa5rVpK7K1pIwBG3iNcZDA+uDjmqeraXY6jcy2NkVlS3GCdx5YfeBP144oxFGyVhtHG2shkgu5rEs1z9nBLHnaewI5Fdz4Vs4bqa3a6kadHjAweAr98iuM8PabN4cimjaVZZtQu9sjDkLFnCgfTJrtLGwextdTV5CjkBYcDoe9ZUaburknL69ZXOpaxfPIqxqW8mBu4QE4GPxP51d8D6fM2vzOQzwwW7QFi2AfU4/DFSi7S3jWDVn2XisSroPvKelaegs8TNdRAoBuU88MO+RW0qUXO4FHV7eztLp5YIA9/lQZSxJ2dh9BzWZ/Y1zqN7byop82GQOrBiDmt65ije9HlgNKwBPfjPANXtFxDrs8MqHzI1EgHbBP/wBY1jUpKVW6A5rTdW3a1e2XIuYSNw6c5rqdMd4gXiwFZtrsAMVx3iS2/wCEc1bV9ZGZxckeWFGSWHb/AOvW54YvlvLGLZIoDSZ2Hg9P/r1vDmhNxlsBf8Q3LDTpkldliGTIy9fYVz2m6vLHdIqsXXhg2PQcc1uFVv454mYguxXb1Dc4x+dYdqFgu5IFTCRjGPetKkmwOx0nVzqd3ZPcYEskgiDhQM4z1/WuftIv7M8Q6vHLhpTK7JK3GATkc/mKufa4IIoF3FJQ25SeCTjoKpXTHVdZjtrqJSkqnbcMcHJ/h/TNS5XRSjcu6zE114du3ERcbd0jdTt71g+F4ruWwkit8uwnJSUrg7e3boOg+lfSWhfDnSIdHW1uLcXQdcuXYjPtweleX/FvV9H+GF/bWsGnS20U8ZYTw5cE5IC4J6jGetek8unXpxnbQ7sLh/b1VT6nK6R4EuLTU5ZftQFlKMyhsFt5JLEe3QVtw30UD/2fp8QlaP8AjYZ/WqOjXv8AwmGnRXkF0Y4C2dowCRxkGr+p6pp/hWzla4mjtVY7gAfnb9a9GhldOHvTVz7SjllKlpJXZoxWMt8A16S5UfcVuKqalq2heE7IyXk0dtGoJ2O2a8F+J37V2meHrWeDSzJdz7SNsYwBgevavmTxd428aeJIG1O+lY6ddsCQZDuKc4XHA49q9qFNQVoqx7McKqceao+WJ9T+M/2rLLTtRax0sRPKgI3n5uOeR+XSvCPE/wC0l4v8XTzWunTtPLGC5eFApj5OFxjtx1z1rh7nw7a6YlrrFrvnt5FAmbdny1IOTj17c1Zg1I2VzDf6DbeeVwk0KAtvAyck9fQZrdU2ziq5rhcLpSjzPuy3pVrd3KXOoapfPLqLBj9mlXkA+3qQSKcNFm1W3uDY6XJZXcSnbcvnJx2A6V2/hH4O+LPiFfxa9Z21xHA6fMu0BUxnI7Hggckd6+xPDXwp0yy8OWry2wmvEjAaIJuw3GR060pJQ31PnMVnVetonZeR8Z/D/wCHer/EieKyazkstRC4+1BSvyj3xj9K9t8Ifsl6WkpXxReC7u1cMGDbSR2BPX8q+krLwdNcQW50TT/7OniYCSSaMIPfHBJrsW8IaRa2aXmuiF7hBlpmcqoPtyKuEJzd7WR4ksROTvJnivh/4XeH7XUBb2/h5rudRiOUjeAB09vzr1vQPhzFpyJLdlLZFGQkIA/M1kXvxf8AC/huaS20aA3107YIiyFJ+p61yWu+JPE3ivW4oroSaNauMKivgHjjn1rf2Md5MSjKo9NjofGfxotNJ1AaDoKbtRLCI3DplUJ4zzxn61QufFdz4HeW91LxZHqF264FsYwVBPsK5610nTfDNxLbazc/anuORPNwc+xx71gPqeiWOtS6dNbR3MciFo5D8xz1Az7/ANKmValS0udEcNd2i7s15PiJ4r0jUo9Q1Ga31PTpQx8hVWP6AHH06nvW74X+Jtr4gvLuDV9Kj062Aym5Sd+Rzk9K80sfEaazLc+HtTs2xHIwtZnG3GOnPA/KsFNe1qdzoraf9r1O2Y7H5AKjgkc9Olc7x9JOyVztjgKr0UGeoarr/wAOrO7klWxVXyS0ghbGR361yPiLw/8ADP4p25jd0aRclQsjRsp+ma43xdN4utrYXK6QlsI3G9Sobcp7evPTNctqEM73tvdxaFOtgwxMturB1J7j+eDUfX4XtYf9n1l9k8x+M/7FUGrPPfeGrqEyxkvGS+4sfQnJFfIfiLwV4m8D6tPp+q2VwLmJiFeNMZPYg8Zr9A7i9k0qWWytb+90i4mXdCJAGDnrgg5/pVSz1aTVbhbbW1stZjwQbwQgSIegyMY46V0RxFKoY+yrU3dX0Pz90jxdrOnyIbfUpoGT70MiDj68V6D4G+M9xGz2+q3rIA+M7cgjtx0qx8cvhU3hz4hXM9uZJbe7XejMoVSx/hBAA6e1eQ3xa2Z90YidTtYHkioqUITV4nr4TPsThXyzd0fVGiatZ6jerd2kn70jDEtkH0IHSuzsQbsgEYAxls5AHrXyJ4G8fy+HLpPtVy7RIQQQoJA9BXoXib9oOFNFkttFBe5lXlyD8v1rzJUZQlY/RsFndCvT527WPatQ8YaVpmrR2n2pZJZAQwQZIPYYrl9b+J2leH9ZktZpUJRcsxUhlyMjGDivm/RPFeo22tRajcXDTTM43ZUYA+ldD4m1m11/xHLdopMMiKCXGA2PatVRkc9TiSjFScVt6Hsuk/GrTjKltfkPG5JX5GJC9gDjmuv8NeIvB/iTUAIpd1wQQkcm5c+v+TXzUlzFLNb74FZIsEANgn2robLxFpsG95tFtrdQx2ywuxYe5/wpuhJHNh+Jo1HaasfTktrp1rCDKLe2AbKqDzj1zzzV2a9ihhDREtDKMbowW3fUV8oX+r3mv30hk1G8OmBQVVSFXA65GP516N4L+MOlaBaQ6eLm5uPLO3/SF4x7Hj86y5JI9OlnlCrLl2PUlSLUpRAygoWB5yMD/Pat+bTUsVTYCxwDuC4rE8P+ONF8RQjayW8w5y/yjHbJOK3zpy3MMRS4LhidoR+Cf5U9tz2Y4iFRXiyrJG3ll+Dn72O1c3dWX9pOI4U81CSGHb8666awuEwFGRgE4OR+NRJbxwSfOFIQcAYAB96SG+Was9TD0zw/FpkOSrpMOD85Iz+dQPopvrgq0ZJXnzTxXQzQw3sypjZk5LhsAGr401LKNi77QMAkc/Tmrd3o2cn1Wi/snMR6PBbsCsAWQdS3Iz6+lWre1mt3SXahBkBKnAIXPPH51rw2ZubhGd2dFydpOR04pNRmAIjzlgMZAFZchlLAUJJrlPV/BfjrwHZ6Q8Grx2rmQBZUkhaQ5B7gCsO68PeEme41Lw5hIJeRExYbcd1B565zXmMOnJHMkkoQluCzDJJzxzWvPpqMMbCA/B2sVOP04rRpONrHztbIm6jlB6f15HSrYGbD7t6MccDJx05GP51w3j74QWl9s1G0hCXuMyMPlDDvuHcitLyprF3jS4MYAACIwwAMdO341Yi1DUnugG1CUxZP7t1BGMdM9cVyOElsczyStvofNviK2/4RnVpJbOY2WrWxWRGH3j65OMdO1fTfwZ+IMfj3w9DLIV+2wjbOApAU44x9a53xL4J0nxFeSS3djFJdNgNOi4LDpzz0wMVf8G+D9M8GXrz2aSWttIwZ0RsgDvgdfX161m4trUwq5PVjG57Pb2wwh3KoOe/INWUtVJGcgnvXKeIdT8JQ2tsbKSbUru4JLkzOhj+o4/KtLwt4qszbfZL29jE6sRH5rgHb2BOB096Xs2lqeBPC1Yt6G6tsBwoxnuMnJqSOAeYAQSTxmpYL2zuFXyru3PcASjNXIrQSR71YPzjCnNTY5nCS3RXWFVyMAg9qmihXJAzg1esNHuNRmS3gUGRjgFuBmqWsRX3hfV5bG+ijZVUP5kIJGCMiqUG+hk9CcQ7AMcEetW4xiMdz1qK2ZbuyinX50kBIz3q1GuBgDI96mzW5na40puiIHGfSqcsRUDnOOPwq4pKOe/tTZtgUtIcKBkk03G5SViqR8g6kmiHLKR2HemQ3kNyW8lw4U4JFPiLI7A8A/rU2sUTDaoDDluhz0qxGxIyOCPTrUKsBjpnvUiDDDkj3qrWILQcEDPU07b15x9aiQEggYxRyvXnFVYdmSbMY5yf50woQTjgE8ilUk57n3oZ9uM9BSaEQGILknkGoXUocgEAd+1STyFckjcOarlzIBggD61m0WhsmGHPB9uarsCGPJx15qbcBnPPuKrvICSOBjv3pNF7jXJJGCR9ahaXBIOMH+dDcSZPXtzVeViVPzZz6Uihs8MLIS4yT0x2NY15oySECNsK3fJBzWqSCo6ADqKgZgCTjj3qXqUnY5i504xBgDll7n1rJnjnhySuRgnI6muyuCl0fm5I444rJvtNP3o84xznnn0pG0Xc5lrwrGNy4JyD3wfWq81wDH1BYjpVq8tJhI/mW42FceYeCp9OuPesW6t5FRSSA+fl28nFUjVK46SfcgCnaR/DnIzWXdOuQHbAz94VFcSyohAyWHGMYrNub4x4U9Tg8jNaGqVh10Q2WIAGOprNuFbnuATgHsKml1FZAQQBkfhVOe9AiYA7SRncOTn0rROwWKt0scZAYgllzgdcVnXMmSGDHA7D6VYln3Kyt8xccYwPwJqtI2xVG0IBxwc9KtMloru5Dkkk8dP5VDJOxU5HJqSaTIYA5U5OKosxUD1XBHc1qhWuTNM67BkHGcAVOjcgM2wjngZzWeGYYIySeB27U7zHbBIy5OOT2pk2NiNlZgOSwqdGRZSGVSuDnPX2rEMsjkcEAY6danBkGc5IPPP0oJZurcKzgDAGO3XNW4rn5CoIC9wOgP+Nc9FK5BAXB6hvf0q7bXLSZVwRn8iaTIbN+C4CD5mBHUe1aEM8bYAbBzgjGKwrd0C7ioJGFBJNWUuwgLAA/hnGKhoyZ0kMy5XqR3OatxyjcWDAg1zsV95hCjcAe4GRWhYRkyEh2Yf3SBiosBsR3LElUOCMdRwauwK42GQhgTz2NZ1vPsB+UkAkcjmrC3MhIKABepB60rWINyNUXGSpJz8oOSKninAzhtpxwDzmsa3nkm5dGiPOC3f6Vagi3OcyZHp2z9aTA2YbjcQS2D3Hb61fgJLnDbh3x2FYUeFYgZHbmr1mrhgokJJPHsKWwGzBdeUxx8w9DWhbXzzEkJgc8YwKzLO0muJljTBc9WPQCuk0rQLq6v4INsk0TNtZoV4H9a0UXLYyl5kMdwcDIYsPTpWhbXW9QSuwjj3qz4k8LXehccBTgjjB2+/vWVZq0QkdiWUH+I1XK1o0Qo3V0aUurQW+0OSJG4VByWPtW3a6PfXdl9q+zvHCRnc3BxVa18PReSt7LNE84UtCqnI6Vpy/FC6j0ySC5s4baGOMgljy2PQV0KCe4uVvRIypJBGSvUjvUZuiny9Cex4FcDJ4+u7meVooY4YmJ2lwSevpVCXW729eRm1CQITwiqBg/XFZtHq0csr1LO256tAbX7LP9pZTKAQI2bg1o6b4wk07TWs0tre0sguWmZuCMc/jXhplKTec00ruw5y+c++M1T1LxIbZJVud81sMAJuJJJPpWsdD0FkdSTSbO81Tx9dNPILGBAVYjzJBlTjuP0rnbnxbr1zMQ9+scTcbI4wu09sHk1zUGuCXDL8oAACdBjtxVS51ZUu4jJPtQ5DRqACx7c47H0pWufQUMno00uZHRz30kgJvZGm3nne3A57fX0qhcQwOGMW5Q2CQpIHHesXVtQVoFLEA9SATye3NZ1hr7XLuqSEBcg46e9VsenDB0orSJvx+IZLe6lG8F26FlBBqdvEEsqkMdqHkAdPfiuJ1qYXAIXI3LhiDyPcU2x1ZwpjZixAxk4yfrSudcaKWyOlm1WG4bZHKSy8vkYI9BVeHW/LuEtlYgMflBAxnuPyrAbVYkuNoYCRv4R1NZ2oaq8dyu1VTBzycH8PehM3UDstQu3kQNG3IU5B5Gc9aztP1HEsisTv2gEjgA8f40yKK4l09JiyqzLgqOwqnpttF9oJnkcAZyRwWPai9ilFGxLftKpXduKnOeuazRftBdKwJBB5brz2qu939iuSUjEyMSDvJH+TzU9xCk6CWPEaEDjOMc09yuVIt6rdM9r8wLA859RU+hi6exkZdqQbQY1LZJGOcjrTYngvbMQzzAbFIXBxkj+lYq+I7TSbi4inlSGKEKVZWyX56Yp3BtIsrfiW4lZkZFVuTjqe/61pR3bnysROYmOBjPFefeJvjl4XhllCyoZY2IbAIAYduK5DxL+0hLHooutNjErkYVShBX0JHt7U1qZTr04K8me6TwSmWORtixgkM7nGFx/Os/xNfaTaeVdPeABBnKkfd9OvWvmS/+LvjjxORCHkt4peN0KrtxwTn5Sf1rnrtPEr+e2oX8htGXaGlGCo78j19cVajJs8itm9Cj1ufTuofGXwzpFqGmk8yIdC7ZG7txWDJ+0z4btFbfbs7g9EQlSK+UrDRpdSdoEuUKlvvysSpx/SvQLLwFYtbKbzUoLYqD8qtkc/rWns2eR/rCpv3ItnrsP7S9hMXnsraNhGD8jqQfXmqd7+0PrOrMi2mhhiGDeY3II9q8I1LTbLQEaXT79b4q21yV+8p7emKfP8StShtIIYnSBdqghFAOOnXBoVKTM1xE4tqcbHtGo/tC+KNJR/tMFuqclYY8MfYE9setcTN+0t4ruGnWAC1IIBMe0j+X0FedS3xE12kzy3CyZYMz4IJ9KyNOlEYlDOxO7jdyAK1jh31PJr8T1FpTSPQLr9oPx1eELHftGckNvCZ9jnH9KrSfG3x+rCRtYLANhkKptP8A47XEXzqLu3KgsH4JAxzU5j89Zdu4MASMjIx61r9Wj1PMlxLins0dPqfxV8Y67pYS51d0mBIJiAAZT1BwB+lc+vivXheqV1m5V+oY4x+XSqtnFJJbMxwCpxgD096lurSNHtrh2V143KpOME96pYaCOSXEGLl9ogYXWpJKby+llIYk5bG6oU0qKO2S5B+YHGNx6Vek8p7yRIgRGcldwwMVHGZfs7xEgxhs9BnFaqjBdDiq5riqvxTYQwRi7ikdQQMnnvUgBS6kXIUMOPSoZZfMVDjJU9M4ovLiKJhM5IUDBJyBmtOVLZHDPFVJ6SbHBnKFcY56dqbO6x2hmdjvU/cHU+wrQt/D+tX19bW9pp0zi6CiOVgQpJ756V7x8Nv2cTY3Ij1rSzqF/KhkjlViYkHbHTnNDdkc3Pc8l8AfDjWfiNqemW1hayQRXsqxySOp3IhIBY+nevuXw/8ADrRvgJ4Olg8OQfadccBZrqQ7mAPoOmAcYGKqfD7wVZfC6W0/0kNdOp8u2lwBEM8knGeK9k8G/De/8QTC+tLi11OW7ZhPcSqSkJ6gKM44965KlZxVo6s6aVNyab2OH8F6NNcCLVLKIPqbt/pd1OxB5+8ADxnngV2Nte6RrUsiWFlHPrVrKscbXMmCW/vfp0r0e0+FHhfw3dxLrusyXN3McrC03lqGPXCrj6DPHFXNK8H/AA/sNdc2Fh512G8xnDuQTnsc+teesHUrO9Q9d1acNHIyPBXhe513Tmn8Wak0EEUpVYICIgwGeuBnHPrXdWnw38F6vYPDBChjGR55Zsqe/JOc0678V6doFwtsvhyR7cYBkkQnJ74zn86vab470+6tLv7ToLabZIpZ3YYBHOT0HpXoU8HRpq1rs8+eLd/3asjA1X9n3w7daZKLIl7oKRHK0hOD9M4rybTPgRB4fmu/+EnvmhEj4hEbYU++ev4V6do+q+E/Feo3UejeJpxPEdxgjuMCM9uM1vao19HFbrf6faazpwOGlJJaMDufw71bw1J9DppZpVpK2/qfMvxSll+EE1j/AGTqE8Fpd4CSiTKjnkkHjvVKw+L91D5L6tqTavZlwpijCKzDnByBXtXx1+CelfFDwnby6b/y6nzRBE5J245UDP0rjvA3wY+Fep28FhBbtHfwxhZIppnDqw65Geua4Z4CE5PQ9nD5jh6sP9oiULPWvAmuaqZIpZtMupYyCshIGT7+vuDTppvE3hWJxDjVtHRwVMq7jg4IIY88Zr1A/s8fD2C0VHjMbk4WR52Bz7c4rF8QfCzxL4atHbwvq639ggzHZ3Ch8Z7A4yRXk1srnD3oanPNYabvh5tPzPOvFAT4hQfZ3jttMu1AYMTkN6dK8q1X4P8AirRNIlfT4QwSXcJ4ZBkjqSBnv7V6nB4nfVNXOjeLLKHRrhVxG5+QyHPQf41neI4td8J6fINPuZdR0nJYqMEgZ5w3Xj2NeZzVKErSR30cVWwseWquZM8G1DUNQt9SiiIVJghLyuoZ/cEkVzwuUtJruO2hn8x1YPIFUqh9s8nNe1ahD8OtZntrm6nksbkoNyLcMGJPJyc5zmuen+GeiaprTz6Trix28gIMU0mSTjjFdkK8ba6HQ6eW4qN5+7Jnils93eaXcWjK4yCGYsS319Pyrkp9IuJUht42MyRtlbdV+YnoOf6V7ePBHh3w59sh1XxQn24EhUjYAqD3I7n61gw6d4X8NWU95Z37atrCgtHiTOMnA+XOPzFdKxEVsYywmXUfeUrtHDyeHdS0S0tmljWwvbmVY0hGHYL3bHIr6N+DGia5bayttawNFbeV+8vsFVB9Qcdao/Bj4dJPqf8AwkvikmS7Py28cxAVM9DjOM4re/aS8V+JfDPhyBdBmis7S5YRNLCwEhz0xx0r1KEHb2kzx69dVZclNWPXZJ9Fu7OWw1VV8U6jZBpVJTIUjkKSOPwrkrn9q208NwWVnYaGtuyHEsEabVi5xgcYrzv4P/FDWtN0m38NafpipfPHm6v7hS53H+Inn8K7PS/hbpTyvdeJLxLxxIZWMChFLdeTjPWumtio0krbk0cEnK9Z2RueH/2j/iHrXiRQlrLa6YTlIbW2V3Ydssf5ivQf+GkPFN1qa2VrpgBXAYTpyPXPHWoNG0WTS4RdaNLb2ylQI1cI2Rjua6uw/tHR0imFrYXD3RzIAFGTjpurz/7QkaVKeDi7KLZ5/wCP/ita+LbNrd9I+ya+GX99GgIBB5JOOmOxrS+HXxe8T+HtZtLDW9QtZ9FlUgytCECrj7vAxmu1u9MtdNtbjUL3QLRUZSx8pFdhnrg4rnl8Ex+JrB7zSbtLVBwLeSIHn0Ix0rWnmKulI3p08FVj7OzTZ7zYaglzYwXPhd7S5tHO6WBGHOfTn61zeueBDqWoTaz4Zvp9H1yM5ltWbCueOCvTnH0r5w8Laj4l8B+KJ7iOW40+AMGZIlJgPOMlen5DvX0z4O8d2fj+0Y2k0ceu2yAOyHCufb/ZNerTrQqq8WeNi8BPDO61iW7DzvEejyzarYGO/tztlAXac45469q871bRoLXWrR7eQPHM5Lhx8wHUEGvadK1CaRfJ1GEW19jB7LL9K86+J2gOdWS4D+RFEvnxiI7SGHUH61yYmmtJoww03zcp8T/tk6bd69fi3sZoLu6tH88WKt++YYxgD8zxXxbrl1qWnkSXqNp13C4kEZJVlOeD7Z7Yr6c/av1WBPHUFzBfSWl+IyG2ylWPpjkH1rwLVvFemataInjQ/wBoxFgqXtthJo1/2sdRkDrmsqbbTZ6SiqcovqfaXwY8Zyar4Dsnluhd3aqTuY7mGTkAn0A45r02N9OvNPMGrSvBaSFXznARs8e3U18//s1aW1r4bjTT9Sh1PSm37XjA3YzxkdcivXrO9km0+SC+jD/OQo6ZXOR+XrRzW1P0edCGLwqT3aPdfBvjCy1FE8MagzymZWjt5pGyXQDPzH1OT+VeNfFj4Ya74P1Lz9GtN0Ss0siqucg+x9c9BUdn4rXSrBNWtBJFr1k6hIsbht34II6cgGvozULq68b/AA4t9YmtpLS8CBpbdlwevOP51OKw0MXS5ktUflFej7Gq6cj4R8QatJeJDeWqGxu0mC+VISD1wSPqQa9e8L+PX8SeH4kttglU7GOMEEev1xXV+JPAehazqVraaxaLGzxl4So2hh3GRz3PHvWFpXghvC17eTadYxvptwQqQRscx47nqeTyc18isNKjOStocVSi4u62K+v+H7f4m6Tb3KI0V/YSb0BP+vZeqn8q4zSdR1nVL+fRZC8EEgKbmiAA/wBkcdvWvdPDekaXo+lvaLDsctvaTcSVbqO/bpWXNDB5j+ZEJpImLI+MYJ7/AP6646lHld11MGjyHRMIuoHVJTHbaedrGT+LHH5ewrjtaEmpa5bPbalLaQE7oRECpduwzgcV6f4v+H+oSW9v/Z0a6tDcXBku1c7WwTnB6cCrvifwvFdaxoENvarFLBgSADIVP/rGsVQSaFYo6Vph1x0/tY7kWMEg5VuO5IxzXF+PvEF03kRaRb+Tpkb+VNKV3PLzjC9T+Ve76tosFnpl4C6kvAUVs4IPvWfpngXw9pmk2V/cRrPeRoJYw0hwCO+M46+opxpJyNYrufO9rokGk2cc8WmzNFethlDMGVx068568V62vhTwzaeH7O+1WERNIBhZXP3iO4/pXd6BpMWqg6ndBXijbdFEygKpHQj3+tcv4u8GT+Ibm5jW5EUrHdCky7lAJ5AHqT3ro9inoaGJ4U8GxaDqUSwXqzWk94JwoXjngKT6fT2rqda8Mz6RrF/rV9cq1oEZYYtoIHGOfyq/4J8Nw/DXw876nMst/cuojWRshc9AMk/5xWV4x1+e7gFoZRGJJFYkqCM5/qKzdGFO7Zk1YZ4N1p5dKFwqraYQ77jdhW9c/wAqzYdQvJ2vFjSOGANuZlUEuPXNR3dh/at8NLupVi0qCMt5EZ2GR+xJHUUmk+FbuLWoolm8qwjiwqByxbPfNZTtUglcmxkz20Ud5LdRKC7EM0g57Vv+FYIbu+SVdrSxDCg9jWdqmktY6rcvHIZIAcNGOmcetbXheKOytpdQdC0Cc8HBJrz4RcZCNPxhOXgtrdJVLZJcqOcemf8ACuVijFqSEmlDt1DOSPwrW1a7h1WyS9tx5Ugyroxyyk9KyNOso4bS6u9TlZxGwMZLbQPrjj86c05S0A63wcLbTtU1G8mQRTtI7CRmyMHnnvUwdNa1IBnVkfJ3joQBzz06Cs+OwtXsZZLyV43lO2BUb7/6dKq6okeiaNAsDGMRg4LHBJ9K9aclJNvcjYjurtbDUY2T51XcFDcgA/41xdpqd/cXerzWyM0VzLtjjOcEAdh+laOnXUt615O84jMaeWEyGUk+nfNaHh2+tdFs8Sx73OTvYZYdwAMV4a92ehN7srafoL+EfC9lqN/KyajfyE/ZWwVwT6e2Qefer0OmQXdvBrd7M9tZ2WSoixh8nGPzqzrUupeJ7WDVL2CK3tYlxboBypPXPvxXO+MtYTT/AAJFZJJhldVCf3vm5xW1WKdkhtlvxl4ll0nwletb27GN1A3NwVUnB79SD2rE8B6fE72ahJBDehtu7Ofu5Az0616Pquj2ms6RFE5zBNEhcDGBjHT8qmgtrTSNAtbW3VRLA2Ffb90e1dEIuVPl6AjO8F+FJPJH2kuXXI8w9BzwP5Vlazo6R+IWv7my+0Xu9UgKsQGxgAn6etekEufDkv2Vwk/yncRweeaz7vTnvLeEjCsBkluefatYUFCJoQzQppsUJuNk88uCYj91P8+9Y97p7avcmd5/I0uUFWcjBDDoB7HpVgyRx6q8t05JThsnJB+lVtRs5tfnW8uG+y6NaEGFY+BMx65+lXGy0W47mkul6bpWkgku8UYxGJMEnn6Ckv8ATUv9Kt7i1JRWyoQ4OSPWsPxXeyLrtvaRlhDFCGddpxk9OaveGrTV9ISJtScyiZmkijyCqL27DtzWWnMkwuadlpwNtFGEDZwWD9jUV3ZjUI9QsLmJTbBQIpU6kkc+1beo3wstIuZki3MV+ZgOR9BXPaXeomnyMJHYysCzSDB+gFaTUYRtIdzE0zw1PpWmz/YZJwdP/eKTz5meo6dq1vCmq3Op+JEgnRxaSouPMXB3Z5BrptIvIrCC6nnlVIFTdIzDjH0qro0y3F8b6MLJG53Iw4Bx0qIR5Y80WMseL/Eep+HswW6Kls3CsDuY+uB2P51xU99La2wtrZpf7Tvsp+7XIUv0Yn1zXTajeNd3hubhAVEhAQYx16j/ABqjpuuhNSvLaK0EFttZ1uR8zb8jGf8A61dNSXNJJiubXhjRUi1QR3+4PbxCUZ5H0/LNQ3+rS291MpKsm4MCOpyTgH6VaGpmLwzDeCIy3M0f7w5wd3cfjReaVa28gllZ3eS2U7eg3ckfzIzWitFEnN6s7393bTRo05mkSJhjIAAP+fyrY17Uf+Ea017kR4SKHKqD1f1x7mpvDThJJo9gA2F/Ur7isnxTI+o3Swv88AXHPf61yybd5ARaTqL3moC6LHLRgMAON3+f51190jafi+lUkuFXcOc+lc74PsY99xI3JRc8HjrgD+dX9U1GeGEwO4MMeGVTyRmopu6cmVe5b1TTYNX0uG3iuTFK0pYDaDyfX9a5Z7SbTNUjhRgQQI1I4JIP9eK0dJ8y6ZUDnAk5kPJFQyWh1i0uZllMd7bO+1DxkL0z9RWspKpDmW4rFu1me21KDfgHeAQTkY71Q09pQ13Kw3ESOVbuV3d6S3nks9Ple7hLTpGWwTkgYra8A6eurW589JBFMzElcAr1PJ+tYRvJ8ppGDm7IwPD8N/4s1lplRkijYBVx8uOh/l+ldpqOnadoluJ9RmGYW3KqtyW54pl1qOn+B9NntdM3u6lm3vgtycnB9Rk4rDtvDE3iC+ebVDOLKJ90UW4fvWPXI6/rXv4PLZT96oz63A5UmlUrD9X+NXiLR4za/b4rLTnT91MYiznOflJz25/SuR1XxB4q+LNtHB5oSzt25uZgRkEduucc/mOa7vxVpWgCwzqQja3tzuWLGQCo7/hXhPj3443ZeHTvCUcclvKjbJEQ7wwJGMdAAcV9HGm4xUE9EfW4XA4Wm1VhH3l1Z3PiT4i6J8J9JkiiuIBqJRvLRiSm/ryBkjPNeAeOfiD4h+IGrwXM8qw2CJlLiHOzGT2Pc+lQ6d4Fg8a3Ooy6zqU8usIxkWGI4R2IyF5B6nOcYr1DwP8ABrWPHVpaeVAdJtoZCpUgMGHHUcfStoruc2OzShhnen70/wAEeA6RZ6dbahe2l7BIksgwl5Oud2fQcCt7Qfhv4iur82EyyXemTNiJ1TKjmvr9PgL4XnvFGvwb7tVCrhgqkD0Hqa9M8O/CxdL0QWek2iLGRmOSX5tue+a6I2t7qPh8XmVfFSvOR8neGf2UdRkvLMavMTpEj48gHHy443cYJr6a+FP7LugeDnJWximgkX5mZRnHavS7PwLHa6ZGdZvmmjg+c+Wu0DHqeT/KsXxn8Q3i0+3tvCk6GYSiN3ePgLjsTiqUJyeux5Lbkzee48N+AFFha2wMzfMLS3Tc3ucfhXJ+NPjKnhl7e10nQZJ7qVBK/mRkbPXgDk1V0LUdV8JXs15fxxXr3wDNdyLyhPbr0pdevboalbX8zR3CMMPGByE9RWj9nT1kzSEG5JSLyfFnU9agiXS7COOdADP5qkhT1IArJ8TW1z4/tJZL288u4gT5baN9qdO45NVtQ1J7NxP4ft2mWfHnAJnb9MGrqeBre6t01K4kuba5lXMixHk59RzXHUxkY/AenHDRS5np6nPWAsDo8EFlaRLqELAFgu4bvr71Dqw8SeJFCizihuoHGxsMgI9eT/KuvsPDVhaS+do9sz3UQLO0xKg+uc96r+I9YtYbQ3v2wG8iX5oFlVVHr/KvJniak3rqdtKNOMlZczMzSvC66vb/AGfxO0T3gkHlBH5x2x+NT6r4E8P3MElobWUXoICswIbr2bGMfSqeg+JLHx7aLcaHDGmp28kZcXRIO7B5BHsDT/G2meJLtYpdP1Bjq8RAaC3+7tJ7cfzrGEatRtJHSpOMtPdJYYorm2niljtLO5sjtLTYJZeoP445FEWkz+K7JtSshbWtzakqZEjycY5689AO9X/CPwbe/ddR18zLfOCZAsnysa7pLrQvCkUlpbL5zMMtHEN2T7kV1Ry6rL4pHJiMY6bsp3fl/meI+JNctNE06K4up7t7oACaPyRsB9wf6E1naRq+k3MsMdpqbSPekExxRAhPf1H45r2WPTJfH0d1Bc6QtjaEApckZJOfQ+3tXPeH/g74O8B35uJdS3XytvYSyAc57DFDypvVSJhjY8vvSaZ5Vrvgq11rxJFZSRTXVxFkxTsmwZxkEnH9KoX/AMDJZrd0t9IaBiS0k0U5XJ9QNvWva7z4hzajqctn4c0UXUyEqJpIyRx37Y/OtDTbrxhe5GrWNraWxyG2g7vw+YitI5fKG0jKWYyS5Uz4v8Z/CFtTtpLbUZotRkgJ2JIw3xnHY88/hXw18V/hvq/gG7LX9nvtZ5GMcoyzBe2TjGa/XvWvh5o+q+JWQpqWn3UmAbi3x5R9ycGk8TfALwdruhjTdW3aq23BZyu/8OK66MKlOVm9DCtOlVjzbM/DfdAQGEioD2fgipfLCRlgB06ryK/Tbx5+w38OPD1pqGoSxXAtPKZljADEHB77a/N7xRp1l4b1zULK2+0JpyTFbZ7rGSOeOg/WvQaT2ODmlH4WZ8EhWEnIAz16GtOylHAPJHY81moy+QSykpkEnGRVtC4wyRkA4GccUWIUmup1NtFvAKMGZVyVx0FX7GJYsoQcud2TyK5u1ma4xEu4zvhFjTJZjntivT/BfwY8T+J7i3W706SxsZBiSXeAVXP3hn+VYzlGGsmX7RrW5zrX0Dxtbs6COVgmM459DTJ9L0/eI3dJfJw2FUlR9TX0/b/s4eGYdRtXdrqd4YwWAZRn6nFd3a/CrwQ2nx6dJp9ukTfNJIWQNx0yR3ridenLSJtTxLv7rPiKK2uEkudQsXjaPABM6/KmO4P9a6TQfjZ4i8PuscFxJfEoCkTHCY9hjP619VSfCf4b2kqeXYJcljgHzSwU56kZrO139mLwVc3cEtnHfwSy5IW3IZQffKn+dPk5lflPpMPmOKpRTjJ2PD4P2kfEVu8Ed9pkHkucO5DsB9fevV/DHjvSNctzI9yEPBPIGfYDNQav+xlcaqJ3tdRuy4KlYgoUL+GP5VwvxH/Zou/AGlWlzBdTLIJMMgIV+nUfL/M1LovdHu4TPKkZWrM9xgSxu7cvBMso7hepqaSxaWNYt21XGQQcivlez1jxb4VsZLqO7VbG34jkvM7hnrt471d0j9qLWw4kniiMSssZJjcrknseuffNZOE0fTwzihO3vn0vKRpwKSEOx4BDZPvms+0uorvUwrRsADkuRhT+PSuY8NeNdO8RQxTy3cELk7hEzYIPTBye9d7L9lSFFt2RwxPTkD8fxqb9GevTrwqJSTuRyCL7Q6KwynXOAPw/Opjny5HADj+Jj1FOh0syqXKMgQjJHFQ6iQYJLdSyFiAfWnodCkVVHnyK+cjoBjH61eSAh0JXC/3ug/zmq9pEsboCMgdfTFXUw12EEqGBePnbDAn2pWuNMlwiSjcCQP7vWnLKsmRt5H507WAkbrECGRRhSvJ/zmm6dbBlaZ3wucDDYOfpSsrhyp7orzCFbgABQ3Xn19avS6daGErIy5YjLdDj69aquY/tpJOAvGT1xVyeby2+ULKTnaOCSMdqbjoZvDwl0KR0i33hYzjnAZWI49a1baG40yRlgvriMtyQkuR+VVtPLSfMAyEdc8YNWUDrKVCkvxtfI5FLkRjPBUJ/FFG3p/jPXvD91b3NtetcSx87bhdy4/Ctq7+M/iHUpma+07T5VI5KqQSPzNcgsxeQqWBIz0GKRpF25cBSeABTiuXU82rkuGqO7idRb/FK+tkSNdJgNsM/KrEH3xzWnY/FOw8sNd2c1sWPUYK/nXn4lRXWOPL78nJ4AxV50jNsqOvmNtwSRn9KzlBS1RxTyHD/AGbno0fxA8OTDcL3aPUiuk8P+MNCitJ7sobxUO3hdwAPtXhdpBD5oBUOoPIwK17LV5tFlItbhkglB3oygqO9EadmebV4fsrwkesW9ppl7bXN9bubRC5YxsAqj6DrWdIkcgAWeNn6gIwOa8tl1O51gO0txMFkIJRWwox04qaKNltlHnbQh4bcd35050ubY5FkVbueoJG+Pu4I59TUqh8jr9D1rzK11C4t03Rahcl8gKC+RWkfFGrqoBukJOOTHjvz3rm9nJM5p5LiInokGZMqgLOOAFGSTUesxalptgbn7I5AODkYH+ea4vTPH+s2OpJP5dtLEDggJg49etdldfFCfU4HLtZm2BB8shi59e+P0raEL7nBVwGIpfFEis7ma5tklZPKdhkoeSpqbzGfhsAjvXPX3xJW9u1EOnhYVX5mLfMT6Yz0x/Oqp8cqVlJsiQuMfOMY74rOdO2xmsFiHryM6qQhgec44qnJ8ucDArl38fuihf7MYvjK4l4ZfXNLD48hkaUSWjjaeMHlvpWLg2WsDiF9hnV6VpdzrWoLbW8fmAjcxXqB/KqOuPFp98lrHDcL82xnkXjOccVo/D3xgZZZzZIkF7twY7g4yO1bd1q41S5ig1q3ghZSXEkLYBP410xoxcLt6nNKE6c+WUThy/zHByOR9ajG3kcg9eaju9f0h9XvIredzFE+FfaSue+D6ZzzUf22zugfLuoWxwSrcg1wSi07M1dKXYZcZGQD15qlPNKvXaqf3uhzVtocAbZUJ4IBYZ/nT9J02XXNVjtAY2MhHysMd+tQotuyI5GtWjF+1R+YQHUnHr1NPjvNwQkjAOfU16345+HQsdFT7JpEUzRoG88PjBxzxjNeRX1oLJzFJ+7lxkoeDWs6E4JNoIyUtmMuZYZ946gnJPrWXcaZbzsDsVABnI4p0peIkblJxngY/P3qs905JLkMBzgVkmaK6MrUNEjcOy5YEdehBzXPXegbgI2SRhnqBk11pvBIpzkDOCBwartMjbkj8x5B8wC8kD1NaRdzVSa3POL3w/1ZCQScZPFYl7ptyhK4JA+8RyR9K9KuNOOoFxbjzCnLheSvpn8q5yeychwwJwcErxjmtFdaFqVziTBtjKszFiMAHgke9UriIRMFDkkDHPFdHqelZk64YcDaccHvmsS60d8grKWyCCCcnj1NaILmYvlMCvmFCO47mopZFSFsAPtyeTzUc+mz+YVCsXPGBnNU5oZ7ZiCjsoxz2raLJehd+1lWC7AcgcntkdqI7t0cFhgBjjvx2rFfUJJndDG4ePJCYwfwp4umcMSc4wQM8Yq7Etm7/aMe+XCgED8KnS84UZ3AjlehFc7HeMXBXoT+NWIZmaQ4OSce9FrEm+rKyphiGGfpU8Y8oLhueuKz7axlkiLLIFBOMk5/GtzStHnvnaODbcGNfMdzwoX3Pr7UNGb8wgjlfBHIJAwemav21tIyLuYqAcErWppWiXWrx7LOSO4lQY8lAdw9+3ArNiS4gEomkUMG8tox/CQayehD1Na1tI1LBXYE4OM1owSpCedwOeoOCK52BpVuAwfKHrnj8qvJb3V9KiRKJAzZOTjiobFa5tnVYomAwWHTintrMccxiEbFx1KqSB3yTVS3hj88xTDAHY9civUfhd4Cg8QaPeX8k4WJ3MYjIB4HqaEm3ZBayuzjtF+1a7M6afbSXZRCxCdamScRSiOZXhl3FWRhkgjqK978E2fgzwfaG3triJr12wdzAsx9PpXh/wAS9TsbXxlfgS/OTuWJRjr/AFreeHcYc9yKb9rU5IIEvY0ck4IHer9peLKylHIJPTkVy1nqbOrD7OqDOFZmyT746VJNc3E0JjWQRH+9EME/zrn5WezTyyvU6HpHhPVdOtNbA1a6FvbuNqlmAJb/AD3r2jSvF1volmW0uC3njxkTTOCPqTXxxNpCyXJNy00sq8gs+fyNbUGoTaRbJHDfShCcrC8hI98j0rrpPlRtU4frTSakeu/Ev4q3+sTJBElobjJ3mPO0DtznNcDc3l5qCBHunjPVhGdoOe1ZSatHcqTgGTuRwM1Dc6g8SgOAg65Bqpvn1PbweTUqELTV2adpcXOnSBotQukdcgEyZ49h0qxP4pluUEV47TlTjzHOSB/LNct/a5mABAGc8is+5vJPOG05H5c0j1Fl9BaqJ2I1uC4kZdjIqcF+OfpWXfarNCzSIVEQGOOSa5mXUZYMgnIHYjrU1nfidJA5GSvA5OKDujSUdEaNt4mjL7ZJNhGBg5PPpUXiLU4nhVlIJHLZGBXKajOYLofKDGcc9zzVzUtSWXT0ygQrxgdxSuaciWqNDTNS85MqQQQCD7VR1K7We8idyML68AGqmjxuYA8eVDcjecDH0qDUH2TvkFgrgMiDn8Klsq2pt3F0JLTEhILDIA55/wA4rKt1mjgBiDBcYD92/Grs6hrQNFCyIFGPMYAtnv8A/WpdLvhHF5U8pigRSoJxgH60XB2Q23je9icGRUlA5UnBx/jVSwS3trphcPKyk8gYzn/IrF1LxfpGk6o1xNcS7Yv3bBBuUknj8+PzrA8XfFzSrd4HtoVDyDH70lD+XpyBn3o1ZnKrCG7seiJpiyuL2JTuQHqRgAkHj8qr3ksNzIHmRU2ED5hjB7E15fpnxI1i6jK+bbQROMofO3bR7jGayte8U6pFbTS3OpRyyhMM0Q+TqcHvzx61XK2YSxtGK1Z7vdTDT7IyrMrogzwwzj3rGsvGek20sf2ucvOy58tQSo57n1rwaD4npZaSV1G4uZSwIB3dfQ4qna/E+2mgTyraEvISm6Q/MD27/rVKEnsjinmtCCupHtPiv4g2VnLAlvIZSRnyzx198Viw+Ob/AFyOSBIVtEiOfMaTJYdT+VeBeIvFV1daqdpKJGMAjnd681LpvjO5g0+78x288gqAv3SPU1rGhJni1OIaSdkz0bxZ4w1ywFybTUYgAhKmM5Cjoc+9cdD4jstUjQ6vq12WG0Ew4Af1zwf8964t71ngYPLJIXyNxOT9Kjml2yxKm0kAEkjrxzn/AD2reOH7ngYjiCcp+69DvlPhCMXE0NpcThOQ0p6/59TWXrevWxgiitLTykJAyTk+2fauWF0wgmDZbd8uO1BLzT2kakAvkHPQHt+FbKikeRXzZ1FY6DT/AB3qenXCQoyiJgCTjODjqKZq3i7UNU0+5El6kiklQpOCefSsowvFcSqy5O3II5FMCxx2iApk7yu4857/AJ1sqaR5jx9RxcSnAJDLAoJAH8KnvVuS5lkec7mDg7SuTT7eNPtke75UHJYdRUcrI95cBWyN349KtRXY5Y4mpHZkdsr29gVBUgtjYD83uf8A69PvkjS2tnxiRuOx74GafBseCQEEsDlWHr3BqrcwFo4y/IByDn3/AMatJLYwnUlLWTLapvcK7lDjqRnFQQqnlzDKswPYdDT2/dyIS2Swzmm2ksCzSxyNsbnjHPTvTMrizybTBtQEqeueKtNeym4yAqb1KEDgY6cVUnhSS1LI+HUgg55wD06VICWhgcRkAjJYtkZ9uKLiFtVZTcRyO5AGVC/yqOONUsQEyCD35OKWK4ntb9cKu2YFQ7dPTH1q5pfhvU9Yu7mDT7Se/uUwfIj+UAdc59O1O9h3K9+0KrbSxsxYDayj1zTY5fLaQcbX4+Y4HP8AWuq8N/B3xV4jjmQWK6cIGKyS3TY2kDJwO+BivRrH9nzwxd6ZDKt/eajexENOI3BiLd8YH9axlWhDchzjH4meUeCfh3qnj3ULuzsJUht4xjz2zkN7HHNes+Cv2ZLfVo7mw1vVria5ikEcUdvtVckcE5HOT24rr9Z0Cy8L6Vp8+nQtbwIwD2kBEZc98n8K9U+CltfOLzxdqdmltpFvllQKSzFe465qFOVT4dioqdTWK0NbSvhTovw18HWk/i6SOWe1KfZ7azwHZR0yDyc98YrJ8WfGXVdVnt9P8JaUlhbABWMyESn2A9CPaty1+K3hr4heNhdR2F28qxmOEz4dQegwnr9DXr+ieAtN8ORDVobcX+t3pBRbpQAg9l4xj61fK9rnZRpQguaoeCeGtC8VeMPEUWmtp5S8uQVe4uASUQ8E8YwB7ivr/wAJix8DWNr4PsY7hr94fMkuIsKFJ6uD15bjGD2q0mraL4V0l9Q1G7tLOdEzPdbQuBjkA9c+gq54J8SeEZbR9etNQOomZin2uVgWOD90dOh7Y9amnSUHzN6nVWrJwUaaMTxB4f8ABvw0vH1rXrm81bUXOUjuG8xgSc/KAB39fU1v/DHxQPGV08tp4bbTLdRuWSWPDEZ47dxzXP8AxT+Mng7TZYpJLKPV9SiUNDAo3EHnr+R/SvN7X9pzxn4hhmi8PaVaWrx8rFHGXYp0/vdjjtWrqxjuyaWFrV4+7Fs+sNa1vS9AtjNrMkcaKMqZcEA/l14r5U+OP7UmqabrT6J4YsrDWbKWMhpGjbKdeCc4/SsYeIPH3xHtbu11GKa4mWQFo5I9iJ16c9a2G+Cl1PpsdzLcRW2oRDd9njwQ+OgbvXFUxUI9T2MPlPI1KvKx8uaF4R8Rat4wnuZdQfw9eX8+UNu5SMBuTn2H19K+3vhtpV38KNAl/wCEn1xtY0ySMBpSS20t1OT2rzC/+A2ta7dJeSPb2oMeAcnIz6jp2rPm0LXLe5uPDdzqV1PYRrnZKC0bcZ4P8hmppYyD0bPUxGWUa0EqUlc+ltA0fSrWF9Z8PXEt7DMpZbVpMoc+gwP1rJ1HwpYCZfEelWMcGrq+ZoC2Vf1DAY5FfPnwj8Rz+FPH6WV1rt1aaUMhYJR8hOemT2r6FvI7Pw/ey69FqpbTpyGmXIZBk5yPavQhONRXR8zi8BUwsrPVCfEfwtrfjf4dMNKjjtNXwGCpyAe+Pfpg/WvOvgPrHifw+l3pHjK6ltJYGIRrgcEfU55rsdf/ALb8Pq3iXwtrL6hauDI1jMC6EHrtA6AUvhH41aL41t7uO/sIodUgUtLbToPmIHO3PrTtqcEW4xaPN/2kvhfc6zbQeIdNkGopCp3qOPlzntXz5p/i/WPD1s62N+xtVbLW1x8yg91BPSvtG9+N/gbS/DZuLm5t4LRmEbRZB2MeMEe1fIv7Y+veF5vA8V94evYI0llDqLMgBgTnkAV5mKwkJvmsfTZfmUIQVKvG6M3VPG3grUFtJdV0y5tL9cF2txtAb2PIOaivoPCevarBqGm6o2lyE5aO5YoX7cdKwfhnoHgnx14Ps9YGu3DX1pDumsbiRckrnJxjPX3rF8M6Pqfxn8ZXNlo+kwwWlq+1riToqg9/rXkTy2Seh60qOXVneErM3L3wv4K8PeITqGqarJctKp2xREPnPX1/SuOutJ8JR3d/PoV1qJnlIMVvvKRk56HIyeeeTX014e/Zg0XT7I/260d9dF/M3odp4H3Rx0rP1LwFocBvLLSdJisIEkVppckMw9ic+naqpZfKLTkzyq1PB0m0p3ZH4QsVn0zR21OXyxFEClrnG6THVj149PevM/E+lSeMviPdpqeosdP0/EhRHJVf9kCu+0mTTdT1efV5WltYdOjNssZPDn1HfoMVzul6XYal4kuZbAnz5mLyCflFHYHp/OvTxEvZ01GJxYVqVVyZuabq3g420MZ8yBlYAmJtrSt2DYxwa72w0GTXPC0tpHs0yBjndGCxODnAJ5we5rk9N8JSajJcXMGlW96QxHmygKpI/ujv7c1f1K4+I+ntDfR6BKujQDaYo0Ksfc9f5Vw0sJVre8dFarZ2vzS/A3rH4aJa2Aub3UbiFmIVI7djtx7g5PNdJN4W02LRw0+p3sEUYwqPLgbsdvqa89/4WteazPbQXdhfaS0bZDsmY3btnj+RrrrPVtQ8bpJbS2ySRxIAsoB2SH1Izke1dM8BOnTc2ROviFHm5I2NLR/Fmt6Dp8sc7G50ZfkAuvvfUHrXc2l1aeK7PT7nRruO0vohlod+STjoRXlXiHVTf6O+kRJH5sDBNzAvt+tcnLa3PgaWKe3lle7j/erPbj5SCec//XryJQjNW2Z1Yb2OPhZe7NH0NrWoy3cR0DULWI6hcRMYniXAyB6+9ePWeqX/AMKdctr5UMOoQDDWrAhXBJ647Y969MttQ/tDw/a+KzMks8MIZsDlTjkEVFYPo3xa2Xd8kllf25IUodu4enPXp0qcPXlQqWuFOapTdDEapnpXw/8Aizp/xYs/Iuo20vVLcqyjOG6ZJHt0zXVeJpo7zSpobrYLlUJjkIwWHfFfL3hbS7mL4jXVkL+bTIoPkivFjwJCSMBj/hX0LeaTe6j4XubDU5t91FHugurcYZgBnivrIVI1qdzycbhY4arF037rPzg/bu8F3Fne2+oWlssjxsXeRUJYADksQegr5F1CK3fTJXkDmV48sF5J47V+iv7SfheC70a3utR1WazRo8MGfG8HoG45z/Wvzy1w/wBjzXIeCOUozBmTO0jtj6jFYUko3iVUfPGMkfTX7HdxPpvhtHjcsNryBmJJADEcD3wK+i7HUp7jT7iW/MUzxuSrRjDhSe9eC/suxnTPByT3MPlukbHngbWbI4/Cvbv2UbvSvHXizWr7UZoch8CGUDZszx147CuaXxWP0/DSjQwCqz6Is6D4p/sXxcbK106K8s7mJGZ9p3o3J55xjkdBXv8A8Bvi0/jFtc8LamDBd2jkW7OuGePocjvjpn6VnfHf4aaXbeFk8R6A8Npd2DZf7OBiVCMEHHpxXi3hbxje23xd8P6kllLbWZBgknIwCTgYJ9u1aYWrao6LPznMJ0sXU9tBNX/NHsPjLQLXQdZiOq3s8t2jNLaybgFwMcEY47dKv+GvEWmeL9Ikk09Ql5A5jljUYLcZyB1we341L8Y/DGq6xcaZrVjaLqVtFnzLYnBUcHPvkg/lXkuo+KLzT760u/D2jz2E0cim4AXCsDnOR+HWscZR5XzHnUoe1tHuek6vYTWu64gQrMcHY4wGx1BqnqUnmKtzDAIpAuDET8rcciuuTWD4o0ESx+VNGygZUYZX71yeoxtGFUghAST34rwatFdDjq0ZQbTWw228KS6nDFPbTywSKwlkjV8Aj0rO8VXKaRqMV5IQrxqFcA5Bqx4V19L6SSRZmiRcxsFGRwe9Ycxt9f1+4k1CUGwhOEReC5B7iuGrFQSOTY5/xhqUxlg5e3tLx13EnJ2nnNac1xbapd24WVxaW8YWPBIDADvVPxPq+lanqMEG5sRyBtnTaAMD/wDVWlpmnpqYFvHIEST5o2HJArhi3fRgmZ+p/EUQ6pZ6HDEzxzYVmhOCpPt6963rbw5caCn2lb2e9uEJkht3bJxjkf8A66yYdGsvCKXd9Day6jfxI0jSyY3fQCuQTx54kjnku2053SU4DDlUz0FbxlJbmiZ0V9qkur3ButXaaKG4YRLbKpJi5OOfXvx/SuH1ybVvD+vrpcEL3URbzI2kDMwTPQnPbk5rvbCXxBD4Wubq88mC7kbzIGQAhVxwP59ak0bVJNV0RLy8TzrtSUYqACxB4IrmqyUpWE9SvZW+ka7YS+bdyQ38AAl2OVwecY4/Sudsjq+janc3MctxqcarhFduRnt/XIrp/FCXkOntcm0SCXZvMIQBmXvk+vFO+F0trqsd3tkeK+lJcJJ82wDgDHvjNJKLaSQjnvCUGry6neG+tJba2v2LxrM24o/+z3x9ava5rTabfWujK5UR5aYlQBIT3H0re1bSLuO5kvru+SUwD93sXAyRgcVz+oyRX8EEerTJ9tbKx3aIFOfeiUF0JZiLq8aeI7rT7Uk3EoDpGOQwxzitnSz/AGq0tjcwywTsQNp6fXFTWfhswK0puI4rxRiKQYPP+B9KhiuNZ0fT7/UdYgBMMqlGhUKSuefwrJRUXdiLF7rQdkiC4jiGExyB7D/GrFlb/wDCSaXP9tUma3DLC4fhh1BI6dqztL0tU0S7vL2RiLeMAb12ksT3zXGWHiG7udOSZN0CTSFmGSQAM4x9f606jai2YXuadvpL2OqW0rTFImYiRCMAnoD+Fd3Dfx6c6R2+nJdoqlvtDkgBuwAxXJ6LeReLtLR2zDLAwAXqdxORjoeR61oHxcfD/iqDw4UE8ThWaQjBU7c4Hb9e9eZTac9QR1SNea5pNjbSkSzO482JFwF55GenSuS8c+HbHT9dtra8UrZKMq7AsqsTyD79ME12vhLU0uftsmn/ALoxP86ycZbHb/GuP8aX3/CS6zqMO5RZXUKr5wkyY5UPp6n0zXr8sJQK6Gtp939uUw2gCW1uuFYtncOv8+1S3981pBLLgyRw7Qx9T0wKzvBNn9ntrqG9uQWlIKIEwFx2z7n2q9f3EU3gw2EcebsOBIzHBz1znr0rkhNpPshIt3niqWW1tltowlsuN244LE49u3pVuTXrma+W2WIRKAojweWPfjFefzanPDYvAAsjx8qOgJ69a6DRNYe5t4NQmJEoiOVYf6skdjWTxclsUmbWjQ2F9eajcKWd3by5gxyMj0q1e3Qv7qwsYVibTeSwjO7kdCTWN4YVbFZQGPlOxZhjkk9zVaxeDQdRfyZXCO+7B5CE9gPeuiFZOHP1LudtfeH4tS1O2vZdi28S5mPQFQOBn61jWvieDXL6QxyBkicxqo6DHH61a8T61HdeFXs7OTyZWUrIz8HHXPrXIeGrK10XRJL3cWgTBebGCxJxnFVUqRik+rC9zuNSkJs5bVXClsHAOQT2zXMeNtIuIksodOdnfcDKFOD7/hWnY263XiB3EhlW6jQqqnIUAfrWlqFsLVC7gh1PyueoIrLSsrPoMxPEkFxd+HZLWMCOSRNpXJB46E1ueDbW30zQbWyeQ+aOG7lT9a5Bdfub7V7mF4QQWAjbd979KvDUhYXqRGNsAZd1ORn0pUpOLSAtXO3U9QmaCUlImaLjjDA4PH4VoahoZ06GO4VyBxIw4zICOf1/lWNHe28d7fHcsBCGVDnIc4zzXUW076/4UE6ptKFxgnkDAwR7f411ys5XuBWnsVudBTy7oBGbOzvj1qaS5N/AltcuYgV8oSqMlVxjpWXoMMWoQRIRtmiGxiecAdf5UyyS9ury5m2K1rbMwkGcHAxgg++f/wBdWpbMDd04xWEd5IpEjBfLDHg47HHvWHqUlrKrT3hKQKu5lUZJxzUd9K9ppt1KXYLM2xcrkKxHGT+tU7m0XUdIEcmJCqjOTjdWVSaSt3AoeGtfvL7xFB/ZsMkVlcOPMtyCVEeDh8+p44ruNasEkZ1DK8zLtwP5fhSaBClnoiQ2caxTqRuYYPB7U66hksL+BpcBjw+WwAOvX+nvSjrC40Xo0t/Dfhl5s71c7CCuCpPXnNYNhYyXGsxToQ8flks6nAYHoD+FdVbeGbrxrFBpcUbm3lfe0pGAo9c/h0rqo9E8IfD+5SweVr7UAo3RKMhfr1x06V7GEwM61OyRpFXdji7Xwbf6rqzTyxeXZCPaCxyD/kcVaeeOwU2diSpb5S68knnFbGseMbuW2a2gijtoGZgrISWUdR2A6VRtLeK0tQwXZMfmLd+mK9mlltOi1J6s+xy7AqC9pNambp+g22lhJLlTc3KszLv5CknP9aqeMvG9r4V0a41K6JEcA3bd20sewH1PH4+1aN1cxrDJJJIViXOWPXOP8818y/EjxZP8TPFi6PbZbSIpBGxAx+8G5c59+Oa9RbH1FOCfvT0SOW8d+JfFHxJ1Vri4Etjo8q70WJyfkBIBA4J4J616Z8Pf2d7nV9OOpaLcrHGFw1xOudxGd2B25+vWvYvA3wbttEs9Mn1e3ieCJdsYD9scA8d88171oljo/hnTppYoUhQIXWDABwBnge9XFOTSR8rmWbzlejR0ijyTwt+zRZaVbWOqJbRXWpIA7k/IHbGDnrx1r0sfDp7uCGQTnR7hRjbbgMB+ORmuVPxO8Waw0+o22nW+laHCCqtcS5aRs9Rxn9Kzkn8UeUNYuNdY/aMqUUfKqHkY7dSa7FQW8j5jknU1Z24+G2kT35udS1Br2eLlgzhcY9R1qPVviULO8/snw9p4vpY1wZnfZFH+GOa5SezTw1ZrqK3bXglwXVm5b1xU95Y3es7LnQ8WwA/eGZcVE8RTpKyNIUZTdnsWYdb1jxElzBq+oLauG+WGH5Vx7nvWUuqwGKTTJdPc3Cy4ikXlW465x6dq1NI8LWl0TNJOt1eJywRuM+9X5dW0wQSWzXdrpk0BBLM6u34CvLqY2UrqOh2qhCD1/AwIF8Q+IbJtKu9Mjgt2YbLlpgdoB9PXr6Vr/wDCOW9vepaXTNfysmFTYQAfc9O1QWGoL4htp0trW51GSPiO5I8tWP4ccfWu+8M6bdosb3cCW7IMYVt5b3JrCMaleWiYTqRpLmireu5T0Lwvc2bujwwQ2x6eXyw/StnTtJtbe6maOdZpG+8pYEr+HapvEFqt1p7xyXpsIT96VSAcfjXLeH7rSNDmkXS473VLhlCyTKpKn0z6H8K9WGEhG3NqeXUxFSo9WXNR8ByXV3PNDqc9ssxJaNACD7VxfiH4DaLrcy20l3dx3UoyXj5GO+a9ZtbuaW2M9zCbQLk7Gbcce+K8z8R/HjRrS4m0/TVmn1AnYsxjAQNnjOf8K6Vh6UHdRNKWIrrSDKej/s86P4WhMi6pLbqpDNKBtJ+pzW2PEWmeGrldN0PT31W5cZeYPyT2ycHP6Cqmo3umaXpq3/i3xEcyKuYEJCKfQAZz9azT8b/CGjaVJ/YIguJwuY1cmMP9WxVKME7oqTrVX7zbOji0TxH4khf+2L0adZMd3kxgbsemRVPUfG3hbwBbnT7WKS+vU/hRCzMfUn/CvKfEX7Qmv6vbpaLZR6PcybiHMu5cZHTjk+2ax/CXxHvvDmpXsmt2I1S4mwIJyQpP6frTdSMd2dFPL8RVXNy6HLfFz9rLxzosr2tt4fk0uyLlVnYNvK+oG3jim+E/2jPh/dvZS6jNf6jqMijzjKuArd+/bnpWlruoat8SfEk+l3NtFYgrvTyU8zPsWP8AMVy+m/s4rb2N/ay2TR38ikpdqoIbJzgDPGK56uJpwSsz16OT80LzlZn2R4Z8QaXf6TBNo62sYnQMMsNx4yOMZNch468J+Ldad5k8TppVsWyEhi3HB/EfnXh3w/8AA3inwTK81jcJBLFH5am4l3Keevtge1XtX0Dxz4uvR/aeo7rJ2O4Q3BCfgBzXOsZT+0zmnlM1KyaaPZvCFqdGsDaXuvQX0oyfMZAHP4bjVyWbQ7a5aWa5jkuACByAcV86XHwQn0e8S8j154wzZ8tnYYHoD1J+tZtx8HvEd/qoM+ul7Vgdn7wlunH4fjUvG0FrcbyudtJI6b4ifHbwlo2pXthd6kXeIENCVJ49B2r5f+InhD4e/GfTr86NAbm6TL+XDCUZWb+IGvUNe+AbpbS211bQXN1IcrdROZJcc5yGAGPpXH+H/A2teD9RR7LTpNPiTmbZb7i6g+nUnvioWOpS+BlwyibV+ZHy/a/s9alZ6PMWvRZQRuyiOWEtIFz3FbP/AAoXSNZ8OW0Vpq7B4W/eyNGQrEnBzz1/GvtM+G/DnitUdxFLM6fNs+Uue4Ye3vXnHjD4Mat4X01p9GEktgsodrVF3HOc5yMnHtTdSpUs4M8KphasZ8p5hZfArS/B8Ng0+mPOcgxXLRkqSAMk8nbXqXhx47y7Om2az3NxGhKxiPg+2TWN4z+JGqP4ZtrC60+1iZ/3bATZdiMdscGuy+AWp6Tp10G1FZo9TIGFmQhh6An6VPsK09amx1vATSUpPQ27HwN4wnkR10tre2cYbZGCSvvWh4d8I6mviQxT6U6oqkRmeLuOpH1rtbj9qLQPDslzb6gr2wgO0LIpBf6DrV/Rf2nvB2tQSzxTxxpGuS0h2k/Tj+VdMKdOCuo6lwUaf8OOpZ0b4ZaN4ujMNxpE9iYj81xt2ZPsK63RLHwj4A8yCG8hMwXlJ5AW/LmvLLv9pWTWrmS18OWheLO37ZIpIyR0C4Brm7qC58RXJ1PUZpJbqRgjJ5Wzy8dO9ayqwirTdjojOX25WR6/b/F211LVZLOPSjbDkLPJIAjD24zj6VQ16+l1e5gttR0rTdR02c7WmibPl/XI/wAK42ysoHed7lGZ40CquQQB7VBb6aYLRhs8l5yV+RmIx2yDxXLLF0k7JlS5Psu4nxA/Zz0HxLomrLpwS5FzEF8hWDKhHI2j1HY18IeLv2e/F3hm7k02DT5RBJJkPLFg7c5yO3TvX3/4d1UeGZhp+m3yz3cg3SgrkfiK7K38W6NrSJaapYCbcCryoAQD/OqjiKctEWlNH5Han9ss9fFk3macbbBc4AaQj1P1AOK3fD3xb8Q6ZJczpcyXMEBCrFcEhW757cjFfoN8Q/2RvAHxH8y8093sLlzuLxHdg+4zXzd8Sf2SJdA0829n4jS2VCZFjntwA5HIyc1o4QlsdlLHV6GkZWOBt/2qNY06ygknsVmEn7v5GI+bpkj88V33h748aHr1wy3cptJ8A/6QwDMcdh+Ir5jkZ5r2W1nhETW8jKQOVLDrg0kUaRs920UbkYUOVz9KxlQ7M9Wjn1aD99XR9rw/ETw3cKIILlHcYGUcMMY61fS2tNahyt+sUTnPmR4ORnrmvhOLz9Oia5jZ0lfhFTAKk9cccj2roU8beINF0+0tbPUrlgpztLgFR2A4/Q1l7KaPbpcRUZfGmj7O1bTX8mIW16uYmBbPzFlOOD+VXNNF1b2JRxmJ23K5JJFfJfhD46+INM1KVNQYXsEmWDM2CMDpwBx9a9Os/wBqCyl0mKWezkTcpyUPQd8cdO2aVpLdHuYbNsNWWkj1ae7kF1HAoBkZslmHy9e59TWxrMkjGMuPJl/vr0I9K8u8O/Hzw7rgjka2eJ2UOAzcHjHPGOK7C1+Imga5EYo7+FJI+v7zI+mOKhux6kcTTl8MjqdPnEEDhgzs33doyB6k0kt2rzFCuADgE9eayNOu1SMsL6F1bJUhsEj0HP61Suru4h2i2gNyd2ODkAdznpT3OlST6nWlzGg3AZ/hYHJ+hFLcyI0J2qMtz7596zpb1IYh+6MbqMgHke/Pr7VB/aSyWbzxy7B0If5T9BS0Kui7bzGK5XABHAPPAq/e3r+WRGoLHHPpiuXtdVje5hVphGd2Nw5P5Vs398kBlBPmOMcoPvUJJBY0dJkSazFxIQjyZyo68cZJqtPMjzCIvkOSAxHA+tVNN1E3Vs7R8FchhwAPQVUnvQ8m3cA5+6cZLetUmS1dm7CgWFpWkJPQKvAPNSRXJyVILAeh7elZ0t1HDCkaEuSMsxGADjqaSC9Vkcb1WUKSoJxupp3BxLn9oIJUQswyeABk8VcuLvzUALkA4OB14Nc/cXLKqSBFBYgsM5IOelTSXEhgJDEOMcY4x3osT7NdjfhvPNjBQkMDypxge4NUf7QS7dl3skYzkqcGs61uQQysNw4yM44qhLNHC+xRgvztGQB9KVjN0YvdHRxatHHbJGI38xeCxIBYdqmN4Dk5Cg9/f6Vz4dxbW7MrE/3hnDfhVmKd3iBdMAKSwByQe1IPZpdDWadsjc6qcYwOefr/AEqKa5xIWHEg4yMcc1lJegsd2c5HXtTZZskMrgjrkc5pNIr2a7G3Yagys05leK4z95PlIwP5UX2ttqEg815ZWQfMWYgf/rrDtX81pRvIPJAwAD+NQTTNCg5LZOOtJI5J4GjUnzyjqdHazxM2FUoncZAB+tZ9zBEhKqdiO2WUHr+NZ1rfNHIilcjGFBOSaSed5iXeMjnoeBScYvoV9UpvRo0gSWCRuwYDHD8j8c1p+FvEUvhPxDb3l3cSPZ5Ct3KZPUe1ccL1Udw4AI5G3nAHvUk+qBYQxLvGOQCuf0qOWKd0jnrZbRqwceXc+g5vjSmhXMtxJqn9pacVyLcjJB7f/qxXlfjL4gP4p14X8Onx20BQAEt83r06fhXC3esGdQi7QWwcFcYpYtRCxgMuSfvMDnH4Yq5T5laR4uH4fpUpOUnc6BvE+Zjvs8gDHyNkN6dqjbWbNjLJMklqoA44bHvWOLyPZIMgADO7vn2qnLer+8dgQMAFT/T61xypLodjySl6G1PdxxQs7MxQcgKMnFdz8Mjp2l2eo6pdtbiKbaIZJnwcY5XvzweOteXpqyfZlDKSwJyPbt/WmSX0ZjjgZS9ushkMR+6Tjt71dOCg09zixOSfu37N6n0L8OdI8L3T6zPBc2897ehpFhXny1yen4kV4NrEDWesanbOgSOCZowSeWxyTj3zWho3jkaPa3cWn29tp906lRJFyyr/AHu3J/pXIz6mHmeW4nlnmlbLySYLM3qa6KrjNaLU8nDZLXdR8z0J7m0ieJGUoWY8jvWbd6WhI2sqAjcSO5ps135b+YWyAOvoKpT3zORhio4OD1Fc9j1v7En3C50wRpHJGMuX27l5I4PUVP4P+HzeKfElpZteiAM25kZchlB5H1561kz3pbPzMD9eM+tXfC2uT+HfEFlqcUzF4MjygMqQTzk+/wDhTjoznq5NVim4ntMP7O9xHqAWNrNbUyggyLllXufrzXnvxY+CFv4D1Scxq82nTL5m6NQqxt3Gc9DnjjHWrOr/ABpafUBqMupXluAwK2kERPAPQngVzHj34waz8RYFtVR7PTlwreacvKByM9MA4NdF42PFp4LEVKqg46HHv4Wt5JC0RIQtg7iOnekfw3sH7qaNGXplc1aa5ZEORgEdeg60wX5IA4OTgljz9elZuR7ayOS+0RtpEkJCC6jAGOcnB/DrXtH7PEemWKeIdS1Lbdm3ARrdF3Kwxnd9e3SvF7oLL3JPcj0q74c8U3HhyeR7WR0RgQyA5VvUkfhilzGNbJanI+V6nu/hzxl4d0HxJdXq6XMhuo9mdoUIGbB9vQ/hXCfEnS9Mj8WyXAvSyTky+VAAVGeBj8a5a58W3OpRFHaNEbk7Rgnt+YyapHGwbWLAcgkkn86mTvsc+HySpzJ1GbKtBEx2K0g7FqBqcsRJCBAMDg4/GsYak8SleMnBJxk4p320SJkEepApWZ7kMooR3NuW9mugFD7SerAc/nW74N8X6l4NinWKUXVvKcvFKxAHuOv0rhHvGgAIDAHkAUW2tSS5DDBzgc5FC01Ol5Vh3HlcT0/UfHh1CWOa2tLWwuQc+aTuII71y1xCbvUmvLq5+1XMhz5p5B9cCuae/cOSVAUDjnJNTRX7KyYwVUZHNW3fcqhltDDu8UdSLgog25xk5Bp41ExMNxIJ6Vhres0RxyfeolumclickcZIx+FCaR6iilsjpjf+YDJnJGMk8flTGJmOTnIGRnmuc+1ZBJbP+zngGrVrqrqhG7JHUDkkU7lEpvDa3JJcLHnp3NarzNd2rSiQPjggnkfhXK3+oI874B2Z+Xjk/hWjpF6Fs2LwZMg6E4pqQ9CyszRyAF8/pUF7qSRSBvnPzAYUZxToFhmkDSgrCvLYPH0zS63LoelMtzcXGYVYfu0OSB780XuJtLcs6ijtpDTiFgQMjHJP0qtpWlvcoC920L45jWMED8cjpVDUvi54f060L/aTKIyCsfHH9cfhXOX3xwtrNJZrG2e5BHOOBn8qW5jKpBatnaXumCzDXEmJxHwpbgf1psV/a6pYTjy0tnTjcxBB46fj615Rc/HVvEaGG6iOlIThRnfkfXiuV1z4laXYkpHeSXchyNiqVU49e2apRb0OKpjqNNNtnrMHiq10y6RZXUhc4Qnjj+tGr/EDT5C7LCcyEMG4AHrXzH4h8ZXmpJF5cjQM5+pA71lyaxdu0Qa6YrGuB7DHQ1vGhNnz1biClTlaJ7z4k+NihTpttEREq484SZx68df/ANdcGvxPWG2Bl8258rKF3kIJHpj3968xeWSXLlmDNnk9arSTP/quSPX1rZYa254FfiOo5e4j1D/haMrQP9ntFiDnq7Bivpx061x3ibxDN4g1Vbi6bJjAwoAAx6fnWILwxIQOv+eapSzszgsMs3JreNGKPCxOcV6/U2YL10SU+YwDcrzjFCanMLJ4TPI6OeFJ4+tZTzYCr0Gc5qWOQMyAAkD061p7NLY8946s1bmNO51RjbwQEF2XjLcnFOhuvPdNkKAxDOVGMmqMU0f2oNtJIIIzRDnZPIq4P14q1GxySxE5bsdJO8jtIchV4wf8adMAbcbSSG9KijyYELAgMSMHrVt1wkaAEsTgY+lXYycm92NjjC3Fuij5CRuPf3psm37VK3R1465GBUsMRTUYklLIrBT90njucVSaPy5bnDFjvOG9fSnZktltXVLRgv3i24H+dKLhVliYttZcfMBx+VQeZm2jJ5U5OOnapCRFcWzlcK44DDIPFKwFpbjzJpWbLg89MfhTPmNiGMe1S5PPPPb9KlAd5ZAkakkHjpj3/Cqds3mxSqXAVGOTnIBqr2AkncRywszEBuPu5pGZEv2wvD59gahvrlIY42y0q7dxMfOMHFXdJ0a/1/V7S20e2+1POvDO21Fx3J/pQpJbshsjtlaHzV6gnP0p/wBqaS0eDAKpznHT8a7ZPhB4pj8Qw6c9rbB5I928TfKOOh4z+ldj4K+AunmXVLPXI7htQjiDsIpsquRnAP5dRWUq0I7siVSMdWzxOSZPKgkeTCnCqR05p7xy/wBrwQiznaWYkDMZyxzgcehr6J+H3wj0LULS5hj0ye9vbNlkiZyHUnqBj8MV2Xizw9dJoenX9vpwi1CGYLKiIplVScEAe+AK5J46EdEYusuiPn3SPg14j19pw6waLbrkB7w8vxklR7e/tV7SfgBq+pWdykms2CLalWIhk5Kjkgntn1r6R1ZEs7zT9S1B3trCaPYYHVWYMRyAPfHOKTwDoMep/EK/h06N7mK+i2iDygAMgcHtjj+dc8cRVqP3ImSqVZX5YnjmofA7wwnhaz1GxEkt1FLG0kD3e8gbhnjpkgGvRotG0zw0NI1LTYIoIZCBIqZOQT82QOeACa+nvCX7PGieFNMuLnxHe2trbzYJiIVFQem4nt0rrdC8H/DPUNOcWNxbvbWx8tpQfk9Tz+Pat1CtP4tDSEKsn7zPj26vtGs/GMk41BpILuMIUSM4TPqM98elQeI7DUdL1MafpEDyW96R5UEKYdj9fxr6g174I/C7UrebUbO/iREbLXUc4KqfY9Ko33jrwV8NvD0d1bQHV57RAsUgUMzc5znHHPeuunhYQfNJ3Pao4ahBqUnzM5r4P/s6LJ4ee48WI6SzOsnlSPkhR0Bp/wAZ/H1l4O0k+HdGihMLr5RSNsBR3x9PevL/ABv8Y/FXxKVLyPVV0PTmbatlCxLEf7XT86v+Cfhm3jS8E9/qRhsYSGIVdwb1yc9T6U6lW65aaOyUHva0ex337LPw4W00qfWbpF8+d/3Czx449Qc/yruvi94ruPhtpctxarJrGsXAKhj9yFcdABnp1rW1rULHwb4GecSLZJBB5duH4JPY49fpXlieOW8aWtp4Z0a2ElzcxsbnULjgqSPmIH0olUVKHvPUUKcsTUSS0PI9W0/xV400p59U1m4urQSfaJrSP88HnpjocV6l8NPhZq11oVjeaZeT6fpspJaGRifLHIJB6c46nHXvWx4bs7D4U7dMYx6zdX0qiWdlwqJnBHfpnoK9PjF/pE8KLfWVto02RJCzAMuRk4HtXz9bMHF2ifRTlhcIuSMOZnLN4I8FwXKXEWp3d/f2jAT+Qpcvxzg4xzn1reh1Cx8KWHn+HNFy8j7ZJHUhhz1IxWDJq3hv4a6deXdhL/b8jyYKK+FT6n0464rIT47Xdi1pPa6PbrZzvmQCRncKDz/D2rzniK1W7ZlCriqsXGjGyPU4brxXDAmoxrbvbvy6NHsboOcdc1Rl8IeIfEniFtQfUZLCymixiM4CHA/P9K841Dx/rGta8tzp2ty20ErYS22EqDj7o6UXfxD8S3UE/h6+upoZfvLcLFhmGDwTnvWPsq0tyVl+Kqq8mejXOleJdMsDplrqLXEYYyicRlnwOx57896nj1u88M2DS6tC80TqGC/ZQWLY6E571534J8e6v4VaVJ3v9TQ4CxtIqKPc9fb9a3fC3jrWPG2vy6bqEEZtGy6o04RkAPc454PtSlRqRM5ZdiqTvF7FDU/Bdj8VibzTpzpVxHzLCy7jn9K4HVNf8R/D+DUfD63A1GykYq0coICgjGQ3b1AxXset6mvhy11C00CeKa4Rw0isoYq3Gfmz3B9K57WPD+m6nokV3qzLa38yBsRyBiwHPI/StcPjatGXK9jqoV7pU8TG6PPvhr+1NeeCRDpOuaTNJpyNtFxC28IvqeOw+le9jQPBnxjsoNb0y8ktpWUp51g4U89Qwx+ea+OvEk82g6/fi0hdI2U/ubtfkZexxXOfDr4y+K/g1e3r2lkmo2N6xk8lXKBD7dfpX1GHxkaiSkTjcsv+8w60PrrWv2M/CWtoftGs6gwblgGUc+9chrP7DHga7txaSa3fIi9mcE4+n9awrD4+/Ef4q+GXfwz4Xa0uIXDNcC4DqQOq429/TNcxe+HPjV8Qr8XifatAvoVEZQtiKT6DP869JPm22Pm5U61PSeh6p4a/Z4+GHgSxFvHbpfCL5ZJ5JyGA7kgEDnvxW63jrwP8KrOC00DSophdPjyrJgzs3qe5/E15x4Z/ZI1xreV/EHji4S5vCGuIYIMLnuM7vw5H4V2Os+G/A37PmjW+o/2bNqV3GPLS5BLuSe55IBP0qnYwu7tJjdf8Gap421u01k6zf6FYcSvZPOd2fQAEBRiszVbpJ4X0kQpFBG2Guprnc8nPp1/WvlT9pz9pLxD4gvrWDw5DqWlWjA7gXKlj7EDpj3ryjTfHHiqXxLow1q/vhpMTRqyI/LeuTkHk9ya5W7uxp7KbtKx9cXFofFnigaDp+oNZ28SsoQLkOw9/fNe/fD/4I6RaeHXivpfszyYMsp5c+vOe9ef+FtN8HaFo6+Jo7E2tzHGDh5GYOx5GDk9+4qHXfGuqeNmit3vDYQIoeSC3ZskH1YDP6Vk1Gm+aobyquMeWOjPbtLtvhV4TvIYpNSSe5tm3CNpy+059B79q7XxH8etB8N2FpeRRw32mSuI3iU4cAnqB6DvXyB4HTR5/G89vDb27LAw8x5LliW9wpXt6E12Pj/w7pF9rkWzWVthtyluYSEYjsGziuynXoTVuaxlRVKvKzqan1evi/wAD65oUGpG2sZLGXgvKijYT65FSw/DTw+2dQ0JksrmWFtgjIKOCO479e1fmh8XdR8UWHh69k0bVGfT4XIltFfHlkdOO5Nanwh/br1HTdH0HRtQimW5s5o42naTJdc8546Y4711Tgrcl7pm9ejUw0VKM7pn0l4w0+T4e/bJdQVJdQe4BLMMBwTxxXlENprfiKS81Q38kEMdyT9hZTkD2JOMEc9K+mviCukeOdD0/W5njDvFvj8zo2RxXzS8dz4i8VzXEM7WVtCrQvb7yVlXnkHgV8xjaMcPK6Ry066pVIVor1Nnwh8Vbjw1cmzu7JZ9CztuE67MnlvcE9q9V8X3ehDT7CTSmliS6Xcn2YlipGOevQZr571jT3Wc6LYxmSCeMO90zZMYycg9ifTmvbfg9qOm6l4WGgtCg1iwR0WST+IE9c+/pXj1qamvaRPtsZh6eNwqxNHc1fiHaT6L4etr3TLprhpGQ46sDjnnnn8K9h+E/ilvFXhSykmwL23TZIuc5/H8jXkfhmG78ByudehS5sr6QgBm3CJue3PBGK3fhd4jOneO7vSbeFEsHZ5VYHBA+mPU4r0csr6unI+cnJVqPI/iieJ/8FB/CJg8MXGqW/wAwXlstjyx7DpzX5xeZFfWNtApbdcSBCSCxZs9z+Ffql+2loEHiTwvNBJNJATGXMqruUAeoz64r8xrvR7zQL2O+Zo7m1sbjzAy9SecZH49s9K9mK95mVO0uReZ9ceHNLNh8OBBHMonktyquVwCcccfiO/avMvhh4t1TwHq17aJZym5csilSQDlufXsDzXsvw+8RaT4w8N2UcVyiLJGNpYgFuMHI4I+taLfD5YtbN86s8qYCuVAXGCM4z1wa86UHJs/acPRp1MNGm1dWN7w3r2tazpl7oE9w8FpcwK3mztkqxPPBPPAxgYrZPhTXLXw1FDFf24WCTz3nPLcHcOPYgd6p6r4Rm1izg+zaj9nmUDcXXgj0/PvWxY6Pc3FidKvdQkgZhs8+Ffv54wRnpzVUqaoyU1ufM5nk9JUXKitVqeofBf4r23i7wzcaV4ivYYLhZFtlZJtrOCBtIHqc/oelO8bfDjXtJ3QWFxHPZuuFvHX5lX0Iyc9eDXgXin4e2WmXUenWN09pd+Yr211LuVAxIyGIGOg717Pb/G7U/h5NommeLIRe2F0BEuoxMCjHgZIwTxnn+te3Xoxr07xZ+cV6ToNThs/wOV8L32ofDrVzpGu36jTtTlYx3EQ4DcDkdvwNemnWtFtxcK0Ul8LdQzuEJJUnHH061nfGD4b6VJaWPiOy33VpIysEDZVB1LDr9Tx0qPwt40tNXUW0EVqmrRMI1DNhbhPQHH+NfLVYSoytLY6pNYmkp9epW8S6Hp2jQtc6VfgLOfMMRUYGfauCudEi1yZ5VvGt3Aw+zgYz25rvPHXgW61O01G8s7g2zJES9qeQh7kHiuQ0nwJe2FrY6jHI91ayptkfcQASPT+ua83EQ9o1KC0OHEYZQhzw1Roa/wDCfTtdtrR7e4a2nVVDyK24MuOcjPU+tXbPQoPCRighl8wxbQEPJA9c5/SrelSx6BGn2gkx78Yznk9KivLoXWqSl0CO3cHt24rglFRd7HktdSxrtrbRi1vHT948q7HVyOT6joQfer1jFaRvMssYQyHJYICu7txWBq/lT2Co7ljBh1QZ/MH19qg1jVZb+yspLC+aLgZQRE7+wBGaaavqgVyx4rCW1heQsnmB0YKq8DOOCK5LwYWhsjDezJG+/wCRsZDHqAT61qeI9bktdPgtNUaOO8cBggGSwHXNcuuqJf2EsMLZdZANiKcgeoNcdSFp36F2bPQ727mGpWq3kQa0ljMYkPXJ/rg/pVFdOg0fxOksDMCimJIz0IPU/WsGTVplFpDc3AuhHj5hwAR0GfXiuktp7fxBHFfwKbl0G0ODgA9/8mm2mSy9qdr9sU4Y45DL2rBt/C1qY3S9DSIn7xQDg8HI5rrI9HWG2a7lnVUIyY265+uf6VyWtaVqGvbBZXAtERjvkb5lx24o9nzO4NXOeudZvNQa9uTpj21vbOFjCndlfXNaD3UXibwrLNY3eJwVWaN/nHB+o612yaHc6d4fS3MqXbypklU2jPc49PxrlLPR7XTLu2gikmKXW5JIo/lQHuT/AI1DpyiwSsVPiTFfa38NtMdFEc87+ZNCgOX68DArnNN8Bajc+FYFkg+yi3DAITgtnkfiK9VW0fVtB8OSRvtlswzTI4wSegFWtcvTZrc30+Ga0gytogH3j0P412OlzwTZzyXY+avDc+o+GfGCXXlSSafPKbWdkzgNnCnH5dfevY9R8OLp1sNauljeUt8xPLDsMn6fzostIZfhrqepXSq175y3G1Rkqd4/z+dUJ/En/CS2t/oarPFc3UZWNmUlFZVyST6Hjn1rgdCMJNkrRGU+ry2ekeLp9NcvKirtBGCCQOn4H9K8w0XQb+O3tbK4umSW5lEkkhbKls5Cj69K9L+GWl/2b4Ku2vELSzysJA+SeOBn8QKp+FIJdWvNPZ7RniN27NtUkIE6AjHsKzlFwhZdSlqd54Vks5rWWC+YJfWbYlV+CQRxz3zwa5w3LSyzvICqSMTtbggdq3rnwxK/ijX7qeJlgkiieN4z3UDPH6fnUWl2Ka3bZk2wISCQ/DdeK550pP3UW1Y5PX449G0mxSRGaeQMzOvJK544rd0PQrzWPD0N7JGsNqy5ALYJ9OKh07S7jxl4nkS4iiGl2LGMyNxkZ6D64rpfFdwNVjt7LT4jFpluN6ujYDgDt9CKiOGu+VvbcgxoWmhcWqqBLJwCTgYFQTQrZ3cT3ajzlJJAOR7U2K5m8Rz6ZdWim3XJWQtg8Dv+OKj124uY/EZuCyy2jbYo0Xkg9DkVg0leKY0aVin9r3CRurDziQWI4GBnn69qseINJNxoQ06wwLWAAuGOC2Tz+tJYmSyin+XG5cnjkHtWVbvqGkB/tV0LlJjuATrj0/CtYRTXMy3odR4ZiksLqGSRDhFCrxz0qxrttdjUJYmlU+aNyIxxtz1FXtJ1S3+zQ3Dq0iquQAuTXNWtre3fi+7u7qQPFJnYOhC4yOK6aCcYOTGYd013YX0dzLCsTynbHsGR071YOrHTNJk+0RiVjkyTtwR9PcelbumWs3iW6ntZ1ESRNuhdhnPr+NVfEPhK4vbJrOK4USGbaQOjD34rWNO/vDSMe2iS4tHM0ZSWKdmWU9WUggg1seFbyfTbq7hvmWNb0eXbwK2Tjsce+OtR6hLAnh+50ZEVb/YVWYnAz0Gf5VNDoaahHo+uyMIrvTmAuWzgOAvb8Tn86xc17RRYI2/D2h3v2fUtTtY/tNpHvjZUOZA44YY/L866CG+tI/DOoDYvy27NKCOQ47H3rL8M6xqXhXV9UliWOeyunMht0OA64OCTwMnIzT4tXs9V06/kgtmtRd3DmaGTBHv39q9SnGEfebKasjH8QR+Z4Qso1YJJuDnJwWBHU1QsAbq9jiTCxFAOv8Q61o6sz61aLAGESRcZC54H0ql4EspdQe5RI2Z4pmUbhwTnjBrzq6bkuUlK+hqaXNJp2pXMD7miliBHHAIPr78V0Q0/7ZDvkhMqA8Hbn6Vv2fgdLG9tzeTLM8uAsJ4wTzj/AD6V2/hTTYItWlt3VCLZN7DHAOeK+gy7ATm7TWh0KnZXZqaNG3hjwesrRqbgJuSMcZY/dWvI9W1GObUrlpFhN8zedOYcHlicfyNafjTx/BrGqX7Jqn2aw0wlRFGcGRsfez9ema8206VrjRZtRmkdLm7kZmdsZK5O3kexr7PljQioRR62WYR4iur7I6W3kF1NOzhgVYBF4I+uaa97Oskjy4lLEhQDgY7VBocSWehzPJcC4lZmYsTjCk8D8KrS3DtcWyxE7BICQDw31+mQayaP0KFLXlXQ4P8AaA8ZL4f8FGzVyt1eZXZG3IBU8nvxxzWb+zb8K4PEWkRXeto6ReczR4BBbrgn8z+Vcl8d7eTxX400zTopYxdbtrxdAFyec+4B4/Svsb4ReGUj8NWMEMZhihAMjMv3j3x+tKKcpJI83OK3sMOoJ2udT4b8Ns/lT3wAsoSGtYJOox0Zv6V518R9Nj8b+OI4rfWGWxgixIkWQAc8gH3zXo3j/VLY2o0hN819IvmiGJ9pVR3Y9hXFxvZ6X4aEmVS5ib5s4DH1GfrXdeFCN2fn9JOcr7kOgaYungaVftJPbxIVhkkbKkc449gMflVCw1GXUWvdGtrbzYGkPlTuDtHHX8PSqGmXmr+PtRZYCbWKDq0vGVPTj14NekaZZ28WmTQQ3ItmtjtadV5J9hXj4nFyls7I9V0lSV6m/b/Mw9A8Mf2VHFBqlwt4YxtjUKcJzWrrGoWnheYJPdFoCvNrBGC34nPAqbSorjVjJZxpcRqOt86YJ9hWnL4OsraNp9SkWVAvzNIM7v8APtXJSo1K70VkYyrRjo3ZdjFtdBufE1v9q0+6Om20oxsRMOR71yGqfAPUdU103S3ccUAA+aRiSxHfGK9V0bWtPieKz0y1mlhBx5iR4jX8f/rVd8zWbjUUKRxWtijDcJG3O49sZ/nXt0sHTprVXZxvGTi2obGTpXhbVNL0iOytri1t8LgzIpLfhU9lDJYxvYXniJWupDuGWUOB7Vd1nTbfUZWa41J4Ei5KI4UD615T4w1vwPY+alrLJfXjExyNAzOVyME59s9vwrtUYwWhglPESt1Z2t7e+FzPIupa+LuW3yWR5fu46jHSsI/tBeGoLw6fpVrLM44WQqEjJH6/pXmdp8LT4jWHVrKVYotwLrcuRwOuT6119n8OdM0q8GriZpriFAzQQEMGx2riq4ynSPTjgIRX72fyRR1n4i+K/F2pyWmn3Vvpluqk7SjZbHbOO9UtD8EajrNveDVtsDHhZAAMjHWvRpGQaSmpvIllEF3GOVRu/H39q5TWdV0mW1j1ttclJU4+z2q7vqNvX868utmEpfCtDtoclJfuo3fc4yX4RQ6wtxYXmstdNHhowzHKDHOR360/SfDfhu10ldJuA2q3duCQLaFlxg568fj/APXrX13x9pWpWsF7ptiJ4UlRpmwBIR34B/nUeofEPw/pN5Fqml6U07uhE5OEZCcAAj8Ofwrz54uvJpLQ63Ou9IwSEs9I8N65Zj/QZzd23zCGQHeh659MYq7FeRa7aObTRE3252uboAH8OtYFr8Sr/TdebU57CG50y5DKotU3OuMDk4/PNYPjH4jaxaas9pZXK29hfcLJCoDRADuf/r1lL289LnTGGLqWienXaSrZQTaHp1vDKoxKZ12lfYYFZevXn9jfZtVvddjtZCApt+Cre2P615NZy+KoJpbG41C5k02VCRcqcg5Hc8VzPh7wjLe6pd6dqTzTupzA07EDaeSR/wDWrJ0alrSeh0f2fVlrUqWPUNRitF1GHVbzxPai2lbDwowwVPQYH16moj4t8LLdS6Xa62savyrOcRo3fDdK4XWvDsLaDqGjQQKb2JCyHzCc89elc3J4VlvPBRMn/H5aAqxVSzcHjbgZ6Vk8Pd/ER9QptNyrHpUN34bt7C6hvde/tCdWJVYzuYD0Uf4VFaRaVr+mvdQ65Jbi0yF8/wCVx9Ryfyrix4Xj06W01pPItlCbZGlYljwOcAEZ+tT6pHY6ckN9HDKTcuEd1ckD3xUvDK1nIzngKEI61fxOovV0f+y7a+t/E2LiLhpRIAT25HUD6ikuo9atfs7QaxazQSjHzsGJPscf1rzvWtBg+3PZqwgiuUBWUA4655AFVZ/DF7caWdPa4+0m1BMRjcgHvwPb3prDtWsyVh6cbKNVfedV4p0HyvJnmlMF6JCUlsxuDN7j0rW0TxXHoqxJrNw0sRAXAGc574rzHw/b62WW6hillvbVsMtxJnI9Bnvj0/OrWseNpv7TEWo6IWikU7TFgnPfJ6frXoYepUotK5jVwTltJS+Z1/jX4NaH8Q/+JnoMwtNUjbekgJCM3bI/wFa/gPwLe6Zam88TKsmqW2VWSJdqsvY8dePUV594c8Xa34XgmutEAlhk5Fld8lfoQf615/8AE743fFDxTBNZafbR6NEnE8yIQSvTg5P6V9BHE+0jZs8mtGrRfK3oQ/Ee5HiT4g6qZYBf2UaiONZl2iPnnbgYOPes7SYbWytUszaDy1JZQ65JJ54z3rM8JaPa2Fkly9zNealMxDSpI4TdnnPvWk9tLZ6nA14JLkryqOdyD8QBWVTEwgrJlQqRpx/d6yZ6ZoMnlW8M0O+3QAFYZmVBnuQQDzj610dz4iXTo3SKBNQJwxWF2kZfr+PevOrbxdFPALMW0KBecgbjn25rrfDGgWV/aXV7eNLp0MIBLpGwY57kdxXiTm6j5pvQ9TC5Yq0fa13b8DVGqajrWnzXH9nvHK5CCONNvOeCcHOQO9dfoXw+1DVJYppXuLN7YZZbiQjdkdQemPpU+leN7HwtpNmtrCdQdvm86S2xu5+vBxXW6j4h1Xx/HEun276bAq7mmZc7vauVYiK0SOuWJoYdezpRTscZJ8MrzRnvb86jaQ3V0wVJMkbR0IB+nard38OZ9J0N4dK1aOfUpPvq7bd3uPf8K6K20qTRrC3XXdTjMMbFmyASR2rPg1nwcbi51OPUp0Iwux0AIPsKar1JaqJn9Zq1V7tMw/DuleItJlFtFPI92FHmu7ERgdeOP51L4j12x1WOXRfEVgZ24jeUKCpPUEHIODjqK6ODUdCuLdbSO8vbm5uDlpUXC468+w/pV46XpxMVvboZQow7zRljx74+tdlKvXVnY46t5P342Pi341/s6zanZJ/whChiJJDNGrYbJwRn6dBXjE3wz8T6e0emzaBMptox5zhSTnqOemPev0Pu9EtoNUd9HEk87sWk2qVH1wcdaqa7efarO40+7s/sl7OhVZkXPbrj2zXr0sVzaTRwThd3R+ZqMsusos7LKlqWVkByA3p1x/8ArqO7uY900su4EDO0DP5V23xJ+DOq/DbVL17dFvLe5uFKXC5AwSOvuM4rkrrRbiU7QiyEHDYYHFdilGWqZwy5ouzKNsscFl5oUtPLyuTwB9KXUo472NIvLZFCgEHgE9+OlSSyQy5RVy8EeTjjGP8A69VLLzHinu3cuifKFc5x6YptJgqjjsxdg+1xSInlmFCuc4HSqOmwl5ZrtSyuxwiknapHcdvzzVue4P2GRF2q8hA34yQPalAe3gEKkEdSQKh04vc7KeOq0neLNay8deJ9GtoBb6izPv8Amj4AK+3FdhYfHLVIr4WzXl3FJHHu2wruTp68HPtXmkURub3jO1FySOlIsrI88oyGK7QRxUOhFntUs/xNNWuj2DQPj9rKpK99dsbfI2GVPnx06YFd5D8X7m6tFWRLW9tmUE/vcP7Yr5iuPP8AsMQkLL5hyCOc0yJxLqttHG5jc9fm2g+5HtWEsO1setQ4lnde1sfT2m/FTw//AGnFFex3ELJgsEUsB6cjj9a9EXxxoeoWm6K7aIMpKeYCD+XWviOB57O8u1a+e4BbG5W4Hpj6VoP4w1ex0+INcvdRA7RvIBUH0NR7KaPbo8R0Z6S0Ptrw4YX0tRDexy5YsQThjn1qebTbmVENtgzI3yszAj3r4sHxK8RW00ccF2YYiMgLyT9TWrpXx58V6dJD5e6XYxLl34YZ6VPLNbo9OGd4Wf2z7OubGaC2Z5sEooPytw3sKyLSedr5SbeRk65YAAemOa+brP8Aav1tVihubHcCT8xOQee//wBau08H/tY6XNPPFc2sqTIRwsZZcDr7j8RSu+qO+nmGHq/DNHteqzva27tsErlcxrkjmoLDUZptNQSgvOFxIFwcmuPsP2g/C/iaYSCVoWjwrLKuAM9zXcReJ/D95YOkEsBDEEENz7Z/Glc641YyV7lfT9TAuMk7SQQQ3bPYim3F4N5O8ELnHpUZtLS9u12XCpOvJZSCG9QKfquilGc25VgW4AYcDtSvc1VnqmWbLVZ4NJijLK4VcZPPPof50JqxdSuMsMEbc5981gjTbnzmW4kMUTn5GU5xx3H1qvK+o2eUs0E7t8pDcHHft3qWwaN64v3jkfgAZyuD2x3/ABqW1vUnQ53Ajg+gPt7Vgzw6lMgecJG0a/PGpyPwPtVWHUr6MmOKLzR6PwR6npSbGkdVFfLbyAFiSQRuAyMHqetD30e05Jdc9Qv+ea5C71d7ICa5hLmMj5FGSalt/ESyskqKxhY72AX8qXMFjo4bgLKZA4DoRxnkVOb55izEDBb5ieOfauHj8QRx3k/mM7kkkKq4PtVga2inBEke7J2vx170cwJdTbnnEcjssjYLY2jHJNTpcedA6knOOme/pWGl3E8JYSguBnYOalsL4uJcICq4wScVJZZm2qDiMCUry4bkj3qo9w7KCGIC9h61JqE/kiOZRkMCMkjI9f8A9dU7e+V458BhLjg9QB60rgizDct5ZLMTluBjv6VFf3DI4yDjGMZqlbSKzBPMJ75PB9zipJJUBXejSHHAfjj160tw3FF+0oVe44APTNNkvZWhWHzDI4YhAq85PWs6G5CyN1GSQARg1FM7OrbSyOQQCp5GetU3ZFFqfUAXXYCoHyszdeOtM+3qZMOxJxgVRdSyr8w4JOB1P1/Oq7SYYbVyV6E9agl2RozXibgvJIwfY1FPdZQ8kN1YDniqbS7V9uTz61VjmHJ+YnP50E3LFxOEUlgCD69aiivlQkD5QOcioJLrOcgnPbFVmdSCc4J6jpigTZsyXkNxDGqrhh97J6mqs0+1xzkc8DtWUbplbAxjpnvTTdFsnqw6AUHPK19EXZ7gMoDNwcgEelUpLryyQMkU2ecgA4yCf0qCV94BbAz2XpQQX47+QMCrkAjGf51BPNnJDAg9R0qikuSw7HnjqKcbkE56Y4IFJiky3FdlNoyQRxgVo2+og5QM2VGDmsMMsjA55656VJFPtkAz3zmkmZmxPdMSeuB39RSWVyzSBTzzyO1VZMxkMSCHGQByB9agIeNw2/BPfPAp6gbk8jEA5IPIx1Aqv5zRgHcCP9nsaas4Zec446etULmbEhIUg+o6U0axZvW5FxgE5J4HOBQG8iQx55HpzVLTJzlFdgpPQ5zxUtxEWkL79oXjk4FBVzXhuCBjqD6Hmhr8vNs24PTPWsyLWrXTJImncEn+EHJH1FZ+o+PtI0qR5pA7gNkEHnH0zQQ5xjuzpZrSVh8p4fGBV/Q7eC0leS6IORnG8V4/qn7QqXMs0VpYSxCPgSMvUe1RR63qWtad9rWUW5cEgy5BA9cCtEm+h588dQhpzHqev6tpNnONjs7sd2AAR+fSsDVPi7CrJZ28e0xnEhHJPpivI768toWSW71JroxIdscHIB/SuOvdYfmW0doGdt244B/Gto0pS2PIxGd06S0PcdR8Q6jdwygNLDA3zEF9qn0rz/xFrWpwpE096s75wzxsCSPSuPPiPUrlZd16+CmD2rN3SOqBpXk5JbLZrojh+583iuIOaPuM7mz1nRoVa4uYJJ7lRnBXgfjmq9/8RFubA29pbpbh/wCLuR71x0kxeNouQrZU4PNOaH7MFDdQox3roWHSPDqZzV5bCSahNPcs8shdR0GO9RecZs8Y5zkjpSAKzHqpPOe1ATIkYEkY4Heto00jxqmLqz3ZDKxd2JOQOgHrSHaqqOSzU+CHKoeSG5A6n8arXV5DHeuskm2RFB2qMn0wB61WxxOd92K4YKSWJA/A0yMdTySfxxV6PTb/AFezdrPT7oyCTyw0kZCE+hYdx9a7K7+Bvi22fSmEliv2pghUF8IcZJY7egx1HtSclFXbFzpbs83kUNIAAS55waesJknUbST1FetR/s76hba7bWurazEFkAKi24Y56ZJGfrUEf7P2rSeLrnStP1WFmijWdBPG3zL3BODz0PFZKtDuZOcdkzymEC6lIJ2hSRhuBxn2q5YhDMHf5o15IB/lXo+i/AKZ9SubS51hzcQkCX5MAg8jb9c+lM0z4IanJq2o21te2sUMCqVS4Y+YCf7wwcZ+vcU1Wh3I51e1zzm3cK8rckcgE9RVqBmNk7Bcg85x716H4V+Cv9v2OqyPqciXFuGUYjDIwHUrjJIPOD3qzpfwI1LVPDF3ff2zZrZW/mFlZHRmx/CTjOc9vcU/b011JdWC6nmnlbbASllIOSAeoovp47ae2jLeZM+0COEFm/L6/wD1q9ztvgL4VufA0d5cSSRSpFvby7g5Uf3sHjOSOtdAPhBoHhQeH9V0wTSXMkwdZmIYsuw8HPse3vWUsZTitCHXgtj5zaOSLXraJ454/NXK70Ybhk8dM84I6VreE/BHiHxGbs6do0s1soYCeVgoyDg8dcjGMfnivrPX9N/4qDQpLbTRLE6lSxtwxVgCevQdP51kaHon9n+OdXsZGWCyuoGlaJlKEFuDnt1PUH096xeMT2Rn9Y5vhifOVr8MvFt14fllk06OzW3kYyXEwyUQdW2j+nv2roNc+Amsw6bp1wuqWhkaZI2eQPGg68glcYNe/eB/DH27wtr9obwSFgwjTzyxC8gfngd6oXGpprnhu1guLW5CWMq+bMhDBlUYJx657VP1mrL4ImsFiKsrU4nnnhv9nL7J4ggt/E18ZROqGA2j7UcYPBOAeuP0q74c/Zt059a1uyt5L6WJH+VGj3KpPIye/UCvoLx5rWit4a0m90WBnaF4gktwm0QgDktk59M4qP4e/FNfDusXZazs797xVIa3mAbIXBz2qXLFTV4xsehDL8VJ6qyPK3+G9lbeAZtPk0eFJ7dgPniKhhn7xA5571X1vwpp+maHp2pWdrZ2YjbOwROpOOoPGcema6rxX8QlGsXsN1dG0M3yx20Xzsgz3PTvXrHww+FM3j3w7A+plxpJXhps+a4B69MfrVRwleSvJk18urUtZPQ8P1aVR4k0bUbO5tkR4wJxsZjg45PB6dhWp4gvX0jxBHqNqkb29yoD3LRsu5goHGR29/evo+WT4TfDOeDTJ4IZ9RZgixNH5spJ6f5NdtqqfD3xPpCade3FjaNKAEgkdFcHtgZ/lXRHBQTTnK5VDCUIWdV3R8pfDPx7L4S12/jFpZPHfMz70baUbHf6n+Zrh/F3jfTtP1vWDc3bPqlxLuCQEsqdxz9DX0v4g/ZI8KXtys1trDWlscliz5P1Bqt4e/Yj8EjUvtd1qc17bDnYGA3euT/hXUsPQi7qJ70XgacbRR498OvCOq/F3wdbWmiK13f28oJluMqIm3Z689een9K+nvhv8Mrj4KaDea74pSG5uI497/Yl3MFA5xnHoa7bwynw9+D9iLKwu7DTyAMoZlDtgYyRnPtXiP7Q/wAb77xFqS+GdAvmaG7jZWMaqGYYOAD17H866FZK0VY5XU9u/Z0oWTOD+KXxN0L9pDxXZaR4euL7TI4STcT3jhIlX0CgkZyP5VyvxW8MaT4U8O2+k6V4tuFl3AyRRNuRzwCx28c+lYng7wpLoAl097YW1zJlnZhgt1/i78k4xUq3NtFaXlhdQWtkkcnlefM29z759O2aylOnSjzTlqbSw1OikpP/ADK2m6fJYWENhLqd2bBxuaKU7Sxx1xntUMN7beF7uVmubm80/aYyjAMMnpke9Ov/ABBba5aw6Ba3ok1CJcR3SD5W9OeuRmuw+H/hdtHWLT2s31W+eQNcOU3quO+f14rzquM53y00bQUWnJKyPLPEdpe639mttHtpZnvh5aFIyAhzk5/D0r6v+Cng2P4e/Dl31t5HNuDPLuXBJxnAH+NdHpGjaTayRNLZi1mUF9sahccdSOtc947+KWk3udDtZLiS0UhLm4Rc7/8AYU5xz3rSMo0IOc3qctRqs1CBydzr178a9cF8YGtfDVizYR32mTHqPXtXW6PJYa3pMsq3EHhkRMYldgFeQDrjgcH2rmLuxXwHbJdJdWlvpTAubNWHmSH2HHP41WtxJ8UYbW6sUWxsrZyxhk+9IM88c181Xrzrzdtj16UGkoUtF1Z09l458M6FHBo8cMuoajuxHdyRBVJ7EZ59O3pWZoPhu41a9vLXWFnDXDEJdXBICnBAKj8ev0resz4f1i0MLwRWWpwsPLeYAO5GMe+CcVfguZ/E8EtndyCyuRxbsc5d92AAAOmQOlRTw8nqlch4nC4dScffkY2neBLDwjfGw1G6aSyn+UOFJDHbySe2PWtrS7e20mR9Ej0kXVpPzDPHtIAYZBJJB9TxXpmi/A3VNX0aCPXrqBYFBYCLcXJ7ZOOntW1qfwDGv6T5EOsxLdR/cO3bjAwOletDA1WlfQ86pm+JqR5Kdonjti72ko0Y6MYXiIlgkgXcAMnBLepwat3t7LG6XMsVtHcxnYyzksSvc4APPtXT3/7P3jnT0R7LULCdo2zvMj7iv/fOP1rm7r4aa5qWpXcB1C1N8FA2JMSA46nGPw6V2LLJveZHtMZUV/afiU72dbm1lt5oJUZ8yKYIBnn3PP4VyM2mQyzSy2U93baharvDTLt3DPIJHr0roPGF3q/g9BFrkEYITCz27swx+Az+YrnLi5sb+1DafJdSStyUhlVix75yRxXLWwFaj7y1RrTxOPw/vuXMjnbbxIND1C91K7sL64c5AEL/ALtpB1J9v/r10yvB8TdNTUYJjp17FtRkU7WjYAHAHQg/1rG1S7im065sTIbK7D5ZblCpYjjggdD9a43QIpj4wiR9YhsYI3DMzsVi24GQTjryeoFeLWhzLRanv0a9HMqdkrTR2jeKdI8UR3OkavbR/wBoBvIhnK7S/wCNeVaz8MvFttqTxf2U13YpkpJDyAvUc16pqsPhrWtRK6bcRajfWUvmG3kLBJR3Ksuaqa18YNV069ubaHSZbKK1i4jiYSBhnjAOPWuCnWnSlZCo4urgpONTWJ5Z4E8feKvhxfX8GnXI0+KNy0mn3Skofy9/evWbL9ri6TTJY9S065tdQKERSW6B42bH14/zzVXTfB+hfFHw1f67emfSpmbMnmuirkD0z0+uK5ab4c+H5/D4hsfEckl45HkySR4iB6AE8/ma92lmXu8sj0KjwONSnPRmR4h/aJ+I+oWVynnW6xS/u1chldc+nPUVT8J/EfWNCuIJPE2oXHiLSvvLasu/MvY8nPH1rUuvgH4qhs4ZpNT00QIfnlEjMWH029h71Dr3w00B9Kgj/t4RXEQzJMY2VB6kf0rb+0IrqT/Z+AgruRnfFn4h/wDCwWsYbPRotNgjfPm4VpD7AY49+T+FchpXgm61XWHnvLGR9Ng2s820AZA9MV6Iug6f8NpLa807zvEc86blwgYquOMDPf6VFLqWt6rCJNShbTdPkmHyBAhxnjIzWDxjnP3DCdXC4aHJT1NXx94rgh8OaZbebHZaTAA0plbAOOg+tfPmp/HPVLrxfePoV21rZRIIkcD73uP/AK9Hx78YR6nqA8PRB4YreQSO7kfvMdgM579DXm2iztL9pCW77DwGC8CvapQ9vZy2PhsZJzk+zPcfh5+0nrXhu4nudcsku7Msxe4jiAdR65759M17v8Mfif4R+IcM8Y1WaJJX8xluDuaI46g84/Ovi+ymj/s2WGRmZmbBUnKn6iux+CcKJf6vNBERMV8iO3QZDjGSf6UsThIcvNHQ8P2Kh70HY+kvEOuaPpnxLsdIjmju9OdQJJtm5ZWPRs9DjvXPwfBrw/45+OL2bahbQQSp5kEFq2GLAdSMdjzXANBe65fO88racBCI4YY12tGRnqetdf8Asq/ATxZ4l8Zy+JLfVYYBp1xh1klLSMB1yPftk16uGi50o826PquZzwqZ9nahMPA3huw0a7iiuUtIgDNcNtXaB298V4JqXxHsvEtzd2miabLDPDMGZo0DKUyATwSeeegrp/2tvtusRaPbQ3Mlslr/AMfLAHCD1Jx6fWvMfDut6N4aW2u9LeG5mXbBI8ZIypwckcHJorYf6zTl5Cw+EjWoS7neaqLDQdPC2kSDVSAYkJwLgH/AnocVn6TFrq6jKzhtK1G3w6ZbaHHoD0JxUq+FPtkk2vXpkuYYWc/ZLjBITqCh9j646U6XVIvGksH2KZjJp7fK0+VeSLHJ98e9fJcroycJ7Hdk+afVZPCV1oz3zTNSb4keBraR4SrwybJgh5DL1/WrWotDYavo2rWkQBE32eRRzkt6/jXk/wAP/H8Xw71VNOeSeXTLjJmcLlEZv4s5/P6V61DYW9lb2kdpdm+t76fzhNkEIRyD9M4rOK9jVU0dePoexqc9P4WeX/tU/Gu08B6fcaVqNjLftdqfLEQUEAjnPOa/N7xhcX3iu9e5EhsrHJWK3LAEr6sB9a+3v2y/DcSXg8RX2oqkVvF8sJTduP5Y5yOfpXwVdrNqN0briGJiWVOeR2/Kvo6cud3R4NRqEVY1vgp4j1fTvHumaXLdeZaO3lhYyQdoDdPz/lX6HS3epNY2xt1R0eMBVlbaTx69M1+ar3Eml3cF1paATW0gky3DDjnB9z2r628DftTeHNc8P21trETrKmFaJsBlIOBnkdcCsakeVn6Pw9j3Vp+zqS2PcoLTUJbu3lnlMagE+UpyCMEcn261d1638Qxizn00M+wgqEGT9Tn0rO+HfxQ0D4h200OmTFJocptnGD1P+FdlFe3Nnebm3+WUC7T0xzz+tCSZ9jUkmrWNS1vl8R6Kbe+soYrxYtrGdgDvx19epzkVz0ng/wAQWGkXNlqUNrqWnRypLBDNISQAckKxGOcdCRVzUhcXix3ti2Lu3ySpIAP+cVZtPF9n4l0pdL19mt55pPlRXwwx0J+vPStqNV0XyvY+EzLKW26lNXT6dj2T4QeMNL+I/g19Gi0y402GBPKUyAFCMYIU56Y4rgPHnwp1LQ9SQWUlvaQREvHIchieoIP6YrJ0rTtV8LTwz+Eb8i0UmR4WbKHPOAP8a9YtfjF4T8XWi6H4gkawviAha6UKN3qDnitMTQhiVzRZ8NKNTB1NNjmvBni2K5kaDxEDBcCPabgjEUnbk+tdRpdrZxQkWskdxpcjFX8ptwU/Ss7Vvhrf6bZSJp5t9R0ybJ3KcuoI6jt+tcXoumT+C5jLp99Lf2zti5tCpDKO+O3614joyoyu1ob89OsnZ2fY7fxt4GktdNOpWEYvoQu4BB/MV5jcR6jdXyXi26PAVEbRRnEiH1PTpXrWh/EKx0olY55nhk5a1nUblPcAVo+I/Cdn4o0ddS0jNuZTl/LAyD3yPXNKvhIVUpQPJnT5dGjwvUdRvPDupRJJbh0dN7B1yNufX+lS2uvBUn1N4ViWFtqoRwB2wK7rx54OtrvRLGG7vDHLEy7wvBdQO/vmvP799Ogme2JWSOBlkKFuSAfr1FeNOg6TtIiEE2rnKalpetazrB1K7twba4Uskn8USHtj14zXH2XiXTvB8V1YLLJf6kZCkIAwcngBvz5P6V6D4j1bX9avxLo1i8losZ4ZgA3tnn39a5Xwba6Zf6/Jc3WmyDUEl8l1kAXHq34GvNqtt2sXNJbFWK61TT9IM+u6pa6UkjcAR72A6DA9c5rW8OeLJbLVTZ2DtLYPDnzGXazN6gfSuS+IHgS+l8VXd3qQuLu1FwDBa25ziPtkf4e9dJqXhyz8YaXZXmlrPpV3bgBjIhCuR2xkHt1pRp2i32IUG9TcuLjULxDa6Rem7iVsyROCXJzyCc1s6H8SNT0a5FmugCK2JCu1zJg7vpjtXBbNR8NvNrECmaLeDcRBiCD/ALI966ObxVPeaalzJYsJiu6M5AYf7w6Zp05LcSVzpNZvdV1J1SSRWmgYlPs7FVx1A7frToNfF+kdjeRxWl2TtQouCG7GvK/Bx8UyeNmvbq8iubAtkrtIKDPAx/WuuvNNup/HEmsQSNDbWTbZI5BguSOMc4/MU+d3u9hNWOy1bxVMfFCaJpseyKP5rqXHGeoA/Pt6+1Y/jfQvEVz4xWTTIGNs0aCcFgFIz9eoGa3Yr3S9GuBe37CGKNgXYruYnt+uK57WvjYLrxa9hYxGKBYmaWZlyG2jOQfoSOPatZys2kcTH6TqUX/CK+MbEy+eLYIpyCACT0H4g1t+G1tbrT5JYY/Ku7eAMQBycjqfwFcB8Ort9dsfFW1S8F0Y2+Zdp5ORkflXTpqM+hxSR4LQXOEZgvI7cnp3rkjLmi/IF0JY5omsHtreJYoJWLMQO5PNafw8Sy0i5ubdGysxLLHsPJ7nNY81wmn6JBMp82WSUrtHACbuTn2Hap4dUtV1W2nsJQIoyQ2fcYIx161zznGcbroUtDU8S6kbHR9SltSXmd0Cp1JBOCKwILxotNa4aHAkbahc7SMcE44NNkvJLrUDGy7omBLy84BB4GKq+IZpZLeGa63CzTCRIFwXYkDgVnXqqVnAG7GqbKG50t7CM+S90QTs9Acn865zxh4nvLGU6TZwbLOOPYtxkZJPoK1Jre/s1hktFkEhAVQ67cZGOCacfByeTZtqz+bLEGklDOCATz61zxc5R13ZBN4I0Up4TtWIInw5IPB+tcn4fSTVtcvLeyje5is9z+a3A3emfzrtvDmppEiSCQvbyZ8sN/d6YrGuvEMXgzxE+madaARXzByyHPPcVcaCcb9Ro0NKvXkgu57qREmddgiLA8+1c02oteXjWrFjPEcEMMY78V0N/p8Gq6nZXFvEoW1k3SKnqfWsXxZo9xq+umDTla0uo23C5JwX46VbhyehodX4LuC/h8hnMpEjKd3BHPQVpaQIrm8vxKxgAAXzMHj1qPRY7TTPsVnKf3xwJsdAT3Jqx4nWTSbe+iiRBEI9zXW7hRn061vSjeDTAuaLd2gu0NsFSwt93mTk4JP061F58MUtzKGMnO+IjnntmuUjuv7R00pbMXEi4II2/jVnTluNNiF1cxlrCPGULAHA6gflVyrRguVAUDpvn3VzeyOLdmBYTTEJg9+vuK0PCcDeIHngaQmJARNt5Qj/ABPoKt+Or+21ddOhWyadbgKFiTBwufvfy4rIl1SLwlaXOn2BVZCvmzFOSoPAGPfB/pXK6C9oqiZSZ0UfiOw037VLcQ77Xb9nSPGDwcZA96qyqEhlEB8qJlwoHVR2rk7XVF1PU1t3iZRtRlDKeST349q9E0C207XLxtMurG5RpGCho1JyO2P8RW1LnxFb2cSSLwnpp8RYtLJizlyjMO5z617P4Q+HmneBrCTzZPMujmZjjp3P8qw9F0+w8C61bafp9tKbmRAwR0zt5Iz+hzWr4y8Q6hp2iN5dmGvrmTy1ywBIPXA7fSvpqOBp0Ferud9Gi5NW6nJ/8JXYX97faw8dzOYnxboVIRBgD065H612q6/Z+H/CD6lfhbae9iOwE5YgrwKqeALC9v1jg1SxjtIbdfMZSAdxB4z26HNeffEzxtD448U2VvoFlLqkOkylZiAUTeCMYJ4PSvpcHFcvMbVLOfIjh/Hpt4vBts2n6e4vbq4QTvJERx82eSPXGK7CP4R6vrtnaNb3BtIIVGE7E/TNef8AjfxNL4i+I+j6FdILSCEhngzk7iCeT6cAfnXs0f7QGm+GbH7LLp8xmiGMNwCMnketKVWLq+9sevgqlfDUZVKEbtu3yPPviV4U1TwPZ2E803nWB+WdEX5gfXjtVe1v44ooAzgeYAysOSQfSsz9p34/WGr+CzFpsZWYhRIwbadrdVweueBj+grk/A2vfb/B2k3k+YriLEB3cEgHAH4gCs51VzWjsffZSquJw/PWVpXOH1IrffHDT47eGQwJcKNwUndyxP4dea++NZ8VWngDwKt2yiOQRbYYtucuRxx/Ovkbwn4fe/8AjNp86b0CThwgXK7Nrck+vUYr6X8X3dvrWqQ6TND5sFvEC+4ZXeen44rbDvW7Pl+JI3qQgYPhKxvI/K8T38nny3qNJOxOQqk/kO1PW3m8VazaSx2e/SA5Ly7hggZ/HqBSC3a9vk8PRztBbbCX8tvlC+lad5fNoFtHo+i2U12n3XnQZAY5yOffvXnYrEpyfM9EeBThGguZ7vY0JmbWLe5t9DVFiQ+XcXD/ACBeoIGevTtW1oVpZa/5bWU6iwsn8qQRjHmSLgnJ9BkVxWv39x4c0Gay023nukVmuL2ZOAmeSM8ZOOwz0FM+EWoXni/Rr+0gs30yweb55u5OFzj3OMfjXNhqUq8+eQqlOo6Tqt7Hqv8AbSXSGHSF+1TA7S4UhI/qen5UzVrvStLt3vdZv0Itly4Y8Kf90Vg+Kfid4U+E9mLG6uhDLGhYRKjMemeSB1NfIvhj4r/8LT+Lk/8AbF60WjzTE/ZBkKVHTPGPxNfVqKhG/Q8aEJVZcsT6otf2g/C/2a8kYy26Q5ES+U2ZfpxgfjXnPiD9obXvE8/9k6TZPor3BwlzMOShHUH/AArQ8VeOtBNilj4f02O+KgL5iR5RO344rR0zw3bLpkWpahLHFhQWbbnHHQf/AFq5quIjTjc9zD4Cml7Su7I868MWvibWr6fRby9mNtKSz3AJPmf3hn+ma7bwp4E0XwPqE0N9di5lukCiOSMk9fYY54/KuwR01XTMaBAsyrkPN9wjjtnHNYviPxdaaXb29tb2K3+uxlQ7SICQR3J/Hj8fevBr42c1ywOl1IyfJh4WOljsmto7pdSt4tP0RF3Iu4cgdCcdO3FcvB8QNJ0HUJoLDTZvKnH7qd8gOf8AD2qhr2p67460tY5Y0ikjbd9njfaGAH8R+vpVnTzDqWieVJFGt/bjDEfNtI4z0rmhR5rXd2Z+zhTTniHr2MHUtT1e91xm1WCaXTZgBGw/1aZ6jFVrnQNP0PVg9o1zLDO2GSNGZAfbtXpPhrTW8W6OUMeZYjs3SLhTWprC+E/hdoovNbuBFCmDkqzDPsAD+tejSwkpLaxjLMvZq1KNjyBtEg8J6yt1ChisrniSNzkZ9h69fzrHMum6ZrsjSox0q7wsbyJhUcdQc4xn3r0u0+Kvgvx1HJe2LbbGy5dpYyp9eB17HoKyrTxx4A+LOonRbFzdzsCVaONkHHJwTjpXUsBF/EzkeMr1Jc0pWOAtddsNLefTLu9REBLRttwMdcA9O2MfSq+l6pceKbO702zDSXKqWgaSMBto98emBk16he/AW4gu7SWxnt1itgcRytuZ8nJBP6V0V74fm0Vk/s3wsJbgphp1ZEHTnkkGr/s+CXxGixFSKuqjufPep63cv4NeFp/s+qWLbZYl6nHQ49PpVC/v4tcn0u70uOS81iEKX2ISMdMEYx1r2h/2fp/Ft4+p37vpskhBMIKkj8RkV13hrwB4X+FSPdSTM0yrlpXUkAde3AoWXU7XlI56lSU43lUdzzDw98FNR1zVINXvbWa0JQbhIygH14z71zF38L9Z8M69rks1vM2kzEssisCqjJPAznp7V0fxs/a/0fw/p7W/hW7i1HVC/lCFAcj65qL4dftCaX/wiIvPGOrRJePy8LREFCf4cYyfwo/s2lFczOOOvVnjll420G3hvNFednuPMJRLn5Q3pg8dPSst/FMev2b6bavFHLE4DTD5sDPOD6fSvcNd8JeD/jjoc8+m6UrK+RHeLEIWHOMgnBxXLRfAK6+HXh2Z9Ai8zV3Qr5pO8cc9DxzW/wBQw/LdbnqReGaTdzkPiFHO+n6Y+kXkdyYNpugrbGUAdcHHXmuTv/GWk6frcE72gW4YbGMbA5HTJFRaB8Efi18UNfuLfX7l9P0/cfmkiEYYdgBwSK9k8F/st23g7UJLrXLmHVXK4O9MgCoWBorcuKwzd9UeeeD9Au77Xru4sLW5ntplG37OoKrxkfjz3rUn8JeKdNivLQ2UxRiTFPKqsVz7dK+ioPHXhfwlYGzh8iB4Fx5Y4PrXkFl+2B4S8SeJTo9stw92ZDGoWPI4PPOaxeBo3urmPtHTl+6mzy+3S6sybbVkFncodvz4Bc46gVnG9UwTzjyZLZl5l4GOxBr3j4jeFv8AhYukJHaCHzCQwEzYB47kc/rXhg+HPirwAk/9p2wuNKRt2Lfa6FT1B4B4qJYOHLeDOylKNf8AjSOWstVsrfRhCIpDCrs3ynIJzxxj19MVjrqj/bp1a63PP+7WIR/dJ7dM/jmvRrHRPC2utJcT3hgEaqTaq20x9z09asah4n8F2qxKNKWcR/8ALdYSG6gbicDv714ddeweqPaowwWFSnHV+px3gX4Z6k80z6oGtok/eR3IUZ654Hpj2rudZ8Q3j2sWmQ3ESwMVUzJjMh9MHPHFYWt6t4h15r3/AIR1ALLaoUPlWJ9gR0NTxPZeGtGsbrWYY4b9I2AjdSUDd/X8682VSVQmvip4t+zgtDvtD0c20E974hb/AIlMSqVDyKM+5Axxn3qzrPxgs4rW30vwfEpkYHdId2F4447mvHj411b4pajJo9puhsflbYIyXYD2zzn/AArpNK+H/izR9XtLsaRcmwhdWZ0QIWXvxkn1ruw2CcnzSNsPg6OHXtKzHTeJLmK5s7zXpLxriRmKJPHuj9MgZzj8K67T/DeqeJpbKDStJLCVizySxbYxnoRWn8QPG+jX2p6FZRaZLLFbSpJcytb4ES9xyP5frXtPhr42+CwsdnbziAxKMsYGUA47cV9DToRgk7GVbNVBNUYlzwH8M4/DMC3mrCKW8VSAq/Mqg8HFVr74l41FrPT9BmmRWC+cI/lJ/KutsviFoOpWrzx3YManAypBJ9hUjeKLEFVtraS4d+iRx4P8q6FCK6HzVbFVa0+eZUl8O2mt6Yj3Fp9knkX5iigMtcJ4k+Gmr25WXS3iumC4JmUbvzNekXFzqmobVtrc2QByzzkE/QDJrPm06a5BN1rgjK9oemPf3pOnF7oyjXmnc+Z/H+jWWnW7weIraKHdlmUJvDeo498GvA739n7w/rb3N7oNwYnlOVQsVCE+3X9K+79X+G2g+KlZtS1GW/Vc4wu3b0z2PpXOxfBrwZpZf7NLK4YD5WJ4/SodFLWLN/bQmvfR+Y/if4P+MPAvh6/nvdMWW2dwDMkiMxXJ64PvnkV51I0HkQQRsUEnMiNwR7Gv1V8S/CmfVLtja28OpWDxlfLlbAU+4Pbp+teY6l+ztoWjXd9qdxoVvJLsDSIF3KvGDhemTj0oTlHdHHJ2d0fAGoW8UV7aR48sMuSuQTx1qB8zSSSDlBk8dMV9Hax+zGNWW/1+GY6NYMJEgt8ZJB4zk9MkD/GvM9R+BPirwx4O+1i2juhKpKwCQmYjPXHQjB7H86FWS3MPaJ7nmaSGGyuSCQZcLkHp6/0qKZHisYIIGQzySAN5rYAXrnP9Kn1XSby1v7HTPInivN26aJ4m+Xjp09+opLctqusXKwIuLUAAk7SeOeDg1tGaetwUx6xiW7hVySkRBYpzwB9ajS4WeYyAYRSQCg568A05LmK13vnzHYEFE5I/Gn6fq32fQbqLykE0xxwOh7E+9XdFp3GTWQXTp58mJ3U7M4IJqq0N0mmWhkxKDznsffFOuGuP7MtYPOYu3JXHem3FzLLeQQrgGNAACQAT3yeKLmikwN4sepIq7d6qGIHTNNVXlhuC5wDz8vAHpUwsriJp7hooxE2MFGDfniq8dwVsWRSCZCcjtRcftWPd9lvbHYAHyNx6nFMLJJdzMAIiVwSvHbpVi9jxBYAEIq8sD1z3quIWN1csF+RcElRxjFJpM0jXnHZ2IfsKTWfP7kK3VWwfxq42p6pa3EYs757ZWUBx13HqP5VWikSa2aN0DgtnaeARUzIkU4Yg5VcBR0rN0ovc9GjmuJo/DNm3a/EnxLBcmZtRkQI33Y+C2O5NbNz8efF/kJ++JL8YUjCjvnNcAmbhZCT5RVc7ev51O8Cx2Vrly0zZLDB45OOazdCPQ9OnxDiodT06x/aP8Q207JPAZ1BymGAXGPSnaj+0/rdwsMlvZCAFlUknnOenI/DPvXmFooTz8Au+CCTzt4pnmskcYb5wCOCM81m8MjrXE2JS1SPV2/aZ8QlZElsxnIK7ZAOO4zTNK/aO1YXks7WTYIH7tn4Y59fpXlcyGSd8AKApIDHjp2qK2C/ZCDjAbkY70vq8SlxPX6pHtVz+0uNxW4tzGMlcbCwz/jWlpH7RWlWlrtuY3VcDLmJgBntjFeBzRRvdfIQVODlhgZxQoUQXPmrkvwO4pfVdNzphxTUT96J9Mf8AC4/Cj29vdySrtZhubDArWzf/ABf8JzNbmS+jify8qsoIVl9mxXyDPaJFpixqhPmEZAbgc9alu9NSG9treQZPljYC2TioeFkup3Q4rh9qJ9laV4j0G/tJbhb6CR5OF2vjHtTYrxllAjkUwk4AEgIP618c291d2VjdW0ExSHdwe/vVmDxFraW0Zh1GZfmyu7oPpWboTR6dLiXDTXvaH2TrUNxa2fmNcLKxOViJwQPQVT0u/u/tDIYlDsu0qDnGfevmCb4seIoDDGs8k5QAFmOMeuKu6F8Ztfsp5cxElsnfwSvv71l7KfY9CGe4SX2z6Pur2aKcF4DGF46YzzSTag95EVRSD3Gc8egrwG3+PmryLM95b+ZFjhc5BOfzrpfDfx9gsrRJNStvKbZyY1Jznp09OKHCS3R2wzPCz2mj0+8u/wDSRJvIcoAVOQAB3qM6iQwIbHbjmvPb746+G9QRnuPOikK/KBG3Pt06VoWHxg8HqsIa4kSRkGC8DnJ7npU2a3OyOMoy2kvvOuF7uyeB9eKrTXnU4yfasOfx74UugyjVolPXDcfp1qkvj7w27GJNUjMvTDKQD+OKizNHXpvqjpG1BFUZyAAfeqqamsUxO4kAghSMAj0rNfxV4ccmIarGZRyy4Ixx9MVnSeNfD1ucNfK8jDhGVgcjv/8ArpamTxFNdTqZL9FLM7FV6571Tku1ZsbgTwSRXOxeNNDvQWTUoxGuQQynK1FbeMdBL+ULze5OQQpI/PpVWZi8TDujduJ1Qhsj65pYblTgE5Y5OSa5q78YaOCAbxAhJ5IPX0qnN4/0S1MapK0znJJVTihRfYwliqS3kdnPcReUA8gB9c1BHKFjTuBzzXEXfxI0bcySSSByuVVUJB+tNj+JGkxxo4lMo47EEfhVcr7Gf1yivtHbXF6DMSFCDHaqb3TMxHAA/WuRu/i1pu4ZiUrjGTnJP0rIb4pxyYURAqScFTzjPQ8VfJLsc9THUY/bR6WlwfLZvvD07VStdRmMxDqFGeFznjPFcHL8ULZVKb3iPcKhINZd58QNyOsJbLgYJHSl7Kb6HDUzOhFX5z1281O7TADbdpztPHFWLnV4prcCRjESOW6Zrwifxnqc1wGa4IXpjPTFPu/FdxLIAkhcADOT0q1QmzlefYdaXPbLXxbYWwSN7k8dSeSRWVcfEfS0upYhMzgHAIUkV4Tc6m95cSOSc55weMVHBLJvcoSCOeTWqwsmtzzanEtOOkUe63PjQzRAW8qRjOVYsBVGbxReSoGuNQjfJwzFuleRR387QupcAcdetNluWmtFV5CUY4wCRWkcLbc4Z8Sya0O01/xndXF4sSTl1UY3Dp/jUdtqmmwIJZh9pbnIOSAfeuRcSIyAjCADBPXFOCu8mAPlI+hroWHijx62d1qrvzaHQa1rVtfeU9vEIPXZwD6VTu9fvLpEU3EgSMYADED/APVVVbN7i03qCqqcHPrQloYyjkgoRg5BHNbKjFbo8meYTbvEqqkrJJNuYsMlip7VoQ6ZLMLdVBZnUMqqecH2p6yxoZYh8hZCAFBIpYLsxmKUEgxnAZVrVRUdkcVTEVKm7JjZG0jmWXMZPdu1Vo0GcqeNufc1YmnmvFlaTJB5+Yc/Wo4g6sAq7yBxiq0ObmbIkhXAOQCzdOhpRgM+4naDjcacV3bN+QWcAZ4Gf8a2NH8B+KvEVjPPY6JJPYIxHms6oTjvhjn9KTdtWHNYw7qWGMHPCjnd2pIIH1EG2sDHNeSMFjj3YHvk9MD617P4P+Ck0urWJ8RQ28qzwgRWqSbsepwODXqnhz4fab4Z0vW30/T4op4cuGMGcYyR1HIHPSuOpiIw0W5jOvGOm54da/ATxFLLp8Ut1bQ3N2VKxqhYpxzz0I4613/w7+EUfhzXLmwv7JL67jCssotiDyTnJI7HPWvoHwRpN34l1LQri28PXN5aW8vmMDtRGOOMEn1xXUfGD4UeJ/Fmt2L6Fpx0+ILiWQzIhGWyAeewA6VxKrWqz5ErHVSw866vex5LoHg6DW/Dmr6dvjSeJpGWJSqyqxY44HpgAZ61k6HqFpc6KyahbvNdafKquu8FpFBAOfqAR+dekad+zN4m0a6gvLK/iF8+RKzOMLnOST3PPSu08Mfs4yeHkuLy6Fnq+oTuCPM4iQZyTjPXjFdkcJdfvJHcsDRhrOV2ec+Pv7KvdG07VNHsIxBDKGaSZduFA7k8cUnw5GgX/i8alf2D3VtFb5MtopYRsPX/AD617rafBi0voZ7fXNTtPsMxBEEZCBeckA+n+Fd14R+G3gn4f2/mWRiRJvlLSSblbuO+KHgqXK0rmrjhIq6Wp88618Fda8Y+JjrHh3QIobCSPCSXLKhkOepBOenQ1S8Ifszaz4a1fVdV8R6W9xFcoADbSBwMcgkZ9hzX0B8Rfjv4e8FWFysF5bpeWybxAQTvHoMcc8fmO1cn8Mf2r9I8fagdMnge0nYEp5vRxntx/OksFT5bJnNNUpPm5ND5Js5U0LxtrFlZ6YbTT2LFFZSGBLADj8DV7w69jdaP4k09ndQ7OxjxwoOckduSM19U/EL4DaJ8Q9YOr2N89hd4yTD0J55I/Gvk3x14R8b/AAj1nUrCz0qTWbSUFlufLLDb0ySPT0NbRwVNxSlI9CngsFV95PUjgtrr/hEb222RTwsmNhABAUDC5/Ac1N4vgOteCbK7aZrUW4yEk4VVAI5HuMYrgvBcejXbXjeJNa1G0uCx2WVtDIAOhAz+J7joK7L4efs4fEP4lXU4c3Np4YkkPkNezYYpuO0hc5/OtY4OgraG8MPgKctjS8FpcaxrWmQ6FONTlTarwQZ2g7eDk8YHr+de9+H/ANljUdavG1HX9RWAyqFZFbcwXOQM+ntXZ+Fvhl4R/Z08KzX32UloYy01w3zuQBk4/EdBXms/xuvPjNq89l4NuZNOjtx5c808xQc5wQvHTBPHtWvLSg/cick3SUm6VNep6Dpn7Lvhmwe5ittVkd5gVZFkwVB7f/rrzXxR+yf4gsIdQi0rWYUtJySsZOCOcgA/TvWf4y8P+Mfhb4butS0rxML69c5KRcu5PJwc9ueK5HwN8fviDpAlh1fT5r24ciRGvHOVXHOBn25x61UZNbI3o1K0PehFP0OQ1fwJ4/tYf7FvNKvb7ToJjJLLbgkugzwG9+evtWtp/hm38WaCdI0DwbqNtq6Ns+2MclT6lv8AE19F+Dv2iNIu9Fkm1eJre5Vd0kKwN8gBPPT9av6d+0/4Ht/NaCOURx8u6WxA69zj1pupJaBUxddvZpnLfCj9kjTtGjg1bxKVub5fnZJmBVT784ODWd8dv2lL74I3iadYWdlPaFMIUOSD7gf4VvfFD9oCz8YeCL6Pw/b3DttwZDGV2/TivlPxD4Q1CdLTXNViW7t9pLpIVYsWIxgZ6j0qG5SVr2HTpVsSuas7I0fDg0/45atf+KvE/iWLSJy2Y7OPKMAB79eMdK5+HwI+seJp5fDvia4c2zKySzBgDjrjjqMCu61zw1otsukXbWa2ls2A+yHG4noMfX1qXVNKtvDPijTJooZDp1xnKo21d+OAcegz1qZVKFKylLU1VKhT0nJEVhqPjO2mN9Hqk2pzwR7GhmkJBY9cDsOOM1cv/E/jPxR4aW5tNZuLZom2ywI5VVwTu47kDtSapOvh7xdFe3Ny9rodwu0FWJUNjG04Hfk5qtajRrTVrq4TU5HsrsmOOAqzJyvPbrnua4amYU4tqKMuehdqnTuZ2r6BIdEs9Vsry51CeNg8/nqQGz7cf5xW1qUkN5p9v4i0+O4RoVAedf40/jAHXjBGaydLlu4Lw6Hbo0umTMVjbbuaVv5gAevpWzbeCPE6SnS5GWw0vbu2zSADGc4GD6mvMnj6klZaHTSw2LqxuoqCItc8TabqUS6pYGWaVB5e5xtyOwAPPX+tUofBt1rOpx+Ir+w+y2EirITvB57jbn09q7Pwh4e0nwbZvYZS9vZGLNcyIRHETgcZ98dK9C8CfDK+e7a48RuLi0tXzEVOIyB0wPfP6VywU60rLUqVKhhHeUuaX4HO+GvhndalrFlqum6Nb2lsgBW6mTLNnjhfwr3K1tf7MsJZZbZLRYxmSTZhiO5H1p2seNtB+HeiPqGqXCQQKuIrdfvEdgq/WvlP4o/HPxX8SvEL6ZpMd1pWjSEKN0bRkqerMSM4r2qdONCN5bnC6tTFS5Y7HQ+J/iPqvi/xTPLoUKpp9qhjeVm2sU7kjOaTT/GWnQ6P5F9bmM/djtmj2sx7EDrn3rkIfI8D+HkNndrNeStiQMCQ57gH6ithLbR9bigvL9531Pbu2ZYmNiAcY9K8erUniJcp68KNOlGy+bLukXCaPePqniK2kkt3bMMUgLrCP5flXS/8JfpVoItZ0YM0BkIaEDbuPQ4Wr/hT4WeJvF+hT2kEcM9i7bUW4+/gjnn05r2r4P8A7O0Pw+sZP7aSzfks13IQSgxwB2AFetg8uilzVTkr4iM0483LFfezxHQdIv8A4q+Kba68N6XPLPBIouJpV2wqMjqTj9K+u/CPws07wxZDVtVt1vtSjXcFyMKfReffrWTafFT4Y/CuN7S0uhcTu5ZzaxlwW92HH5GuI+KfxKbxMljP4clu4rGclZlEmwjJ7jjivdhGEI8sEeZdTXJRjp3ML4zftNW/ilbzwj4XXULLxGJDBEsZ2AtnkFs46epryvStL+MPw30TUtTm162WZozM0M1yHkx1Jxnr24ra0zwXovhnXLrWkvYb4yN+934eRGOMjPNb+veFNL883Go6kTFeLiMNulkOewAzx74qlGFuaUzpjhqcVZtF39nj9qbxBfW90/jiK9eCLb5UsFvlG65OR2xivoK20bwh8V9Cl1Gzh/s+e5yUuD8j59e3FfOem+CzZaPcW0NzFBbopMUsq7Tt9CpAPT1ql4eunktnsNI1u4ubuTKFIIXVFP8AsnAH6037NpWmjOth6e9OaPbLP9na6liv7bVdVW/tJkKRsHLMgPpz6UngT9mDwt4IaVpzJPKwYeY7cAHnGPUV5lo/jv4i/D65EV9DLrNixxt8wMyjvg59PWuY+Kf7TXiLVEFlo2m3sLk4ZvKO7PSo95bamHJiI6R2O2+N/wALrSyspr/RGR0UksHbcOnY18iaxiNLq48sTyS43hTlQRweOtfUvws8a6DrPhO70+fUJ7jVMF7y0u87o2PUdh+VfN3xNttIl8YTXen5giWM7lTJAHrj/CvDxeFSfPFCoVp0anPHdEXwW8SeHfDXjVb3Xb6606Eqdq20JZGOOhAB+uK7nxF8evDV34gv4bbSv7R0rIU3RhKswxzkEdq8Zn1axe8tzNe2UjoMKSpjYjtkEA5/CpIbXUJUu7iNGSBDlVjUNuGOw618/Uw6m77M+0o18LmUU5uzXQ9Rn+Hun+KNFubzQ9Tjt7GRQRFGxAB/2u1Yul+AfD2o6CLAeILWLVYmKlbeQKZH7Dk9R7Vwui+ML+Lwxe6TBq92LZ874Su0L64OAfwrnrDTbd7J5IbopKDlZRJhsjuB1rl+q1Lilk8pv3J6HuLeGvHh8FxaU93Gmnl9rq8sYKxg/wB4HPSub1TwV4UaxFtB4htkuTgTEvkcdQPeuVt/E+vReDn0ArALJ2Ja63ESMOvJ6E1zt3YxWttEroZS5yrN8xY57VKwtS5jHKKsm4znZHfa3qdv8PY7STQWW5knj2rNMu0HHoDz79KzbXWbvUTPrGv3az20KhhAhyFftgVzdzDZ6e8E+olozGpMcTEjk9cVU+IVxF4d+Hk99GWWa8UNGHbcwGf/AK9ephMKlK8zGvSw+Eg4yleR4n4i1P8A4SPxle3f2cxB5G2tjtnA/HiotDWSDWLuJ0n37cbRwMdjisu3mfzkG9nY87j1yTWvGk1jq5kn+YPj5kfIIr6qlFRjZHxNepzzbNjTI98FyXtpCVk3eYASNvvXY+DdSk8P2yahZBor1JDJEhwCV75HvXLRwys7skUrgjICtk8+2c10XgjU7D+1BZ3rMLy3ZCEdSAQeo/TpU1/4bRw1W1DQ6uG41TWbybV9QuIY7e5bOEJDBsdCPWvor9iOw1yPxLquqWkjTWcjGKWFmwSwIwcegHGa+edO8P8A9qeJ76+ad7WzjlMrWU8bBXXABZR+A5HrjrXpXwH/AGgrL4e/EkfZlE/h6TAnmjRj5ecfMR7YPbtW2Cm5U7Hq4XETrUJU0j6i/am03TrbRIJ9S8y2aeZFmMfLCMn5vwxmvN9S+Cfhnwl4eHjPwjcrf2awmVopJN4YeozyCOeP0r6x1bTPCfx+8AQjzIr2yu4xJBdR9R6YPH6++a8qn/Y2MXh2/wBM0PxHdRC4xut3YFD7Efj+tbU5yptm+GxEqNuV6rc8N8FzS+IsXMjSiwkBUxCTCOnQj8Oevp7VPf6Zcy/6F4bSW5LYa3uYjgxRk/MjH+IdeK5/xr+z98WfhslzFYWFze6NC4ctbyKwA3egOcE9cD1rc8H+LrOws47ixgli1N/+PqzcncHH3QO2Dg5xn3rPF4GOLjzw3R6WKwkcbBVaekkdVZeGLPRdJnn1e8eXUIw8kZL5WTGWOF9QOMewxXcfCi7uxod/qbTCRS4EVqxBKp0yB7jH5GuTsbW78R6hDq2oKTYumfLVgPJbbyrA896v+CdctJviULSznP8AZkluY48khGbIyB2OMdvSvkuWUZeyl0LweMnOlPDV90cx+0f4XtfFmhSiS5knbO1bZjkHJB6d8YzX5/6touox6jNYTWkloInYxGSMoGHOeDjAxjrX6meKvhtqmia5LfzRi/0GRhIzg5Mefbrxx2714R+0b8LrrxPoP2nRtDecCN2ldMKMDBGT36dq9mjCdF+9seHW5k/I+DLl3gRUjZZJC2CRyAO/6VnXWjx/6RMyl5JGypXIxxgf411Wo2x0QvBNGkU0uUVQMle2D1xz0qpFYvYN5U0bCUjOMEnpXfKMZIVKvUou8HY1PgX4uvfAHjOxkubho7aZwjSMPunBx+dfpZpuqL4j8P2F1bMkhZF3BWwRxxxX5c3ulrd2580tHLuBi29civYPBnx38U+FNMtNOuJvPtwuFmXO5cHjIHYYxXDKDg7paH6RkmbKtH2daWq7n3fptpcxSSySQuIwCMsRg/hVebTdJ11pVVlF3G4YMGxggcDPp1r5y8B/tf2dpKbTV9RZ3GSVlhfrnpnHA+tevaL8ZPA3iuMzw3SQSvw+F27sd+1JtWPsVPm1i9DtbTW9R8KW8s92yLZIuQQcgHv09q9j8C/DPwn8U/CsGqz28k0lwMlzlSrD06V8yah8d/BVxDJpk0k0tq6lHPlORj64x2r1nwX8TtVtPDGm2XhC5trrToRx8218dcEnHT2pwqxpu7eh8jneBnWip0I2kepr4e1n4V3kL2d2+oaI5AkikO6QD2z/ADFWNT+Mvg+xuYY9Rs3tRNx5jWxGD74H614z4r+K3i7xN4is7Nbi3aC0RXlt4XGHkB5y3rVm/wDFd1rqhJdJt5wPleKc7SMdSCa3jXhL0Pk3lGI9mqko6nreo/8ACB+MVhay1O3S75MTRkq2fQgj9K2tJv5PC1q8NxbXElqVwJoo9yk/3uK8PfStHv8AylitYtNkZdyybtpDDrg9PXvXo2lePb+00OJtKkj1NLXEclsxzvUdQD61apxavE8ipGdNcs0UfiTfWdxaR3bWk15G4O2WHqp7cV8f67a3n/CRyRPFOTMxfYswDxKfUZ6j2r720i+0nxzYPJDAbW7h5ntT1X+nPavnb4m/Am2bx6NXsbxlYyB2jAywOQSD7EdRXg4zDVHO/QiNjkvA3jrU4JYtJlUWVojeVHNIm4yHPAH1z1r1AeFE1LVork3VvGWU7kWMh92B3wPxpZfCFrfSWmoOUM9rGY1gXAG7PDD8q1dLupEtrqaeRHu48qAcAjjj2rwpwUXZmUtDz3xSbiDxnb7XZ4reFomKAt83qRXBxy67NPf6hbXc+pwJIVCIgRVH8WQSOgr0ey0ea212fWpbpg0r7jA65B7Hn6Uk+mQ3Flq0enxrbTXcm6Q55I78f4Vjy+613NKctLM4vw/4gUrAdQhmYSTbdqgNkE8e2B9a7W70vRdNldGuALmUEjdkr09OlU73w7YaTotvDbIxuUO6NcYOe+O35moNM0gXsc9nNZSq78v504J+oxnH4GsoU1FMlRscDHBd6J4vsJYdRS7g84IYEyowx7D/ABr0L4raho8Gmy6dLdNYXF2yt5seSS3bgc/lXHT/AA40LVdagSx1WaG5gfzJGkDsCAegPHQ8cGs3xN4eu9Z+MlgrwzXttGqsViJCnA9c4rCUVP3U9TKSO417Upp9bWMxEW13EWCAZG4D19OtU7Tw7b67I8bKYrlI2iSVBypf9MH3rW8Uar9kuvDk8aKwt5WjkC8kK3GSOuOpq9qerWGmlbPSrZrm5vnEkksXRAMcn361zTlKU1FnA1cu+FPB3/CKLqst3MsIuUjRQMMfkH9TxTJpFv8AwBr73G1TazLsI52gbcc+9TPqEt3bRSg74gpVweSG9/1rPnvYk8CeJo5I9qzMsYVBkliMA/mc/hXTFxhBKPUDizff2tPbrHPuigDgqCSMkcf5+lbXh7TDZ6TFI+A8rs2Qc5P+cVyfgbTZdGnu9Pn4aULJk85PQkfhXfRWiR6cyRsJooZsK2MAHvivnK6nC8UxxdzS8N6eLuQrOCrKflxyGHc/hVXXPGOlxTtbG3F/c2RJhVkKjPcgkdiB+VaemTNp+mXFyxUzuu2MZxz04FeVeA/tV1r9zY6nHsNlIZt7cluvH0ya9ChZUuZg1fY39Q8b35aN9VKQRTNtgXuD0PA/rW/LHH4l0t7ZZmVVwZGBIJ46VwniDy/FHjaCWZZbWzszgIVyGftj9Oa19VnuLaYpb3XlmdP3iJ1B7E03Npom1jRglsreyFnprPcXFsNm0Ag57e1bNxaw6XJZahf2ym6IwpY5KHv0rA8PRLoNnc37szCJSxZlyTXC6Z8SZdQ8SG11F5ZUmbIdVJ8s9hjtxitqU1qykj03w/cLYazf2qDKXJLGRhgbscYqhN4htNH1+A3shM5yRGQSGHbnpWlLqUV7bxyFgDGNqcYb8R1qk2mxa/qOnX0UAmaDcrE84bp+nWtZTi4ls07K6S/YzmHymm/gJyRjpV/WdniHSbnT5brynnXaWx2+tYt1ts9WFsTIjqgZ5CpCk4yAD04rPzPcX8xhLPuXsDjPasI1mnrsIteG9F1DS5XtzKJ4rdDvPGQO3PetG/mfWdMMUcuUXcNmCMnHNUvDetS2d5f2Ny7pK8O5s9R+FVI9S+wWTqSGcsSDn1rCbTldAW4tQurNRcojXV1HD5UMZyRx0Htya4XU7S/8Pa6k98rt9qd5Ztg3FmI3KD7DnFegWWrtokP2qS3LmTCAHkoTzuP+PvXV+DPDF/4l1CV7bSpJt4z9qlGB+v5ZruwtOVb3YoFqXPh/4Kk+IcNt8rWaxorGRVwfl6Z+uRXvekeFNK8EafNe7PMkhiJaZ+WwB0FW/BPhO28J6NFawRCN2AMmPWuL+JPi+2utT03Q7S8gYSTK8xikDHcDgIRn+fp7V91gctp4dKpJam8IOcuWJX0u+8Ra/q95qcsdtYKVaG2EhUsoO0qP07965z4jWuqXnibT0XWoEaKAeZExAUEnBbGffP4V150vSrzVI7eW9fdAgujCp5bqPrx6CvLA+geKfGFzctdyOFkaNIsc5A4/Dg1zV6iq1W10Pfw8VFt/yo9a8S66nw1+Glxf3M5upH43E8Mz9h7V84+CdE8aaPey2Vq1skGog3yuzqSitgHjP06V9F+N/Cth4r+GLW2pXUlrZ2g+0SSLwQEBPOe3NeI+Friy8fRRX1jrkmmw6fCbJWEgLTbeQT9cjI9q+hw6UaN0edQd6kna5yVr4bbS/jBe3F1NDf3P2fzN8jEvHx1Hvxj8a5DxJFquv61bCKVkYSkmR2BKrz931xkjmul0HUbKfxn4meS+TUr2BfJQSEDfzz+HB4FcpqFzPBqEhjIcGPhiwUA4PGfavOcVJu5+q8O4aFXDpTRzvxS8F3E2gx+dvu7uMk8DknHGAOvfgV0fhKRNK0y1tZYEBDZ2hs7nOM9+5H613i6G99oUayLsbywd5OWBxzj171jWvh/TbNpI0tGERJBEuTubOSSTS9klqfX0vZQi4R6HaeE/ECaT410mO4iFlBKOHyDubB+U+nrn2r1e91e0C6hcXNysAMhERHJfrgD3+lfPHifw3HqNnbahG2ySA7JGB5K9B+Vey6RNaatpWgpG5vJYpFk/cjdnB5z9O9RObgmkfn2eYTnqxmn6m7YmBNHGwxtrlxGwjDAhgDnGOKXV/FLeA/CFpayxtHq920mCyZGc5JJ/HpWnqEmnl4NdnlS3XTXZSH4Py5yD+debeF/EK/F7xw9xfnyvsblLey25G3puP415EIOrUvLY+VhSdWTlJe7E9P8Ahl4PuX0eV9Wl+0W87GYI5yGzySa9GtbeK1hjhskjSFgSHjxtX0x+NcL8Rdem06LTPDmmNsu791R9p5WMnGPbP8hXcRNaeG9KhimmSJI0CAscbj/9c19dQpQpRtE+fxFeVWTfTojgvE3gDw1oVhqOveI3junRSxnnXIT6Dua+GfDIhv8AxzqsunpJZ6RfXRCSQLtwueCB6HOOK+//AIhaRp3ijwhqJ1qXytL8rgFto+pPvxXxT8PNJtr7XH0zbIbGG5P2NmOBkNkjtnt+dViJWoyse1kUIzxHvdEe5fDfwRD4fW6lnXdp8wBV5uvTkY612+lWcd5r6tKBDotrHmKNh8jHHJqnZafqOsy/2deQrbW0aqyyKwOKh8f+N7B/D9zpWkSl7lFMbSQcheMEjHWvjKlZ1pWj0O3EzniKzpxWnkNk+LGk+HdRuLPTtPKwzMVSb7sbP+PH61iaOL208VXGoXls0tvdqrmXjG7sPoKqaFpVr4l8KeXLETLbEYK8MGHetz/hJ9Ph8NnzVy9spXJIByOOnXNdVGi5NKK1IrSpYJOFPWbJblotH15r9599tL92L+HJ/wD10zSdI1rxH4mM+mW8lppxUrJMV2qTnkgHr+FUPBl3eeKDELfTf7TLSfMZF+WAZ4J+o5r3W6ntPDGiFp54rNY4+GYhRnH+NfTUMLGik3ueFUnZ3lrI5zxlr8Xwq8C3F5AIWnhTcBM20O3c/WvkrUfit4l+L11brr1mINBMgYlYvlYZ6A+/tXU+N5L/AOJU+qt9rnvrK3kYg5yGAHbsBWtHb6ZZeBbRY4ZLi5SMKscZ3SKcdvpXprkprmm7G9OhTjH2leVrnnvxBuY104aP4b0NbS2uUCSXaxkkA9c4+p61ieHvhjq/wx1KDUNPvbiSdwY/M37Bk9Bye/vXox8UafF4UlG4W8sDZmknAQLjqGY9/wDGuan8c2XjbwlPsu0cRBiJonDBCM9W9a4p42hFOO5hPH4Snolc7D4f/EzxN4IuwdcsJ7+W6Y+XKZg5UAcg8+p68U/xX+1R4wtNVFrZaHBITygLcsMfX+VeJ618W/D+n6FZGXxFax3cO1WLTbnyCM5XnkgYwfWti++LFhdaZp2pWGoW7xSNjzCVAx3I/L1rlWPoJ/CzjeYYSbu4s9L0D9qXxZf3P2bVfDk9uDkF4kdQPck8V5R8Z/i/4vvI2Gn37wWs+Y/s4O5+eD69qnh+J3g+61iIxeJbKWW6wjQfawct0A27up6YrHXWYdO16+3tA0M2WiREUHtk7u2CQOhojj6Sd7Asbgm03c5nwH4UuvCGrWfiKSM607EPIjRYCHqeT3GcV0HjzxTL8TorjSoLC20a4blpWUO5xyMDt9ferOm+Io30C/t3vY5py52r5gZlUnsB2Hriremato8ccc2rTxzRMCnmQjYCcYAyMHrxye1XLMaL1sd8cXgKjSTscb4V+I3i74dWEcX9qMthC2GgUBdyg9vb34r2cftiaPpulW7zWN00ZGDIo3ZP6mvAdSuF0/xLftfNZ2+nXGBbC6nBIUcEfU1S8fXmnaTpltPYPNq6HBlgt0LKxz/eHQDGOtV9cw02rM6pSwM3y81j6JX9tfwxaTBZLe9tpTz+8gxXE/Ej9tX7dILXQF3SAZZ7pCqEYzj1rwzRJbDVtYgmu/C9zZEqSJby5LKR3+U/yqO+g0IatdGa/sradwAYojuJGeOPbIq1VoN3UiVHCSdlM8x8X+NfGHxL8ZtqSSTWUk2EU2+6NAQcD5jxjk967Yfs5+KtE0qHWtP8UWcd/GpkaOJ9jAnk/OOv5VLqeian4a0OVry8mWBzuhmMGIjngAHp270yxt7yAwyX9vfyoFBKSktETxg5BPr3rqSpzV0zujgqU43hM6H4W/FLxFpXiyKPxhrOq21gcK0kEu5QcDHC9j7D619reE/H3hHx1EmmabJNqr7fn8yJz07ktXxJrMEks8EESxWk6j5VtgJG6dMdciu8+FV34t8N+J0gsBdvFMpaRnttgbC9Sdv05FZSpxWqY/qCtbm1PofXv2ctBudSl1CKJopJM74w3y/l/hXmXiHw1p3gW0urePQJr4Hkyzsq55+vQew+taUPxT8crrstgJIriRDlo5FACj3HB6Gte0+JFl4qmfSdes4oLoqSGzlXPfHfPtzXm4qhGpH3jidF0ZLm1R5xPrXiLXdElj8N6HNaRQsFaeEhiAOuB7exrjZdA8RXU0s2tpeS2kUZEU0kJBZvcdsdK+jfAPw3XTbe7mudRuLPT5JC0dssm1duc4PsT6fnVjxd4qmub0aJoenwaqJBtZlO4L6luMfma8algeWfkexHG0sOkoRuedfs+fCvXvDeof259hW6s5cshkdVkKnpxn+tfSkfxK0u3C22oQtZy52lJEzj8a5vS57vwtoVrYzyRid1weMAfSpVgstQQJqFusjNyZX4I/GvUhBRPJxeMliJa6I9Asrfw1e24nlhtXE3BYpkN6Z4pv8AwhHgm7uywsbQztyQhwfqRXLv4GtZ9PFtBqUsUfVcMDt+leY+L/h14s8I3FzqGheIFS1KAyNduc46k5xjHWulO2lzgjFykkup77P4P8K6RbGWQJbQjv5mB+FY138TvBPgtxuneOVlwreS5JH1x9K+SbzxB4o8QaxZnVPE0YghkG2BG3Bh6gDg5xXYTjVdfvJI3uXuHicRKotskE88+x9awqVo03qz36GUSklKpLQ9ntvjXc6r4iihjEdtpEhyJpFwxUdTg4569q6238W+Cri6dFuInlVssSrEA+56V4cvgbxCNSVn06S5tvL5B7NXW6R8PrW20qZp75dPvLjBlQsOCOo9cGuSWNgnubYjAYamvjPRdf8AiZoHh61SVDHcRMwXEAyRWVc/FvQxsH2ZpRIMgCPDflxXFn4Y6QJ7fz9YEkQIZ40cEsR6D6e1Ta14U0DXr9PsWoJYmDKuC+CTxjg1k8wheyOWOFw23Md5feIbtoEntLW0MDKG8tpNsn09M/jXivjP486Z4f1ZLW90m4iRmKyS4B2845HOefeuosvBkaz3M13rRlgQ4j8mQkEd888Y+tcT4l+Cc/iHULnUTqEeo2kiERRs+A4wSAfofQ1ccfCWhrRwWGnLllI7LRbXRPHWiiRHSazlbzIwo2sPQgfXtWB4z+Elzqd5BdWcqJBbLmOGQcZ79647wx8NNc8LXAv4zcWcKsP9BRyQqgjJHfkA8Ed6+mNFjsvEOnRzwXIBI+4TggjjkVtGcap42NwkKU7Rd0fKmu+ArTSvFF3q1+sEUtrbKoPlqWbI6Dqfpg+nSvCdc+Atj4w+3+Ibm6Oi3N0xEcVsoVCQMAnrnPU9Opr9DPFHwxg1+ylhuIYZlkxlsZYenNeP6h8INQFzFaX7GSwgPypHHjcO3P5CqdBxV4PU8l4dpXiz4p8U/suLoPgqK7ttUc6mw+Q7PkfkcdzjmvNvE3wi8YaRd6Ppk+lCS5u5BtaGRSG45yc8ceuK+/PE+m3EfiSDTRatHZwDIyuSfTJ9q5CWzi1Lx8ZNQSOKPTlJh80bSxI6j6AHkVDqVYfErkONaNtLo+HPEXhTWvDfiBLPV7J7BUOVkZgVbjtgkVkJeWT3N08jkpEPvbDySPzr7rtdMGuXOt6zd2aXFjDxArLuw2MZHHQ8frWDF8NdKn8C3cdxocET6hIQkSRbS5J4IPXP+FWsWlpJWEq9tJI+LJbkW+nvNHnypeAU6depqI2xjt4tjgkEHJOR19a+jfFn7JttbzWFpYalcW6yMBcRSY4yeMfqPwrn/HPwIurTxHHpnhlJL0xxKZUfAWLHQ59/StY4mlLqUq0WeLXzedeqgkLhFGFwRUthGojvJJmdWIATbyD6g12vhr4QeL9an1W7j0wQG2HlkXalQzei/lz+Fche+Htf0PRpJLvR75fOmKtILdwq9gQ2MHnpzW6qRezNFOL6mXMuyFGDEFiAR171alH+ksFbKbRgnv607XdK1DRpNNhv9K1CxWTEmbi3Kbv06dKZYTw3uqX8Eh2pEu5ZW4BOO3brj860TuWmNhgM1rduANoO3PU5xUe540g8xgzjAIPHFFvJJ/ZFycY82QNgHkEcYpssX721G3Dg53MO1AuYfHIy3tyxBEbKTjOO1Nj3NaRy7D5W7AJ6HPvU3mJNPcx7TvQEnjHB6GoreZW08xZJAkDAt0x9PrVWFcHUG5O7JOMc8UQ4RHzjAOMev4UyWdTds3zEkcEcdqiSBpbeWQS4dWwBjmpJbuWWZfOQFSRjPGMVVvd6wOylsA9ueKJbd1KYYknrjpmo5Y7gRSKqsYwuWIHGfeqRJLK5ube1BBRRycHBNWJmD6gZGYsAgVGI5FZKSTNDGAQpHpV2Rmj2gjLFRyeKa1C9ieHa9lOSMjdgMwI5+tVrpmljs1VwgU547+1IsgFpJuyWBBwDxjvTJyU+zsCCOCCv8qOo+dlqTH9pABQQqemBmobWRoTc/MQehHSo7i7a4vRLJxLgqD0BotXBe5Dgl1UEHOR75FO1h+0fcYxCW4Z5AiAkc8Cn3qsttGgJPckdetNEbtYqZAsiF8hetS6td/6PEVUKzYBxyKSV90Wqs1sypdCMxRKVLOCOepPNJdBHliHzEoQUC9aQyl3QPyRwB3p05UXIIBTb26mnyR7GyxdWO0iFtsk2HUc9wOaiWLyZzs+6DwW9KkYpJdBy2T0z6fWpV2eY6ZwBk5Io9lDsarH4jpNlPyjJMTuYYOcA4pqwF5WPPPBwelWBsj3fNk+3NNVkGTkgnFL2cOwnj8T1mxqoFMqliwcDIzTbWRrRy0bMoz0BoHCttyeepqNQSTnOP0o9lHsT9er3+NkzzGVnY/OTwcnrUSSsBgZGDnPSnrtjBJByO9Rp3JGR39afs49iXjqz3kShztY9WI4Oc1AZDxngjjjpUpI2Ejhjj61ERkDPI78U+SK6EfW6r+0EknmbcjIHOTT9+1V2ZGOSR6009AOg9KUsWwFXHaiyXQydeb3bCWRpG5yRUj5OwgZIH4UnQg9T0565qR/4V6ewp2RHtJPqIUZ2GWyBjjvTicTgjPHWgErKo5BI5p2T5pOOBjkcUJInnkJHGEkbkknnjmpbUGWSVfuYzziog2Zic59hU9oSWlIXGR1NOwrsDxbkgEk8Zpy4+xgnqrE+1R7jJGwHO084p6un2Nxkhx27GlZCuWJnG6BySFAA2k8GppGkGposeFVlGAxH51UaaP7JETy3r3FXGG+WB8tvAwc8jFAXJrW6l23ke8OHG1RnABpIJHkt9rsSUODTI1K3j8BQeTkYFFpMhnul3KQhJPQADFDYXLLFfOQgcFQMj+dWViSCxeQ7mIbG0ECs28uWdrUxI07uwSOKFdzN6YFd1Y/C7xF4jnjtItHuLaAoGluLiB12Z69e9Q5KOrG3ZXZyj3cEqF3uCjMoxuOcelblj4L8Q6vHbPpulXcryKAsnkMEwf4iTxivctI/Zx0PQ4DeSrdXdxBAH27gAGHIOK9e0awdo9PtYrWR4pLcF3VtpGRwa5KuLhBaHNKuk7R1PBNL/Zjs7DS7G61OW8vblpVaSNHChWPXuOBXquieFYPDtlqVvBITaIm4rNOXOccgrnIBrbhmshA0GxlliuCP3r7gcHqKzdT06/1XxE9hp+nzX9zcw7ilvwo7ZJ9B61hGNbEuyVkdFHC18S7Wsh+p3Yt9B027sITK8bqAYlGNuOmcjj3qLw7o19428WzaTA29ryJZJgZeIlBznHr2rl/Ftz4i8HWaeGZtCliuJ1IjbeWOOmR9K+kP2ffhPH8MfCM2u3lpLdarNF5kjsuWCgEgAfjiu2nhKdJe87s9mGBo4Sm5T96R3XiTxtoPwU8JQS3EZQRqI4ooxkswHA/TrXgPxP8A2xtXj0iFPD+l3MVxdYVbieFlUZxjb6nkEe1UvG3xi1H4g+IkuD4Xe70TS5ZF2AEkuO7fTqRiudu7vUvjRaHDW+mLbyfLGFB3Y6YHtgcj3q7W956I1pULpSmOh+L3j6Y21p4kup9MtpxgTxyAEkjPzEEnA7161FrPirS9FtLae/26XjD3NupZ1HU8AZ59fzrzFPEtnpsB0fxBpovbmJiDKg3AjPGPw9/WtXR5PEuuXqS6cty+hK4V4wny7e4z04/r6VwV8ZGHuw1OiOHU3aEdD0GDRRBLFdGe41LTpgQztJgp/tH6e1aU8lhNaDTrfUHldzmONZSQtULzwJbS2Tmz1t7i4VWElqJCVVSeVABql4Q+F97NeCW5mbTIUJMLyfK4PsPTBNecsdUWpvTwDknJyih954I0ncZ7qxN7LwG+0fMgI9qz9ensJ7Qw3Ph5LB4jiC+s0wOPUjkduDVvxRYa34P1URJqP2izmO+MuAxJz0FSN4n05ra4t7uYR71C7JCBuYjnA9vWuulj42SmhTw04JcyuvI8y0HxZ44+EurmeBk1OwueELyFwD1HGcjAJH4/Svor4Y/tCeH/ABPZD/hIJ7GxvixSSCQYC84HXivNNX8LW1xpOnSRW0s0aSKTh2A2gcEn6etZNz4A0u31UXX2ILBKpVlHr/8Ar5ziu94qj0kYVaWHt7suWR9AIfhHaao+qG70Q3ZYsZGdCQf8/wAzV2++N/ge2tJIdN1O3ncKQPsY3AfiMj/IxXyHeeDdP0jx1HYvp089ncR4V2DScn0Geg5yTU/h3QY/BfjF7QWLvBcxAxssbMQTndnOcfp2rL65SXU85qDdpSuTeI/GPib4qy+IIrS+u5dMTcqpztK54AJ7kDpXL6X4Lh07wFLf2dpJaX8Xmb5ixV8DIJP1Haup0q//ALE8Y6raTMLK02ho08vksQOhIxgEEf8A6qTS9RtLe91Gwu9QJtJ95jjkTj5jzk/iRio/tKCWkT0liEoclOndGRNoWoLoVnqFrqRvQMFgyuFc9j+HIrX1mO2Wy0i8u5nuSigTJHIYlyRwc+3Fcx4T1D/QdT0jypHELSRrP0OCcjA6A5FaNrrezwncafcW1w88IYRSMNx4HGeO1c8swq291GkPrrVqdOyLuu6dY2PiLSmR7o6ddqqlBIQjtzgHPY5/zzWvpGjjSdXvrG3tlis3AkVzGNhz1GcdeelchdTap4o8MQyTTPeyQyDKW0RDqBjBIHPGOtJIl7qTaclubnUbvjEauSzgdSw/DvXLLF1Z9TdZfjq9lLQ39B1E6DqWq6Zqc0cEcmfJJQKhBPGD9TUcOr2klhPod66T3gRmH2eMlAOoy3TNM1z4faxJcWVzf6VMkJ5VWOQrZ43Vs2/w61KHWIpJL2DS9OlUB5JcDB9AT61zzq1H8Uzo/sapvVq6HL2+tabqvhubRprKaW9twWVAPusPu/MT1rn7S8vLrRxbajfOhRiUQEk8HgcenrXq/iv4b2OnapaTW+uxWxlQRyPMQEf3HOK0NOt/CXw8lgSyEOr3l18sky4kOe57gfQVjKrBaydzppYLA0FzVZ8x5Zp/hXWvGGkyxWNncalEhxmXAjBz2LEDiusl+E9tF4XW41LV/s9/EAWtrb5hGe2QM+ldZF4o8RJrbWMOnR6ZpsqMVnkXYqjH3skY/OqmlacNJ11istvrt7eKQpRg0Sn/AGiOO9YutzO0UbPHUaSthqZheE7Ka10uS60t0nuI8hZWTAz04BHU45qn8RvE1hpenWd7q2ofaNWjwPJiO5S/BwcdhkV23g/wRruq+PLg3NpNHpUedyxBkgz6D1xzXaan+zx4R1PXxdXMJu5VIb7FEd+fqPcjPau6lg6ta0paHmV8TOck6krLscf8JNIj8TaJa6zd6dNrV5qPzJEMrBGF4ySeO2fzxXo3jDxva+CtJSbWmhtLW3YBLa1O8tngbvUA+gq3qeg3EdumlWbL4W0SBArTf6oqPRT+hNfP3xL+HNrrGsafbaDe3mo2KMUuLyU7kB4PDfif0r2HGGFhoeRCDxlblTsjk/G/irXvjd43ig01g2mwSAwI6gArxkkE16Df3TWGkmzvlgN6V2SeTyGJ7A/WiXRNI8KIBoscY1OOHHlBv3sgYckj6gfpXV/CP4e2Cl/Efiu5SCPcLjddPsQemSeMDp+VedzVMVLlge3OnSw8OWD26mf8K/2eb6516LXtaSGDR4/3kayv8uCAQQPQeprvvFXjL4a/CjVzekLqWsTAbLeNS5x69wKzPHeqz/GbXT4d8Pa/aWvhqywbu4speDxkDIOOCCP/ANVeRfEr4V6Zpep2V7oVxqOuwWzbZJinmx464BHHUnpXtYfDwpWuvmePKrKs1BuyPex+0Q+qyWdv4a0ty7gSSeYhiIXuF3YqbxL8TtU8TXEmmanZXNpZSJ8qpIMt9ef0ry2NDd6dbavY/wCiTxJtETcOq9wR6/8A1q898dftG+F7Bv7J1Dz7vVIecw8sr54APXI61vVxVOm+WOrOWt7Gg9feZ7Cmv2Pgq9ttM/s1r+O+Y/v9gYg9xn0HqayrfxhpPhbW5dOlvEMGpuwMbyKzRA+vcCvmTXv2hp9d0i50aw0W5QurrHeXMhDjIOST75rx2zs2k3/aJZ5Lr+JzIVBPt9K4nLEVneLsjy6mLrTuqeiPvbU/iJ4V+H+nvZ6hq1rBbTsfLFmhldvdyMnNUtB+K/gz+w5Wj8QafZyKxKPvxMV9Tnnd9K+ILKL7ZCSBI8tscr5jEoPw5q09nHqbQXE0vkMvDJAcBvY1g8FVlvI87lxDu3M+tIf2gfCOo3CWVpqcd3eglFutXB8s+o3cDNaUHxr0jwzewW134mSyuZAWjisFVoio98cE9ME18Zz2sYV4hFHGp5BcYPB4xVafRI5oopm3yhRwVyuxs9jU/UKi2kUo1o294/RDSvFtt4g1qxvry31G9gMe4NJOqqB7rnv3FR+Ozpt3fNdaNpNxFOekiMAucdxnp71+fVr4j8WaPMyW+u3qWyjCIZicfX2r2P4XfHazCxabqpvLa+KhTNJMWErk4yO30FaRjiMM1JO6O+ljq1Dpc9h+EVk1/wCOddh1e0nE84IaWLcAgx0P1q3cfDrxn4k1LVtN0PRYU0wSbY76dghVe4B75PtXA3XxguPht4wsdThuHmimIjukk5XrgE/ga+n7j4u2kvhmHVLG7iDNAZWaOQbAdvGefXpXsxlGtBSZ2rEpy5+Xc8B1f9nnxfY3RvNXsLe68mEiGaFQ4HoCB/hXktvBeWZ1WM/ZZJlbaxjciTryuew4Ne+/A/8Aam8T/EzxPcaHPpqXtsoIa8ijyFHOAT0ycHjrxWl8Rv2ZdR/tbUtT0WWKK2vgZXRl3FW9u/JzXmVME5yvDYzjS9pUfI+VnzvpN3NdeGJibaITuXBdGKso6ZY9Mj+lUNEuX1Hw3ci5soXeIlIpPIZSxHGQ/T071q6F4j0T4bwa7p2tRM+ou5WKFiTsyP7vp1/MVmeHdWt73SpYIL5ZHjRpPIjcOFxk8jPbpXP9Uq35Uj1lVzKlHkhLQi0uW5XS53e1mE8IJV3uQU+mOmat3d3q/iDwvp0VvZi2mklRVaOZN4ywwdvXByRj/Gs238WWOleHLpLvULee6mIMFtEVPzH+LHX2617Z+zr8J9V1CWHXNd0h7OKKPfbyXcZRmJPBAxzjGRkelaQwU5ayFVxOYVI2nK1jq9J+AXh6zsNOu9ZkElxEv71rl8mQnpke2eK+bP2vNY0+PU7HR9NlJMZIeKNMKVwMDPTjB4rqf2l7fx9d+N3fTJLifSrZFkQQEtEnAPK565HQ186eMNRv7+7d7+6N3IhO0t1DEck/U5rpjTSdkcHNP46ruzA8zID7RiPndkACtKWUSWkLod7rwQRgfnWNaK08MxKqshBPzjvW5odkdSsLmJDKZVUYMce4Z5613JWR5sndtm5ptx56rKYQSI8YUkD0BJrG8mCz8b2ct9eMLK4GyRlk2+UTjaSfrVvRdXX+xYka3DSw/KwXqfqKp+LI7BpYo2ix5ihtrcgd6ma5o2Jaumj1otN4hv8ATo9PmngFg7wT3sSl1KNg9e/boD1NdJd+FrbSLe202NA2pOSLaUJ8sg6lR7nPQ14L8O/G974G11oEKz6fdHZ5THDIeg2n+deueFYJk1C0OtSXlvdQTb9PnZy6TDO4rjkZI4IPt6V5fNPDSujzIVqmEqXR7d8DvF/ib4NvHOdWD6QxP2ixnYhYjwMgdN3A6e9e+eHf2wdGsfFlrcRyzwadcAreRSKSY242sBjtz0/KvmERXVzqC67qtsp0y5VBe2mSGhIwFcjHsM4/HNd9pXhu28QajbT2ttv06FQbeeaPKfNjcB9MDFevRrUsR7qep9Vh62GxlrvlkfWGt/tqfDzTtTsLOTUUu/tJ2v5UZYJkjG7j3NdVrPwZ+H/xDgF/b28UF3eDzEmgO1ifX361+dXxX8B6Vf6vYnw+wivZHP2rB4QjAyTnjHPSvUn8RfE/4D+ALZrC4i8RaMke6G8jbd5S9snPQE4710cs6TudFSjWw017KR6l48+FOr+EtfWzuJp5tAvOJJ4jjOB3xwCOMk/rWVaW+g22p6fa6TcBpdNR5EcAgHPJGcYPfvXr/wACvGOrfHr4KMniSzew1t4SpaSHYHHZgOvNeb3em2Pha9i00Qxzy2u4ySPw4JPQ+3pmvIxdKKqKozOM41KntNmtyfw7+0o3hnxDBoXivSxpmnzoRHczOGQnryeRzXpPhT4jfD740m90DR9WtpL2AEPFDlWHb6EfTNfN3ibwfZfEO7uIfE0U1to6tttpQxiaEkcEjj5Txz/SvGvB/h2D9mz4+2c91qc8mmLgxXNsQQysejj0Hr+NdqgqitfcnE0UoucHofQnxy/Zt0n/AIRq80i30+E6rGC0M+1QVJPDEjselfGk/wCzT4l0LWr2Fy17qswDRNv3Kw9CegwOxx2r9VPFd0/xC+HA17wnLbahdtD8jDDlhjoD6j0r5OW41nSNVvLXVrKQ6pcYAd1CqnHDdPzrhVOtRb5dUedGlUnHngrnxN4s0a98CeJms7uxnuboKrNGYwQARzg9KZNGfJMcSvc3Cjc6RYIjB9T7V9f+PPhTZ+JLGK0vIo9V1KRgxnBxJGp917H0rzn4gfAk6ZoCWvhZJ5dVVw0sSNuKjvmrhiIyVpKxMK7pu2zPmy4tVkjKrEbmVwd5CZCjvk0kFvJBZ+VbXLQMoO1RyOevNdLrPhTxDoNs9vb6XezLG5N5MtswCeueOmfWueS3RQ8UakOMiTc3IHsOtbezpz1PXoZpiaXwTIGn1wTxQxarLPKwwbdGAz+PTGO9e1/B/wCNWvfC60aW7iWWwY7RCJQSjZ6nnv7V53oHgPV9a13TtJ0ezmu57ggM8Ee91H+P1r7C8P8A/BPLVde8Lp5izWl194vcAfOOwIwOlZTwyt7qPZw/EFeMv3vvI2PCH7Tng7xKhe4WOBwN0koG0h/QDGT9RXpdp408K+MbeO3h1FTLKvyhiUY/jivjD4ifAPxJ8INTeK70RBb2ys73JhLqyg9c4696890/xfrX2xr6wL26xt8ihdqOP8iuZU3HofVUc3wtaybcWfo6fDVzbQPEjteW7rjymYsAO+CfasfSfD954au5ZtKv5bIyH5reUZQjsPz714v8Jv2rVmhttP14CFiojZ93DHgDb7nNfRlnqmm69Zx3GnXSXXQtHuBZR7jrVJ2eh0VsLQxUbSinfqi7aeM57Ga1vooGsNVgXMrqd0UmOoIH1Nez6F4o0bxNZo1+tvZX1zGFEoACyZ6YJ/rXhNxpQkDvC3ky8nDZIziqum61qVnBt1PTRNZhiC8bZZB7CtlUb0krnzWIyFtc1GR6jq3w1bSdQub+a2N1ZOw2PC/T3xnPNcvrtvHoLG5t3iiXcXeKRCSw9M+wrqPhr8R7NFOmXepR3Fg4Kos5w8fscn0rZ8d+EU1DT1uLJY7iGPlWU7sj3rzMXg41FzQPksThq2HnyVEedWdwfFGlzS6f5YmAyoAAGa8su7O/0Xx/FcXlwbdZx5ZDZKhvYdK3LnxXq2g+I3skihs0iO5QqkKw7/jXQf2hZePgLho0WezOSMg/MO4r5qp7unY502tzyTx5rPiPwf4ggs5JYr+0unzHIVy6DuCAeldTpPjEy+I7eC2sW2qmJpTnB46AVPJs1vWUuJIo7mEtkt5gWSMjpgenFbt5FaYNyrw2jL8p56/Wsr3ix810ZpB/4TO0m8pzZTcSgD5V/DrXYy2+mWck14sJSQLhTk/MMVjaXDJJE9zGBIITnfH8wx2rP1KLVtZ1Rpbe5CLDHhYCowx5zx/SueGmj3Mm2zz7x3az3urRpDG4e6iZZdikBNpyD+HP5muz8CPFq95FHjZJBHtkVehOOuaydIura98JR3F7egSyTtFFOy4YjsD29q2vCFtFoV/NI0LJK5CswPUeo/A4ry5S5mpI40RaTN/ZWt6st2xkidsxoenA4P8ASqSXqf2DdmWfy8TqSXwOM8DFWdWu7dPGMtpMpMVwN8Rx95e/P1zVLxZ4deDTNQtNPOZZmWTeTkrgDt9BXROXK7CaKunG0OoRXRkjZ5WWIk4BUE4/rXf6rpVvY6RLFb4yhDLgZHPU/WvHvCmnrZa5Lp9xcSyERiRmdc7CCDjHryK9ZmuN+mTwrIS8keFcnIOB0NckEp1HzbDTscd4l1S7i0wWlmubqVsq56KcjIz71jeIdWbRN2pTeZbCaFY5Cwxkg9D75Jrf8P20/wBnWa6JcbiAXGMn2p3xo8NxXum6bDAizxCUPIhbAx35pwi4+6th3tqZXgm4a9vbjUZYopLJdpjDNkk4rq/H+gMl/pF7aQkw3o2zKq5C45BJ9845rL8N6Pa2dgdqBEmIwnYACuuS5lbQII93mhJSA5PGD6fSpptOdpA9UYGs6xaRjUbeSAPFFEqBT0k+Xt9DxXLWkK+G9IsXXTAdSvJNoEeCV9OfpiqnxbUaSlvpumSub+8kLlwcHB6c+g6VrfD621HUfDFhNqnN7bs4Ek3JbrjBpSap6AtCl4s1eTS/s1kjZ1q5YbVjIyg969CKvpHgRriNCLrazDYMnd9K4Hwh4C1C98TDX9acJDvIjD8lh2I9q9OuljbQkBICMWCHHNaU7NXKOe8JalL4t8FTC5yL6MkCVVy3Ht/SrfhqyTRLW51DUGAijOYx0Dnoa5/wrf3tnqs9mYisTfdI6475+tani+4lvfEGnaaYxFbQBpQccMdvINWoqrG/YDm9fstT1CbVXsFyLmPPm5wRz0z6Yq54V0yS6ure3vYMiBULMpyD610WlXaRwTgKJIpVxjtWn8OfDOpeKL+8e0t/LiB8tMHggdyfSkqEp/CCuJ4b0eHX/HFzYyol1ZPJEqqTgRAf4kCvqjS9NtfDum7ECxxIu4kcDiuO8C/B/TvDTLe3yre6kX3mTGFX0AHet7xR490rwy8cU3+kTkgCKPkiv0DK8AqEFKS1NEm9I7mV8QdZlXwbeGS6/sg3OY4sf6xgR09s+3avKvhl4KeytY9Qv7OMjeZUZzl3PY/pkV2/iC2Piq+i1TUf+PVBi3sdpLY65PPU/T0qZlhljsElVdOtYXBjW4YKQQD059OldeMxSjF047nu4SKo027e8/yG69q1t4YsbzUp7eOK6ki8u3RiFdvRf/rfWuB8CwrdXcl9qPhx7aRT5izhCu4nrz/nrWhrFonjPxXNcxXLvbRr5URJyAw6kDpz6/5G4ujeLATDZLBLEQMPJwcfy/KvJoUb+rOmpOOHotfakdfotr/wmXhjV9M1GFo7SYtCBgqShUdDXzd4L+G3hjRPE2u2sU90lvb3DFYpW4wAenc9CBn2r6Y8NXN74a8MXd1r9yr+RufcpGAoHTp1zn9K8f8AEnibT9b8Ka5q1tpDpeTRzZdFw7ZU4wfxA/8A1V9XFclJxPLoS5ZT9DyvTE8NXniHxBd6Xa28bgsJJ2+UbSTnPOB061yy6dpdxrcjzMY7VUCLDESY+p+YH3Bp3wp1X+z/AANqcqWypqLksRKMhxnjPfByenvWTFey3GswEslnDIpDQxjdHgdcfU15UdLn7Hw7GX1WPoewQEJbIoP7uJABk4GMVmXc/mpggsm7AOcgVymv3t7fpZGO5AtAmdqryxwR1z24qr/ad4sMkaYDlNqMOQDjhvrwKu57kcNNts7C6sw2i3C/aWjR2AJAHy+pH1Fek+C7Kaz06zu9KKpHbRsssAGS/fr655rxH+0rqaxuoRK2ZFIjLchT/LjmvZPgHdfZvB8smp728suXd+cjJ5FefiW2tD5rO4Tp0W7Fz4vrNpGj2N5p8ryzC8W5ubSMcMrDLFgOfQfia4n4NXl54v8AirBcWVpJp9tbrunwMFwMg7vUE447cV7h4N0yLUY9V1jUPLWwlO9UcZVEUdT+Aqz8O7HTdR8R6lrek2cdvZKhtVkRAvnHduLDA+nX1Fd2CwyjT5pbs/PZZhGhQlQS1/zO0uLDSI9ajvpoozqSx/LIeWVRXzZ+2J8SbzSbrw9pmlZmEredLsGdozgAn8/0r1vxH4pttT+ImnaNpsgNyzBLmQcrtHJH1FR/Ebwba+L9Ts9At7ONwYxJc3JQMY1ByOfUkfyr11ZNHyy3IPCkbax8JLG68QzusAtfMkE5wCMdz/jXjHwws7CbXdRvZJIIrK2nYwO7dMn+E+ldl+0R47h+G3w4n02KUszxi1jjkOcjv+ma8a+EHiGy8QwyXd9YLaW6RKqwIzBJDwdx/E142Pr+ypNdWfTZZGUXOcdrHvWp2Oo6v4M1HUBqTISC0YQhQ0Y7Z68jNeZ6ba3b2emajYpIbBZcTxxjB6859q6TXPE4ktNK0qxYrbtGfMQNgAduO9dX8L7K6sLQafLCLgMSUQqCAO1eDhFzRut2diqPDUpVOr2LVl4ev47aO7sLGSRJyPkjUhV+vatrQ/g1YXF82oavCJppMN5H8Kn+tdRrvizTvhz4YkvdWkSFYULeWCOfQCvKvGvx0udf8P2M3hpDEJmDyvn5lHp+fcV9bg6LpRu1qz5n2tWrJ21b6np/iTxR4d+FujO8ht7V8Ew2kZCvK2M4ArwZ/FXiHx14xW58QW0sGiFS1vBKpWJRkEezHGevtVi50yLx9pLa5q7hpIVKkA46cnnPrmsXxl4j8PWOg2+qXtyoa12+Xuzu2jnaq/gO31ror11RV3qzOpOOG9+esjWm1qz8P6rcxTQ+XpUkXmyTy7UQEdOPQYNfP3ij9q/wP4a1G/0+3lluAjkwtBjaWHHAyOK89/aG/aLv/Gun3Om+GLhILSFVLTL9+TIOee2M188z6ct5oa3lpElpd28Q/eBd0srjkkn3NeW6dTFPnm7I8Sc62LneT0O88d/HPVfG3iBY7nT5oNEdiIoWjxvJ6Mw6c+uK4XWtY1Cz1U2/n3NlZXHC28ZKo5/A9TTpFute0UzXgzLHHzv4ZvWs9dUudS0GKFowXj5VQuSAPQ9fzrrhhKcVqXDC04qz3M+eM2k80E2BBMctE7bufU+9Q2+iyIu17u4itIwXijLHaxPYU8FtStDz/pG4gR4Jb8as3Ud5c6baM6LbuinIXlgPp0xW3sKdrcpsqUFsjMlsWitCLYP9thGY5o2O4Me/1HrTL6+8Q6pKLptUvme3jCENKcgd+c98VJJulcK88j5Ub9jbSeOMn+lQNZS2zl4yzwtkEs+TnH1zUvD0mtiXRpveJL4b8V614bvHn07U57aCcgSpHyWHPc1Lq/xG8U6hqs8r3zCKNlaFFcqpA6gqDjJHBNYnltbL5YHKkkFuvJzioby9aXDyLgkDhBgDHFZPC0nrYh4en0R6NP8AtB6vaxWaLplq94ykvOykoCDwQRjk+laXh/4uP4gsb0apevbX5bC2mAsTjHUHGfrz6V49BOk4KM2wep7VBcOEnbaSeMBjxkVhLBU3sT9XV7o99/4SG0kvLK3sWlvZWYyNDNeYXGACOf4fUD2roLK/tdO1CWW2h03T50wV+0YIx1JHfn8K+Wcf6TFJIW8yLOxlcqQCPXNXbbUZ45ClxILmRc7ZHGW+meTiueeCfRjVFx1iz6K8T+LNX8c6IY7jVLOC1jdlmgt48hgDkNk5zn29utd58Kdb0L4eTW02vXN7qsUsLKlvcREkscAbQVPTAxk18q6f8Xda0+2FrHbWr26HhJlLHv0Of5ir9p8afEH2tVv1F3aD5v3YAdeRwDxx/h1rCeHqKLimdMcTXpyUt7H1X421Kz8Z/EGyvNL0l/DFtEXk+3GNSxBwctgYz1HJPeup8K+OtR8OeLIfs+s2epoYyqmZfKU8diAeeP8A63SvmG/+M1jBqcTaWt21+yYy0jvGnHG5d2Ow6GqS/tE65p2sq2qpay3DKDCsUZJQ9PUHnPJz61j7GtJWuaVMdXrTUkrWPqy118aj4u1fUNRvtPlIiAkcTtEqHbwN34df5Vhm3i1fWE1DSr+zW5OTi1n81W4GPm6ds9O9fLkvxI1j4i313/al3HDbQAebFEjKrEA45zz1HX0qj4T8X+IfCbX0mk6iixSMCiMuVB7D64rSGGrbuRLnWqTU5Ox+kvg+81zx14ea3lurW2t2iCNKCWLH29CPeuh8P6Lonwv0lpZL1Zbsr88gfJY57L19hxXwx8Gv2mPEdpcz6PeuHuJhmBzGdpPORxj8P51i638dPFvh/wAai/1iKbVJoGINjIrKF/usRj3/AJ13Uoyj7smejDnnbufe+gXuteMfEpnvLeeHRoQGjaaPZv44I4z19PQVjeP/AIzaX4M8QQaVdxPLDPwsqDcc59PavJPgV+1ve/EzWbfSJoIbFnXAZ2yM4zx068/lXu+qfCrQtUkiv9XjiuZozuVwc4A5x+laXV7M3dOSs2jiLvxbrFl4ytLe01GS202ZPMWS64Q8ZIB9vTNch8VfjhrHia8fw1p7rcQRgCa4i4D452g9MZznmsr4+/GDTZdZi8M6ZClz5SkTSRMMx8HgH+f4Vzvwvs7PVLmF7eMskUnlsWGMnGTXLWreyW57mBwqf7yeyPZPhT4fuxPFPqFksloV81pWUAR8cKpP416knibwxY29zcWUMT3RIbCuCzEdDXmniDxZcJp8WkaVAweb904VsFRkZ/8A1/Wt3wV4AbTWt7ieyslCqC7TyEsT1JPvivma2InUluXi8XVq1PZ0djpdO8a6u8qRRwlWuBn97OB/kelX7jwNeajHETJG11Mwd1a4IbqCQOPQYq14Z8W6Jf6vNak2MPlRsA5wTgHAxx1/GuFb4nR6D48nuI7+PUbRJPI3MpUIO+OO3qDRSoSqasinl9Wt8bO/ttH0vwpJPc6vcC2mYnyU84MSuByo69ambwNox0M6nJemNLmQSLLMATg/1OP1ry/x94xuvFAkvXjtZYVcpb7Y25GcZLev1p1nb6je6RpljPdyPCqqdvmEJ1yOfYeldH1WKerOv6hCMNXZnoOpar4YtbOLTBMbQT/IJ0P3vw96jFvocb21lB4ghMdsGM0UbAMccn8sfrXHy+D21PWHQzRTxWynypdxLKeDyPr35qfTNJsdJuL/AFCeKR7gqY90SZGD1PXqTSlh4bpmcsLh7cyqf1950kl9oniW/wDIs9VaE27bizDCleMgnOPp/Krj2y3JYW9/aJaKMieK4AK/r3rhovCtpY6Hc3z3boL1tyxkbSoPG3r2zUi+DrfRPCQsorwCe6wTKVwWPIH88YreKcWnFmcsLQ3VT+vvO2sNa1JCYLDVJLkKA3mtIJY8Y6A9K1rTxRDqW6K9YNKrYZolPyn3FeV6ppGreEdHgtNPumeZlHMZ2nO7JOOnQ1avtd8SaLa2gFsl1LMo8xljGeOu765FdUcTUhuc1TBXfuO56hNNpMExlaO3uCBnccbh9a4+/j8Gaxdvf38Fqg5y7EAkdOfp0rKv/F9hbXK2s1tcQXEq5JVMjdmsm88I6Bqv2lBdsk5z5kSttAPOQB+tdUMauqOZYWpF6ux1Gm6/8M7fT2gt7yxEG7DJ5gByTxxWnJ4Q8K+Jri2utPuYpWgIZY4pAVxnuO3SvHvCPwvsdOlkmvbJL5InYwswwSvGM+4Oa6XUFm8BW0ureHYuG2iWB+QqjjIrpUoVuhx1sO1K7dznfjFbsfifZTz28dpY28WDI4KpL8uSc9MgniqngO38IarpHiHU7i4iglc+WzSNgEY4IOc8k17V4YfTPi34YH9tQWqSy5Uwk5Ix/Xj+VeEfGj9mzxR4es2/4QyaSfS5DuntV5YnIII4yeg4HpTWDpTjbYulRozdqiszktAa1utCXRxKbeW/uPKUzYJxvCkjvjB6muk+Lnw0Xw5pnh/TrO6ini89RIHYbiqsDuHsMHp7Vz3hj4d6r4g8RQpqFhqgv7RoytvJDtiyeST3xgfp716HffCHxb4u8YJugFssClYp7htyhOBgfmSB9azeAs9JmzwGGb92ZxHh7wO3j3x9M0Fub2ysLXy2DqHjLnGccdcfyNcXpHgG006/8VvfWMNkk7A+WsKkA4IIxjvwfz9a+vvhV8AbjwRNqE97rLo91nItztGe5Pbj6Vf8R/ALw9q9tcJ9quZLmUDMrybiSOnHTg84xWLoV4P3ZHnVcHCPuwmfn34g/Z80O40DTp47O/VLmVCyQEhXycFiO3rx6VV8Yfsv6Pca5pdlocUmnTBS8k25pE46gj347jvX1H8XPC3iHwboOl6Z9njlsLdgovIk+fGT19Dzwa8r0SWe8+J0fkS3l1axRtuG7IBx6+n1qlHFJXIeX4lx5oO6PDYv2bPt2r65E+uOJolBWO1O3DbT94HnjjpXFz/AjxfFpttFBJb3UUkxjMysGK89SPavqqDULaz1DxSFtXlWRslycN0PT8apG0sJfhlpcl1vQCcEKihmBz09c03VxEFeUTnnhsVT3hc+WfFfwb8T+DtVhilszqcTpkS2UbORgc5AB/WsOy8L6xcWV/cWui38kUBO9lhY4PpjrX2ffyQL480onUGEBtSVgkGAc9z7n3rKhlhSy8SQ/uFlQnAWUIzcf4elNYtpe9E5nUnHSUT4puppLdraIoTcyMqmAD5wc45FXbmOWz1VrGUmKUj5o3+XH14619P+KfCOkDSPDV/BpltFePLGxnQYmPsD1Ofc11fir4f+G/F9/DaahYeddMu6Ngu1lwOfm/pVLHU+oKvF7o+JV+zAzj7RHH5ZK4dgMn2qSS4VoIAAJXBx1yCK+nPDfws8J3XhLU7GezSUwzuxNwoVwM4BLDngVwcnwH8PKbK+g1WWK0kuNv2dcleuAAfy65raOLpS6iVeDZ5FyiTxJCsSPgbcZ49qbGpiijMkbeUDgFhwfavXNZ+BTHxDd22lalIrCLzmS7+ZAMnAXn8axYfg9cap4ce5fVwJYpTGV2fIGHcHrx61uq9N7SL54vZnntw6T6jAxjWJMY29QRUaTbbq5RIs5XOQvb611jfCbxLc32lk/ZxbytsWfduUnnGRwcHjj3q1rHwa8S6PruoujQXkjx7liibBKgf3fckjrV+1i+ocy7nn+d1jIQdrZO30pb7abW22q249fQ11uh/B7xJ4k8N3eorNbadHBK0Zhl4bjtnNZms6Bq2k6bZG4sGkBGPNjUlRz3OPxq1Ui+pSknomYCo8d5CxOF3euB0p13L/AKQ4IJkyDn1rf8QeB9e0N7K5ksjNb3AVkMZBIB5yKzZ7W/1DW4rGzsJpZW6qy4JxWiku42ZluqtdHzAVXqSOtOZFYk5JPPHStK68Oavpc7yX+l3FuF/5Zlck/hS6P4e1LxBc3cWn2hkkjTJRuMexNVddwTsZEaq2cYBPr2pqJgNtJP6g1qXegappKSrd6bJEUKlmALcHrirGneGdT1eOVtO053WM43M20N+FLmXcLoxI8jO4YFNCK24HkGtGfQNbi85ZNKndkbBMQ3LnvzWna/DrXtQ01LuFII93GydirAe/Wpc49yL2OdSNBEEwARzmmRqATuOAfXjNdJbeC9XW4EMlhI4wcyx8px1OTUg+G+o3tu9xbX1qiICTG+Swp88e4XOa2rGhPDfjUTHo2MnP6VszeCdfSJPMs0hDkAStICv5Vp3fwt8QabapM9xZyoSPlX7x+lT7SK6hdI5d1V0AHH8wahZdrjAP48V1sfw/v5ZCl66aeSvyyMCwz9K0dY+Ed1a2dlLY3sc0srbWaYFVPHJqfaw7k80e5wbnLDPBI4x1qaMB1HByuOvWuyg+Fx3xRanqCpPISIxZ9Sfc1r6z8IV09rJVvpo2fAZiMg/Uf4VLrQ7hzRW7PN5QXmUbTjjpUu4CRQQSTzgV6IPhJZLqscFxemRHVSiGR4ifXJqxrHwn0648TrYW881jtiU4tnDjPYk4PWl7en1Y/aQ7nl5G26C9A56E4zTrbP2qVcEFTggc8V7R4P8AhJottrkserqNQe3yFa4Oec+lEvwg8MT69f3MqyJCxLKIZyq5/PtU/WKfczdaCPFo7tMzp8xCZLFVJA+pxj86s6fbi609vlaV2bGVGT9APXFfR3wz0K2mstSsbVGlSFWVVkUNxjglsc8+tM0GxjtPB2rSXljApikYKUt8FT0yeP1rOWLgtiPbxPALrw7qsGhm7Gj3qW4cDzZISox/OustPhZ4j1e0tZkhfTrdyi+dcQHnIyCPavZ9QW01L4aLbC4tLu5ChvLhODgc885pLjxNDP4a0GC+0qdoBIvz20xCgDoMdeayeKb2iNTnL4Ynn+p/A7V08QWFva38YSSJTJJcwlV3dwOOfXrXSeFf2f8Aw+p1L+1rpLm7jLb1WYxIxxnkZ6fWvSrVYNR8daRHB/aFnvRSSz5UnHHynNbdzoU3hnXdYtpXiuWu0MimZckH3HvWSr15vlSFFYib5YxOG8H/AAs03QW0m4i0oPJNOSGM25kUHjH0r1b7Ncj+11itjLArAK3mce5x6e1YHiO1trnSdCiMbpOswCpbw4MnsOc1n69d3fhK2n0ie3ubbVdSYNboGKt8x+Xn+darDVq3xuyPRpZbXqWdV2R2ENpdeKZbmysY1lmEIjW1toCWz7n0xXrHgP8AZjuxHb3t9dmyDRhWg24fGO56Vc/Z/wDDk3w98GLea8sNtfy5eSSVstjqNxP8q434m/tP+LItQvF8Laab3TLRWZ7gR4XC9eeh/CuuOHpUulzvVGlQlyU43Y74k/sl6heTz3dhqxEaEvGpyXz9e+a4rwD8OviX4FtJ73R9LkllJZGN2hLMP9kEflzWX4A/bQ8Y+KdYnWfTbeaKNCdvKqDngfWvX/DX7S+pawssU2lqlxHz5anaP61upNr3dEdnta6jy8mhd+FXwe8TarryeJPHLxtcBcxW7gDy/wAO1WP2iPH15oy2Oi6JfpEs4KzGNgCAMcfrmub8QfFzxN4ltryzaePRAqblKZBcegOc8+1V/hV4Mu/EkzXOtW63MJAaO6k5K56jPXPSsJVrO3UwjfmU6isl0PKoPC+qeCNUNzbSNqlheyLJMqgllPqT0wT1q/qXw5vfFWtySW7tocaoFZ2UrG2RnjoOuK+m9K+HnhuGVkmnlvW2ktDESyAZ4yOnfH4Vt6h8JNL1OKFWubm0sx96McE+ma4K6r1ly9DpeJhN6vQ8W8F+Ho/BOhwadefZNTQE/OuGdyTkALyc89q77QvD11PcieHSdQsrVsyOroQr9sBffrmus0f4N6L4euzfadc5uAuVNwdyg+uPXmutt9N1uNBNBfQ30SAZgEYXcR2BrkWAlJXmypYuNrJniV3exeHNQuLmw8MXEj4+d3UhQO+BjHYGtDSpbPxdYTXF7a3FskRyQi5VSOoz+Rr2C08QXttqEVrqWkR2ltJ964flRwe/r9ah8Q+DbbX7W8XSrlI3mXkxNnB/Coll1lowhVozXK7pnkMVzpF8yNaXtrfXaHCREAuPXA6/jWT4w8L23iw2jiD7Fcw5527SD37dK0tY+B154Qil1bT9TEl1GTIUK8Agf156+tc7oXxX/tyeKx1GwWO7kbakkQxgD1yfp+tebUo1KD1PWhz00pQlzIw/FPgjxHoGkzOL+SW2kcMFt/4Bz+nSuRstTnttHJa4e7MRJEc3zH3GPQ17zbJqOimRp4VvbNyQQxzlT/hzUdv4v0RblrM2EKytkYEYDHvj8qzjWg/iRUamDqJutDU+dvFfiW+urGyupXjsX8zaklkuGC4wRnJ49aoeLPtupWNhfW9xdPCWWN5osgY56n2r3u50bwVdxzCWzXzFkeVllXJB7kDPTkCqieL7KTRrqG00+Ge0tVwkQjJ3KOAMY9at1qaV7Gq/s6krqNzwQeH9Z1rxNpc1pBJqIVRG84ywx3LHpgZ712eufDDXrDUbCaKw+1tJ8r+URtHpn+f512l54+OpeEG/sfTBazj5CsaEGMZAyOnPNSy6X4ul8M2s63bw3KqC6lgCfYcdhnrWbxSWkUN5nQp2jShoc94b+HTaPrcl3r11FaWbBo44lYDzCemT+fT/ABq7aeGvB1r4iJub5poZOIkdsqTx8xb1q3q3g698QafYXHiC/wBiW6lpEIUAcf8A66Zq8XgS9isTHdRgWwABVc5UcHI/DjNZyrVJPQwnmleT/dx0NS08SeH/AA3qkui6VpqXIlJaR0UYLHGOefWq9hruh232uK10CW31GPJBWIhwT0/nWRr/AMQvDnhKOG80W1+1XDsqu7pggdOT60+1+IWsXmoiWx0izleVAw3ZZ8YzzRGNWb2JVTHVFzLRBHpniHxnoNzHcmeBY3DwtIPm45x0/Kmp4a1vXfDgtdQnjgeGX5Dc7QSB0J+vvWvY+C/F/j69N0LltLhYY2/MijtgDP8AOt7Sf2dEhu2m1jXDd3LghVDYHt6/kK6Vg609bGEqdTlvVqJHG6jpfhm406KC9lN/cWq7nliQYBHUA9OPSpPDel2HjOMvoejx28EJwNRlAUKfY+o+tehar+z5Z3yBZNZmtLJI9vlwMFJPfJ9D9KzdM8EeGfD0Y0ZtVubu3QkG1hbhh6ttx+ddtLLXe8zlmqEIc3NzMzpfh9YvA03iTxAtzFjaiJcYH0HP8q7rwtpukadYWqaTpU1woGI5THlfqWry34tePvAvwv8AC5ddOmefcREssTElxzyTXn/gf9pnxV8XZ49I0K3h0pVGJrg5ConTj3r1aeHpUnotTmdapKPLTWh9T+KdMkuLNPO1iPTLUfNP5RCnH+9nj8a4Lxh8b9B+GmmRQaI8Gp383IxKGyO7Mf5V5V8S4NQ0/SbW1h8Syam9xIFmjRsknuc+nsayNJ+EsWg3NprV1eR3rpgrbdi/Zc57U62KjSVkb0MC6y56srI67U/F2pfFeVJdSuZdI0sEbLdzt8zoSc9/aud1rRtWWPTtK0W5xaSO7ySIxIUZHOfxNaXi6TWvESx2iacLIKuUeQYcnqAo9+1eyfB34RwaXp8XiPxc6o6JmOGYhUQY5JHqa8+EKuLnrojp5qWEV4rQ81+HnwM1XxNqry2uoiSzRBHc3rZJyByFznqMd60f2i7ezi8I2/g/w9dTT6hGUVobcljsBGd+O3fn2r1bXfj9pmnQvpnhfTQIFJj+0MoSJewwPSvnr4kePLTwTqN54nv9QjuZZl2usYAJ/wBkfkK9iEaWFhZHnzxXtpc01aKM7wHpkWiwPotoktpKhJmupAV80E5xkckgnFY/jj40j4PWA0xrZruWdm+yxq2Qw7579814d42/aA13xg8raaE061cEx3EbFZoxk5x9RxXnl2T4jihvr29ubu9jwRLcSMzf5HArOpKrXaSVkeVicQ6jtTVkdx4p+O/i/UJHkhvotOgnYF4bbt25PPbjiuL1uyEl+mrwzrfTTtulctllP86pxKLiJlbAI6E9D9au6dIsEbRM6sPTGR9BxXXSw9OnrbU4VBJ81ytqM11C8NzaybHLAMCCRjvntWxPKL8xXIZAzKCdoAG7vxWbY28bT3ME8ywqfmjLc5HpimWNx9llmhIBQtgZ+9nHaupDLyW1smqpJPMyB1wW3YXJPcVJLbMtwYo1eXnK+SMgd6YssktiUjiR51dQGlXcMDnj6+tTC/ZJ0uJ4klIwGAXC/XHtVARsXniEsQUhG2uucnr6VI93IImjAZ4g24IFIPIqKS/mBeCPyxE3zAhctUMZ/er50jhQCODg5x19OtTYB6XSwSP5qEhl/HPasi9WS5ZJIRsmgcSxydCCDxirsiPLj5kAzjc/Jx64rPmnlCyKm3KcZ6A8cH6UmrqzFa56tDcP498LWSyQw/aVjAkVnwVPv78VgaRZmxvYUvJdUtNMaby5YraQssig8kHpiuS8MSG6lkgCtLO3VRJtIOMHB/OvbtX1HwbpngvTbKx0d01GU4aaCNjIMHLZbJz6YxXPCpCjLlnsd+FipvkehV8Qz6Z8HoovEPgHxaLaR3TzrMTByQR8pI9sk4I/KvX/ANnr9qy/8a288fjPxVp9lGJAka3DpCzDHJB4+mOa8H8PaPYeIvFUsOnj7aHUM6yRFipXOM8YHoOPXmsrUfCDQ31/Y3djFaugVysKEhQeQdwH6e5rvioy1i9Du+p865oM+tPi3+zd4a+Nd7Pr3h/xJaS3MgBYW8izISB/sngnArx7TPhF8Wfh88ulaJ4Gt9SgJKHUltcNMpJPJz0GcU/4T/GyT4Z+GClt4bE4iIWaW3lwzH1PB45Pf1rq2/4KGT24dLfw2xZDhhLc8D8MVDvATeIguXdFv4Y/sbab4XtIvE3xBl8m5J8ySzY7IYucgN9OOKZ+098bbabSLLR/BGvlblmMci2khBC49R9KzdS/a78S/EjQ7i0TTbWzndG53sRtOcYHqPU14wdAWKxF55sK3rtyCCW6nJJ/wrKcnbV2RpThUn71V2Rbn8deIPDngttMulEQWPLXbN8zOWyVB79cV4PquoNNds+845J3HoSe9d/4+8TLLbnSRdyXmMNIxPQ+grzWaCFgQoww6jrxWUWpO6OHEVIq8YstWd3IlyPnwWGBj5jiregK9jrzwNdThZW37UBDH0wKz7NkilinbCBeM9a25d6zwXizOGIHLegPY1secaelWenWk0tukDiJiTnoxP8AjWT4okjjZ4wrbSRtL9ePetWSfzrqKSCNn3cYBzzVfxXAZbSKVgVI42sMYPekwOXjUbAxkZZVOcjGQPbvWs3ijWrW1tzHrl1HDDIHSN2yBzwB3/OufErrIzbckdj3Falq9tGqtdkGLHAHPPb9azlTU17yMp04z+I+n/B/jyHxpoNtqV3qSRalYIFu9Km2gTR55baT6d69e0axv7rQmh06e1sfDV8QYZHbIjbIIGfdugBx6V8I29i2pCa4ui0EqACEoxBPpkV7T8D/AB3qNxInhPVNRkTRrwFI1cqWV+o6jv7GvIq4adKXPTdjyqlGph5KdNn1PcI93o48rTAmr2rrFdqYSElB4D5x06c1d1aXxV4X+G97aST2M9ssZKxTrgoD2B4H4Guc8OeJtct3XSbC0hudTtmMcr4yk0Z+4SeORitqTwXqXirSJLnxPq8kCRhg1tH8ixjPVh0PqOK9nA4z20PZVHqfY5XmCxMfZV3r0PVf2JvjNqniGyu9E1OzVUtlAt5lQqHXoeehwfStz43aHpurNf6hayS295A379Y1LHg8ZxR+yJqtjBZ6h4ZiijeKxG63uVGCynrn3q3qKz3vi7WrTVlEVpKSm5TwR2JrLMbRjaRpTpqniZRe1zyC9vrnxjoIhsLnyIIlEcuDlxjqa4zxD4da60B9BtrddWuVwySswkaMf3ie2K63XfDWq+CdS1OLRbKaS3nY7ZANyYPfuK53R/E1npepm3vFNtqUyhDK6gBm9MjnH1rx8PjXRlrqj1q2EqUZOpBc0Gen/ssfE/UdEkbwld2cJtrZQhkhXaUPfcOldP8AFj4IXV/4vg8VaOk+oRn/AI+LSJsuR32n0rxTxR4TktIZ9Y024uINZuSroIWIBIx+PPvXReG/2jfHHw7itLfXLSLW4CcMYhiVQPU+o9wfrX0MMRCo1KD3PJdqcuai9+hr6n8GUt7KbxD4f/tA38WVNtLG2+Fh1XGOfTnNbPgPwpqtzpsl1qlleTFmzJLFbFZfpjGeK6HUf2pNJ1LRIZtKR11Nz81mybsZ7Mc9M96yb39qW6NvBFpukONVjkxPDIMowA5IPqeKqdOFXeOpnOm6sfehqX3+H0l9ZXUek6BdrNccGe+hKqR0yc+navKbn9hzRY7uUX1hcMLhvMaZFJCNnJw3p7dq3fid+174iiht4tE0Wa1u9oaeXG9UPHHTr7GvQ/gN+1NaeL7eDTdecjVpCQW8vahPbn/61cyocjvFnBLDypaob8Lfg74O+BljPqFnai5vEHDuu5+nQHrXsdj4/wBZk0iK4+wQ2wkPyRkktt9SKxtW0ePXNGeVSpSSYsxyASme1UPh9rEHieXVbZGQixkESoGycDuR+FatzaElpdnHftV+H9S8a+BYG06NjeyHmKFclx/d+lfnJrPgXXfA90kGtWbWMEqthWHIbOeR7/4V+p/xRuWsby0t0KGIQBipbDD3FeP+P/h9ZeKvD8qSk3FzNEwV1Acqe2K45TlCWq0NXVcbXR+emo+HbyXTwDbyiDzcho1wVXrknrgEV2/w7+KGr/DLUFltryS/07IMkSgsTwASevQCvQPiH+zfP4aWLUbrUJp7fgqA20Jkcg+9eMeNNFu9Iha50rdbWiqS5j+ZnHf8+KrkhUV4nt4HN62H9290fd3w1+Luh/E7TVltpFt7kAB0kYA7sdMd66LULmbSxK+UmjDAMF5IBPP6V+d/g3xDN4H1K21y1vPMRuWic5DYwSPqcYr7g+GfxL0z4seGEkhmSO427Giz8ysRz+IzWEk4ux+iYPEQxVNTTOw8E23hTxd4hVYLkzXBbLQo2DnvX0hZeCIbOy2WkskSOuHjZiykV8ARanrnwJ8Ty6hJCZLOVmjSYDh+hB9vofevS9G/a91VYJrhppHhIULGigsmR3H+cVl7eENJniZ3l+IqyjKjrE9F+JXweutQ1JrnRruE3kWVkiY5OD0z/wDXrl9F8Jj4c6Fqd7qd5EblzkRowJ5GOmetZOlfGK/OtDWLrzkS92J5D4BPpk5/zmvQr7T7PxdbLe28P2hE+Z4vx615tWjConOMT5vEZRiIUVUcTxafUrO3EjnTLu4lnyVYIwWMY9enPrTNIuGvbdIpoZLURHiSV8q/9ePevUdS1Ca+eG0jhS2tCfLdNvz+30qM/D1IjeXUwR7WJf3cQOSDjqTXjTpOKPCcHF2aMXwPqE+ieCvEFxeh4likCjAyQueMD3zn8aojxH+8imjBaGVvlkU4J9fxHpXoOnaGB8O5Y22TLcMSwPGR2BP4DpXM3mk/bbWC0lhUwQMHeKBcZH1yPzzXI48rSEkrsoav4d0uy8NRWl4ivHJIT5xPO7pn68isSx1xrXUZ9NuFaMwALDIeQ4AHf8RzXdav4Riu/Bz2erXQQxfOBDgkY54+tec2F7B4405bqCzaCTTWKYfkkHByPy/OvNqRioXSOBjvE63N3BplxFvYW5YOdwA69MVagmm1GxmEcv2e5MWYyecMOnJ/AVnahdR3WkPMlwYU3rgjgZzkA/XpUf297NSGUBiu446gYzkCvFnVm3dks6LSNQlk04/bLeNbuSELNKv3iP8A69YHhO4upNXvrY3ErxWqAgnAAznA/lWP4p1+ZZdIe2AFtJkTns2WAX+ddPGq6HZApyZh5siHgluwP14ojUlGHMLYzpNRbXbVY5FZLyzyXjBwVJJyT9alNuzaabdlOzbkZ5GT6fjVHRor7SLa91bUoAZbyQGeMvgovRP6Vp6V4gN9ZCyIUNbnLxjtk8c/SuiEpWUpdQ6F/TXZPsgl3FFVlLDkirXh5572O4XaxiRsxt2x3pj6nZxIsXlpO5IJj5zt7jGauazrRggsvsObS1ljJEIGAOcdKlO2ozk/HQS/1TSI4yYrtkkVLhMEgdSCPftXR6As1votrA5LCFcMSeSc1j2UE0tyJbmSOJ4WLlgOCv1rUF/G5LAhoyCR6USae7KSNO0jur+/aGFC0MQyDuwBxk1a1l/JstOidgCGY4zwf/1Vxmm69FpTGG7ZgZCTHI3Qn3q/4oSDVtK0yG0n2XMDs42cnHofrWlFa2voM1opprW1v72OMSTOvHb2HFavhRX8SaNFPqEayNGCHfpkehrmvDEk2q6qbEnLxpmQMeg9hXbadAbaWz0ayYxRM5aRkAJb29a9fD0lN2RSVxPAXhubxPqTvDYtbwRMY0U8r1xXuPhIaT8P42sL7U4RdSENsPBGegrM1hL/AEHw5B5MWxpcIgQhWJIqpoWi23hDRnvdSdWu7gllyMtuPQYPfNfXYfC08NH2jV2dNOi57HS+MNUk1uJtNsJWjtsj7Tcpnkf3Qf61jiDQvDUEd7NDBbQxDCTSfNIze3fmqeqaze38RgtZBbWzKu8n77E9QP8A61c6vh99QuUWw0a4upk4Z7k5VT2IznjjNdjrVay9xWPSp0oUo6vUtXvim5nud2mWhvJXO+OdjgKO3FQ6b4C17xHqRv8AWZXndTiNCeEHXj+VejeE/C8uk2/2vVfKjkjBbYh+VB65ryz4w/HlPsx0rwpcXH24SBXlhj4ZcHIB69cdMd62pYHm1nuH1zkdqcbvuejaB4HuV1FZ71Y4LO3OYokwCx9SfSsj4pfHvRfhzYIIEXVbhn8kxQSjKcc5615N4j8R+NpfCNlpcOrz3TXsYF4WQExIw5GSM8ZweapeHfhPpFoILm6ZrmZYwXimYjfJ1yB7ntXo0cPCkrmHs51pc9R6HYz+Jdf+JvhixjVINMhacXBiMm4lMZXI7jmvNv2j/iFqHhXwONHs3jGq3g8tDDnITgMfxBxn3rqPFHijw94XtZ4ntGTUQuVht1YuwwcAEcdRjFfK+qaVrXj3xs97qEVxbQ3LkLAM7kVVYhQMc9Ac+1c1WupPkiKNOVaqqVNaPqen/Cmw1HRvC0r6oQh8oLmM5IOcA9umcfhUNh4iSGe6muIhCqs0cbuc+a2eDXZah4e0bwv4XawvryebcCzHftbJ5OMdqreDPhpa+JJ7eSC1lEEgIjjnYsAOmcdORWMINn7ZlkqeDwtpuySKs1uupRIXhECugLEHBDc5z+mDTX0BMIyyqIlHzKT8xFe+L8ExDpchcLKRHgREYXPevLLx7NmvNOiKx6hA7K8chxjB7e3pxVSg1uPDZzQxMnGi72OP02aOzu7X5SC0xjBIxtB6fqP5V658M7+5ubDVttvFcs8hgQjgcEjn6AivMbPSF1S4dZZFjtmGw46q3OSD78YzXsnwl0uOF1trZgYY5AWZjySO9YTp81kcudzjLDNv1PUYrGz8O/D6WPWmjFrHA3nAnA+n8qzvA2tQ2fwwur6ztW+ywiZoIn/iUc/lnNJ8WdLsfENjpukSsXvLmYLDFvIA4PzkD0/xpvxI8UaT8HfhLdTXe5ra1tjBHGg+aVtvQAdM817FOCjFRR+I1Jud5Pds8/8A2d9SufFviLXvEd7bRW8KM0KyKoUA5yR+Ax+ldb8T/j74V+Guk3t213DLebzGY4yN7OB09eAa+DbL9r3VdC+GmrWeh6Y63N/cTCCRTlowy8MRjkj09q8u+HfhrxD4hYa7rbedavM5lW4YlyM8/L6E5yfes6slTbcmejhMDPFzjFLQ9A+JHxBvfj34qS6vZWttKtZNsca8lpCeOfy/SvXdM1D/AIRL4fW9rc2cihyqySISdvPTJ5PAqj4O+Fmj+NTbvpNslpFbOHeWPjnP9MV1vjvxPYT65aeF5bMzbMKrOOGJ6t36etfHZrXc0kj7DFUaWW4b2cH7z3L+t39ndweHjBG62z/KHI2kHjHH1r6I+G0Y8NeHbqe5/eeTHv8AMY8kAdK8H1jwvqvk6VL9lI0+yKlSGyGPHJHt617RpXijQ9N8MXVxfXySQC3Ik3DI6c1tlqU7J9D5zFydShE+e/iTJ4w+Mlpq9zAI7iwEjIsIwCqqeMe4q78MPBkng6Kzk1HUpL8TRgLbSMQFYjOAM4yOmfatLw58SNM1rS5/D+jI6NczyMzpgDZngg+/0rZuL6KXwnPJEsS3diCuSMEFR6++O1fZ1KqowPNVVYWi5tasg8SeKLPwHa6heXpgtrBoyfJjTAGTk5PT9PWvzx+NXxOb4j/EYJZpcWmmRkKiK2A5zkMeeDkjp/8AqPjF461D4qeINQkvriSNLKTyI4RIdvHJHbjpz+vSuZuLKPxL4bt3jnIfTtoKQnaqYBwCepx9a8unRlXl7SofNxc8VP2k3oZMCWmk69cJd+QlvM+WVyQvue3p+tXi32LWrmMX0gsnciKGJtoz2Of/AK9VL21i12xa+uA81xY4ERUYj47Z65NJcrbeIdIea7hc3UKAhAwRU9AO5r0krKyO5abFOYXWjeJQsl5tguFOfKBYj2yeMn1FN1i7k0G9RYGuBaSjGxuSc+pplvqyX2lSO05neNdqWyDlPrRNAJtGEcYjSXOfMlfJb2ApgJZ2F1p+rRXQk+zi4G1v3gwR7/SrGqabdR6s8Mt6G0yUcmJtrEY7kGo4Fi1fT1tp4GnkjP7shiNo78VXIe9A04pGsYbBBwNvfmgDNm0lNMnMMBd7Y5CsxyR9TUM9rKrmMMTt5Upx9KuSPLIk9uZHMydAfT0rOt5ridZV3wqYeWVgSxHp160AULozzsnDoVfLsDyR0wfxptymIyCCQeQ3Sr3nmHc3QkEH0NUvOd4grMWQA4LHOPoKVrgVJisagrgn8ziqrJ5ki45PUk8VYn4Q7V5GPbNUZXCy9CWxjPtUgST3GJSdoAAxxwKjRlUycYJ5IHHWkCh+QcjpikdChYjAPTHWhq5KY5zhFZenHB5qQygOhwST+dMgULbbXOOnHWoy371CCcCpHcv2F5PHe77aQROnOTzz/wDqrWtbiRb5LkOqy/xNgE89a55WzcbAQucEZq3BNOLoQrIie7cjFTa5SOkOsLfQztGPLU5UqoxnB6kU+KVoNHSFQoDkEttyW+h61Q062BjlEsuCAcFRnmtKAxCK1gFzJKIhhmdcAfT60cpSH6Hdz6VrunGF8O8oAYdsnr+Fem6tDJq2p3l1e3u2Rj8rDjKgcDrXi+q3AhlkkhBcCQGPZ16ivo/4Y+N/DjeHYGfSo9W1KJAJFkTJTHXBPHftXk42o6PvH1GV1aMIt1DF0yxEVhJPp0cMN2u1lnj+/kEHk9ecYrV8WeOfidcaLbW8E9+9tdxMNsa52jJGM+uOeo6+1ev+Eo/A+q+GL7Uhp9nbNEwdoXUA7scDH4kdO5rmofGeua1przQ2zR28M6xARNgBCecDHbj9fSvGeNe9j2MRisOopKJ5r8JvhxLBdT3viOd7C5Y7Io5M7mGMkjn6c17DqXiS18LT2EGjr9pLttuJF4G7jGTzz1/Kp/H/AIU0LxvHZRaPaSDWSoH2mWRgY1BGc89ee/r1rL8H+A08LJfprFlZtbMxd53lZySowoAPfOTkGuKrUlUfNI854mc/citDufBWri41K9u54FjjQkhz1f5R/KsLWPiHq3iDXg8YisrSKVVVJSTuAPce9c7P8S9M1G3j0fS5vszP8uxFJAGRjHatO3F1GI2uB5ojH3hgFgO2fU06dNW5mj2MNSp0I+1qo6m2tNZk1h7uT7TPHyFNpCSCG/kRXW+HrG1tb+CDy9VeVmLOJF2ID05yBz+Ncv4d1XNob1LTUoEjOVgkIUMSeo78e9ej+ENX03UL0Jr0kFokZDKks3XJ4yfeuqKnUfLE8ivmdXEydPDqyL91JNBHcQxxXSwAhU8nYWyfr2FWwxSS0F9NNEI4yWMroA3HoBnNLHBpV747t7fQ5rbUE3h3iCZQMOwbuO9e5atp+hJaxPqlvZxSBQoDAD8AetejTwTuuc8upCcHerJ6ni/h/wAHX02mX+qwyO8Er8I5UnB6H9aw9W1K10vS7K0VN6SOVdY22kkHB5z9a+hIdL0PUNE+zYS2tZAAyxy7Aa868Z/s06DrtuJNML21yOV3OWQ/Xv8ArXoUsHRT1M4SoJ2kmeaeINX87VLO2TSzewR/vQUk34+o9PxrSl1nU7y7iu5dHeLToODNIuAnocenvV3Rvh3498Ha27WFhZTW6gKrrgDHsM/zr1+18O3euaD9n1yQxu65kQABevTP9K3eGow0cdDRyoQXw/izxhfFPhxtUe+kkkkv4zgAjKe2Dj+VP8Mxat4i8Rz6pBps/lgFE8vG0jHGQe/fINe1aV4T8P6BZIhhtroxA7XkjVj6+9clqf7RXhXSp7rT4zLFdw5AhEWCWA4wBnrWTwtF7IiVZf8ALtNfMSbwhdWFpFdi0mnvnUl0JDbTjtXn+qmHTkefVNPMd8AQjyqVDZ4OT+dSab8ZfGbapHqOp6VLYaAz5aVo8nZnqR7DvXpOg/Erwf8AFaWTSowt6V671wMjrg1k8JBabCWJqx3Z5PPpWnaXb25S6me4uFBwZSQR3OParZtGtUTfcLKGxhTzXWfED9n6TWZ7e80DUWsLm2RhGspLKf1+vrXn+h/BXxVo2q3lzq8sl8yriIwHlj6Djj8q0WEsrxkd0ainHmckbl7badZCAm3KXQKkmI8/iK2rb4n69bT/AGWD7NJbLwGljIPTp1rnYvh1resl20uynt7l8edPdnJz+P8AhWno/wAN/Gr3UkN3BBKEwEmf5VAx2x/hWnLUit7mEuWT943P+Ft3djKJLvSkKkEl4TggeveuY8QftDS20jy2OnmW3AwXcEHPpmvQNH+EVzOXfVpIkI+5s5A9RWrZ/DTTrBPs9rcW8oOT5LqCCfYZrSEn9oxtST1Z8qa/8aviHPrlm9hLHb6dqU3lwxTEN5fQcnr1P6Vt3Hh7xp4H1H/hKL7XhrMS7ZZraNmQbByVA59K9F+JXwujW5gnubF5UWQNi2UkCsO48GaVaynVzHcEglDbMwCZIPUdf1rR8r0Z1KjQmk4s7D4UfH3SfjFPLpo08200SksJGBH8hVD4y/D7XdN0Oebwfa2kDnMkhjQbvfA6ZPNeXS/CzZe3epacX06RlJCxHapJ4GTXrHwk8Y33g7RnsfEEckrhztleTduXHGPpTjLkWjHKE8OlKnK67HlXgf4QeDrrwm194muZ5NamzJcK0jJtbnIwO31ryvxNofiHW9ZTw/4T0WVtMt5gbW7VCS/PXceOpr7T1Tx54P15GtbuIKko+ZmjwfxNWL34g6DoenQRWI85IwqosIyenGBWntugRzCpF6q581eCP2VPG3iTxHb3via5hskhj+UxgMSPQ9Bmul8R/sVYa9nsdQtmuZgcLLFwCfxpfjZ+1drXgO5tU07S5JA/+sSdCDjtiuQ8NfFj4q+LCPEUUa2mlN83kfeyvfA/xrKU4y0cRzrSqvmdNGZ43+CGv6F4JFrfrGDYYZbhCSVA6lT64rivBPiCCHxcqKf7UeG3GGlfcQO4J5OSea+wbDx14a8d+GTpurzYnlh2zxTDaeevbFfKnxV+AkXwy1qLUvC9zdvHeK8TNndsJHy4Puccmuf2OHmtY2MaMMPUk1UhZnAeKfETf2j4gjsES0M7GLyHiBVmxz055z1rnNF1Nbjw22m3bOt3p06yeTCvDAfdB6d+v0r0XwZ+z9omtaULvXPE93Za2+4yReYFCt2zkc8Y5zWBrvw5u9C1W903w9EurQxxiR7peXLk8nPf1rF4Kg1ZFSy/DTnZaD7J7STxrD9o0xLUXVoUjkRud2MtuHHB6evHvXPaJd3k0HiOwurdLhIt0kZjGxi3K4UD1wK94+Bn7OeoeLLuz1PxU00GnRr5vk7dpBHqffH69a+nIvhx8KtAt5E+yaeswT5mYEtj3oWBp/zGNXL8FT+0fne9lFeeENH8uH7JFDchXcgF0wRyp659605phJ8RoltVlME1rskd23K3UjPfjnnNfZXij9nzwZ8RdDu10WGO0uFVvJkhG1Vc4IO3oeg618r+PfhX4y+DmoW+saxDDeaVajyzPBy4U5GSMewH9apZfF7TNKOV4OutJ2ON8IW4tz4mtHt7i0tGd5I+Ay9+x7n0FU9UP9v/AAseS4jZJtxjUbdhYA4BwOx9K5JvHt14p8Y3qaKrNLKAALmUqo9tuf5Gu9tjrNn4RvI9XVINi5jkgO5CP8aPqCW0yp5FQv7tQyfG17YSeDvD92ywG4gCbFeI+YMYyAR05Hes/wAfl7fUdB1K2fCo6O5jUMIwecnueD0qDw2vifxDaItvo11fQedtS5SM7evOTivrfwx+xhqXjTQLa+1jUUsJZY8rarAGEY9Dk/rV/VGl8ZnLJKcFd1P6+8+W7+e7bxvpTwMktjcRsqqvU59evNVWRLPxcbe+jlgSSMhS5IU89sf1r7Dn/YmW1jtWh15k1G2P7uYrkYHGMZrzjxz+yx4v0vxDBe2V7BrE6AoNw2kZ9qFhX0mcjyuDdo1P6+8+fNEsnuNf1iaweHymUBYxJufcDySCOhqeKKRby6t7yeOB35AK/Nt78/0rsPH3wk1P4Vapa6lq4tY/tw8uR1BBR+pz1/SvOLnTL7xh4ld/Cdi+qssYEgThVOe54/nTWEf85qslT/5eaf15kPg1JptV1VEujBC0jYDcEDoCB0qHT7KO0m1G0upZbweYSrB9oGe49T9a3n0i6+Gty7eKFSKec5WOyYsfcEHH86oaZ4f8XeP9evYvBmlz3dg5BJKgFD3yT/I5rX6orayNFktPd1Ct4f0CNtEvyt1KyneqiU7jjHSqmk3lhH4ca08phNtaNyFwT249q+1/hJ+xtoEXh62vPFjXEmoToDLA7eWobvgA9fxr1jQPhB8Pvh7FMlpaW9sZR87zvuYgdssTx7Cj6tBbyMZ4DD0205n5qahpsM3hJy84dLfZsjK7jnPAwf5iptZsYbzRrQNbSIykFTA+Gzx2zz9K+8fG3wE+HnxBsrlNOMcV4VYBrabAU/7uccnrXyp8Vv2bfFPwv0ibVotcju9OtpFkEIBDnngY5/nR9VptfEOll+HmtZnmmt6OsUOm3GZZ5RIADLjAHuM9aTUbmW9NlZyxf6MsgIkQncvPrVeHxRP4t1i206/Z9FsN25rhbcsSe5zkY/CvXbn4c/Du08GahcaHq732sWsPnGRpmyTjI+XpyeOh60vqlPuW8tw8N5nm3iKCK3WyOnTiK5Rid8qbh9cdKdqNzNfXWmJfPb3UIZTsCmM7u+WzmsHTNO8Z/EHXbXRbXT/st3MwKzvCVVUxxmvpj4N/s06r4T1f+0fFcdrrRxgQuNyx9+MjvjtU/VKa3ZawWGivedzwbXCLXxgJLKeQIyq+NokTPoMgnj2rRiOo3utyXbLKquqxrKIQqKO5OAK+zNX+Mvw78C3YttSs4NMuUXG1rdQSPbANO0r9p34d6xdR2trNbgtx86BR+eBS9hRWhzulh1tC/wDXofF2hOfDOuTBtSJzIWZmwGbPqSOntW3oWppqWu3qutrexSfMHkjDYPcDtX1x4q+F/gb4pX8WoXdtFOwTaoifbke5Br5b+MP7M/iW08ZmTwLYTw6aQo2mTK57k5P8xTWHoW2LhRwsmrxszhNH177H4g1W1gUgSSOq2tnGQR24A9a63wtd6XpHh/VYLzzLQz7t8E5Kt09OuTV7QvGviT4N2w0m/wBItLzVW/jtoeeehY+ufTFeh+FvgnN8ZfK1nxPfCG63B444Ygm0ddrDHOD61qqdJaKJVsNGVuTTueN+D9J/4SeZNE8M2EzSzOVaVsiMD1J619I6Z+yzqevaRYW+u6va28dthljSMEqenDcV32t+IbL4EeEo52mglt7cKgURBXYfQEDPtivn/wCJn7UEHxjWLQNOm/sSEncb2dcHPQAY7c+taOcIKyiaqurqNOGh9T+DfgH4L8NmKUk3t8igCaaTJz7Dp+OKzfiN8EZfE9veql7FBZFCQWj3Sf8AfXXAr4m8S6Zr3gaGzufD/iu7vtQ2mR2hkKxgDoOv6E16v8D/ANpjxPBYyJr9ndarIP4weCPQjGKhVObVqw6iqX9pB3t5HM3Vr4k+FHiWfWPDtrJqdlar5DyXi+Yu7uwH+FezfB3wLpnxYX/hOfGcEtxfRSFkhG5IoQDkEDI/Wu88O/HDS/EsMgv7NLEDAEUi7gR9K3r/AMVS+KdPl0zRPKtrWRNr3LrtGMYIUcdqftl3MKmIqzaurM8K/al8RWHjqPTvD3hy8jikkbDOSVTH904/QEVx2jW/jS38GSeHi1rKkSGJfJQ5dMevFe4WnwS8L6Q0d7qNyt1PG29izYDH6VtBPDqSq1rYyvuwDKz7Ih9ef6UvbU4rmbOymqVGOvvSPAfDPw9lvfCEMN3bvpzwPj90Cgf3Jr0K70Oz0DQorx7J4hBHzcFDl+PX/Gu2kmuTqaF9QsLTTInyqQtuLAdM/wD1qs68NU8ZLNY2+p2cdk0e3zEXBIPbrXFPH02mlKx0SnOraK0R494Z+InhdNRNxr+nyCPgxSSJvGM8c17h4B8aeCfifLJa2s8sZtAD5TnygQc9BnnGP1Fee6X8Cp7SGeC61WB4skpH5eTj65/lXPSfB+/shdyadYOZIZcxyo2A4PUj2Hp9a5IYqClfc63ldOotKmv9eZ9lLZKmliHRDBAQoCsVyP8A9dZ9tpHi1LjcdVtZYuuwxBePTODXzxNfeP8AwhocUzSubKNMMIzkxjGM+v8AnmsWHx94sC+afETrxu27zxkZrrWJg9jg/sipf3df69T62m0G1vYZE1G3DIy7WdSQOuevFcnrnw/vLMk6LrU9jAOdgc4JrxbwX+0Zrtn9pg1WJtQtk+QuoBZT/gR6iuG+I3xx8Y3YifQ7nyIHlYphcMoPTcc9B61r7aLV7nP/AGXiIytyn0Nr3xmsPA9nDpviaKaeJ/3bXTKCrkjJHbtgVt6dY2tgEv8Aw2ChnUMVZiykdRnnPfNfCHxe8a+NfiJoljp16LdDABJI8bYZnwQD09+g/wAK739mJfiroGuWEOqLdN4flUKv2ttyqoXjHORgkHj27U41FJ2RlUwdSlHmaPq2K5k8eaPqdtcW7Wd4oMTPGdoBxwcevOa+VtG/Z/8AEH/CY6rG1w8VpbkssZfaZGPCkDPbHH4V9P8AizQtYh8QWGr2F79mtPlS5Ck52+pHQ4z3qTxz4alvLYavpl9ieKICRoWwWHXqOO5qJ041PiQYbFzw/S6PE/Cngvx7ptyybbi6tUOPLuJCyHB9M/jWv4m8V2nhx4JdR8MKLkfKXdAdvXocd+eK9t0WVW8PG6tJvOuVTe6ls/NjnPpzWDHeaZ8TLO602/thb3IyrK5GBjOCD1rzK2XwlrE7ViqNefvxseF6l8SNKg1ZfK0BWllVfMY4CqDg46e3QVX/AOFtWVlO9rp+kpbRg7VQKAGPU4xium8ffsuaheWxl0/VFeeEYhQLgEZ4BPPrXivin4KfFHwzYzaql5bGS3Usu3aCAo5wMYHFc8cAk9T2YUME483Pc6+2+Nmp2kotJdOs7KNg4YgEvnBwQPQ8dvWuNPju6kuLo6pq9zbSupDIZCoCnkYHv7etcJ8F/wBoHWtJ8aXCapof9vXs2IomjRQ0fbg4zz0NfW918Hz8Z7eyudd06Owt12TeXtxLkr8yk5PAPA/pWsMBBsx9vhcPJpQufPHgq7ufGmpXOk2L3F6tw5CtkgRpt6+vX19a+ivg/wDAq28L6LPLrUSyTStuaPOVAGcfjyf0rsbXwj4Y+DGjEadpxiEpwxiyzMccZJP5CqBt9d8a3bCAz6ZpZxu3NtJHcj6jsa7IYSnTe1zjrZopLkpR5Tmtdj8GeJWvNF0XQvteoplVaOEBFfoNxyOBzWJ8K/2dZfBt1da14hlZ3UExxxucInoT7Cu71jxPoXwPsLaCG2SY3MwVnMoDsx7k+9X73wtd/ECWO6OuSWunT8yWUUrEEY5Gc9/pXUqcE7panE8dXlFw5tDE1vWf+E90qXTvCN3dWk6HyxOo2JgdTn9aTwZ8HrbwmXvvEOvzX15ncZppAuD9Tk+vevR9G8M2XhbSns9OsfKiUEht+C5Pcnnv6153dfDw6y13N4l1MJaGQuEWTGB2yx56HtWtrHBzynox9/p3hRdQMkT3WqzP8whSQyfnzXFfErXda+GXhC+1bRtDtbR0QszyDLY6j8Rx1rqP+Fm+C/h9crpmlxfaJ/ut9lj3knOAC3Un8686+JkmtfFbUkhWOfSdG6SCZztb6j8Bj8awq1Y01dM68NhnOdpLQ+PvFfjHx18e7r7Rq1wBY2jfMAQit35HfGa9T+FPge81K3SS0lks1tjt3W52CTA6/wD1q9GbwN4f8CX5uJ5Tdo65MJUBWI6gjvXdeCNMtfGd0CLZLDTFUFXjYowbuBjj8a89V51XaCPcn7DCx0944XRbiw0GaXT0sJ77UZSW3MN53f411/gr4WazqGrprOrzR2EQGYYWbIUn1X6V1viXUbLwFZra+GrKzmuS2ZppzuY9f4upOT3NeVatqE3iTUby98UXX2O2hjBURSERp1zgEnniumGFinz1WeXVxnNtoj3LWPiD4f8AAskUUiLqGqMMM0K5IrjPHnjVvFmmmS9uZbSwVDm3STav1P09K+cfGn7SeneB7BNP8LRRamZCw+0SD5ePU+teB+KfiB4i8a3LzareZtJG3G3jyqAgcdK3dSc/cpxsjwp1vefU9c+JX7TNxpry6H4Xgt5baFdrTOCfm6EjGBn614eNWfXSJdUkluXZt3lMxMak9gKge2SJBLAqplgXA449cetRzwiTEiktIMADPGPcV00sMo6y1Zzubk7sW909rW4WPDRxuMrkAgj0zSR3Y0e5h2lXR+ckZH0xUtteSXSFGIVUUgIMkj3FIbKO4jTfLGrMxwrjB4/A12JWJXmXLweeRdQxKCP9ZsGAT24qC4tzNCJoiIpOknc/gKlt7aW4jeKNckDIZeTx6Cqtsk0ExjKuXXPAGBz60xM0JbK1lto5UkZmiGWMjcj/ADihXs2iSdCjupw4By/4VmxtPDeMDESAMkrgj8a0rFRK5DkIDlsY5poRebUFjS3AQCLnJPBA+tNikhvPtCtK8m0jao5UdODx6fzqlHP59oYguBG+FZ+ePpS3JfbFLEqTyHqiDYCe3SmwLT3VppiQSQeXag5RooBjknr+OarsRcSyiHCqCSS/HB7AUvkXCNPGY4o3Zd2JRkgj0PXNNAd4IpHhlCt13LhW9OaSAiurQIpCGMFl++F6H3/wrHuG2PhjnsOwrXa1uIkbYkEUQJJRfvL7msjUP9IBkzGdvtz+FNgYOsSFwNkpjIOQynBBHvXU+DvGFnp8dvDeSahAY8mSeO4IVz/eIz1rjdQd2aT5QxHAHSq5Yo6Ag5xkqDwa550lNESjzLex714Y+JUmk30s2g6jeTQ3HyBliV0BHIL5BPfk1e8OeK9T1TU7+51HULm/eQDy5oI1UDrkEY7ehrwDSdYvdK1B7mxuJYS4AkRcbWwONw9quTeLNcurku2oywk54hYqAPpmuT6vOLvGRUa+Ipw5Iy0PePBmoQWXiXUbu9srW/R1ACtIUb0+7/8Aqqnp2vx/2pdzadBFaLIWBhkhLZAPr6fjXjmg+NJdIune+s7fUpBgJM6Dfj6/1pb3x9qtxdl7Cd9OgLH92rcj1z1/Sm41n9o1+uV+TkPWtA8Yap4W1S/vYRHPK45VLflATyc56ewrkfEnxVlubdolNzdXbkkkACJecgY9q89n1jUdSeX7ZqF1ODxt8wqCPQ46/jUNvlE2qAF9OvNONGcnechOtVqLlmzS+0SXUskkuBLKQxCjAqkNy3D8jHQ+ppC5RD1BHGacoWVVYAgjqSa7EuXREEywSTWkoj2h0GclQTW3EgudCDwNMLmLGS2GUeuBj+dZGnDy2dfMK7gcjr+dX9Gu7aKKRJBIsu7/AJZcY96sDVjntNR0iMAXIkjOH8ttrE55x0o1m1V7M2zGUQY3bZjlgcdc9auaT9keKSya6kjiwSrKefx96p31rEbUiC5edEBDGQ5bPqaAOWJiVFRCWkB4YnJNWLNzaypK0RuMtjy1GSD71nOwjnIHLg9cZArc06/W18spbNJcjjdng0AasE8dmrGfbLIxBXacke2KliWbUSZWWOCBuNxBEg54P/6qz4VSyYyXQ8+5Zg0ZOCE9gMVsIf7SaO6uJTHDMuNuMEY9RSaT0ZLXMrM9o/Zq+K+paJ4uubKyjXUXmjxIPmJOOgXn86+r7LR7nxlp51LVrhNOW5QCa3ibAZVPAYHuPavzw0vxsfAutWV5otqRdiQPJJF0Ye46Z+tfbnwqST4k2sGu6pqH2mwuFLCGMFQhxyCevH868qpD2FVVInmKP1avGUT69/Z8Gg/8I7e2+nWsaGwyq3CKPm79evHvXmPifX7PV/El1pHiCKWI3NxmK4U7QBnjNaf7Mstpo48U20M0jW6TgIx54xwf6ZroPil4FHiyxntYo0tLt0BinfJ3jqTgEV2Y2DxENOp9jh5QrVrTe/U8+v5h8LtWitNPa51OzuV3SxdQmSMMCB3GeK4r4g/CCPVboazoFuLm/uHDtbO2BGSM7gfUdxmt/TPiKnw9jPhrxGsup3IBCvAu5h6AdK0/DaaDqVvd6pocs/8AacjZMM2N8f0GP8a+Lkp0ZNW0PdhWr4GTVuaB4Pew+IvBGvG614zPeKm+CF3LIGHYHPp6A10LeN9BvLQa/cxC21hFKwxKd5DewH9RXofiS1tdUmEPiy1udTlC5t/s8ZDp6nggVnp8P/A95p5+zW09vqTrhJLhmZ0I6Erk4+o/OtaeI1TWjNp08BjIqV+SXkc1pEumXmkRXulyRQ6/fAjbuUAMeSSMdPrWxpWhSGzi06cJLdFibma2k2cHqM+v0/LmjS/gLbf2lKbzUo5kmjPmSqxDD2HP86cvwLktrlxa6j9n0nneyy4dvfb0I969WGNqU/eUyHl8KbvTrX/r1NTTvCVloTXc9jI8UDLj7OzFmdum4g+tUbj4bRXchvLCeK2v5AC7GAAqevYDn8a6K++BsV5p9o+i6s1xcr1kupipBx/D0/LFaGjfBDUZNNaKTxAYJJGzcQwkl2P+9nr+FbLM6kuqOaphJOKfOpfh+pyNjoPi25aez/4SW5itUGXeOV0GPb3pPgzp2tfCzxtd6qZ2m0iZtszzDLOM8kH6966LdceFbk6bqazC0hYn/SRuadQe5rfj1qw8bXo0m1lktIhGGKPHtV1wOAPpXRSzCz99aHmV8PUhpKGndH0HYal4Z+JsMthJHBczxxhjkDOOmQevFef658A7vQPPuvDN+7lmJNvKQcHPY+3vXlmuX0/hPW9Nj8K28ZvIXPmsinAP+0fTqan8NfHnV/h/8TpZ/Ft5FHpWoRBSUcmONh0GOemCM17MGpw5o6pnHGnUjHmh70S74k+H3/CQ6TO3iqRwmDGbZm2jcD94jrz0r4U+LkQ8O+L76x0qzkttMKtDExjwm8kgkHHQ8Cv1P0bxd4P+Pvh++SxeK8ks3Py9TkdCPY818yftBX1nY+HdZ0uXSribyITs2RnjoBk/XHP1rx5uWGq36M89vlba2Pz0S/i0eBhfuTetgtg4XOMDj3rofh14y1Xwt4s0zUbdCLFZwcKMLtYrn8TjrWFc6PpOk2y6zczJPNJ99Jzkb+R09sH8qoW+parrcgtrJxDZyZZDCOR68/TNdckqseZHsZfjqmGqJqWh+mFrrNp418J20l3DFKksQaSByG6/4Vy//Cr/AA5p17Dd2kDpJGQy7G4GCDjFeL/sq/E+1QJ4Sv7qaWdVxGJhgjA5XPoOtfTUts2BGpJQsdoPHIrh5V1P2LCYiNWkpx2ZzfjfQDquii4sAEmR1LA9Rg9veo/h/wCJrjwfdWsbC4kjPykDO0fX8a6G3fypZoJSdgIGOwJFcX8QVm0eS0mMQNouVaTpgGqaseioxqxdOa0Z9Eyalb6ppMV3Zou9iAxUZx681S1y8hTTJI5gVifhmNeX/CfxaliwhlljNqwChE4Ujsf/AK9ejeKwLKzScvvtpCAFUdSTXmYqm7XWx+YZ1lcsLNygtGO1PxFY6J4UihztVACvHH4V5XqfxMh1iW502H/R3jALTEhST2wOtX/izr8mi2+mokLyyFcgKuR68/QVyOr6HZa/pMfiewgM91GuJYEHLHtkevfFeBU1fofHqLW5t2+pz2F2C8s1xJKSMSMWGO/HTpVHwLJHoGs3K3E7yxzlgYTyFHOOOneuWt/GOr2mnveiFpJo3VWiflVyQD/Wut1vTNus2V2j+RFdkENkY3dMH65r5lV6k4uLPJvcueI/C9n9lmR18y1uj52xTyD1H4jAFUV8OKfDyXs1263bIkaQtj5eMEHvzV66eX7c0crMRH8uAeBj0qrPd/bl+zxoQWydzdQQOv8AWonaKUpIswdN0Q67f2el3CtBLbyBwCCFKg5JBravoV13VdYjlu5ILdCsUTpxtYY6H34q5pGtzvYS3bQxzPbgxR3O7Az0IJ9PeodK0trWwS5v4N4un3M8ZyN3Y/h71yzvKytoVYj11J/+EPubTVmE12+FRkP3+cKSfyNZumIi2ckcSiK7AUSydSNoyc/UV09jAdW1WfzoTHpljjdPIMK5xnGK56W1v9eubuKGFbWOVSVMLYIHYZ78V2pOUErbCSNHTrXztG1HW9IsxcT27hUnfneOhwP89Kz7jxCTYWn9pzyQPCdrYiJDsex9PwrqfhjZ3mj6Hcw6lHGltMoDIDyMdD9TgVyHxK8XR3AlNoqGBXWJYigA3Z7/AONd8aEZ09SmtrHT2OixeNdGvba3uvLuYlC7l4AyMj8xWTpmlLH4XeIyl5IMpIAcHK9QDSXt5D4XuNMe1We3vHVRdCEnaQw+UntU+m6pbwtf2kcLSOhJnVxjdu54NYVaCVMdijoekJ4nsTJKT9mhdvLHc4HOTXnV74qk0HxPLIk8wMuEiKDK8HH0r2nRtCXQtJvonkaOCRWaONznbu5IzWL4S+Hllf32n3E1slxYOzSATfMUIPGD1xVQoqMOYdux0PhqILqCXXkNFO0KlZypDNnkivcvg94Y+13Eup3tqo2jCswzk/55rirPyfE+uWttZxs0Fu23zIuFyMZBr2/Wb2Pw34dggt4zFJIoRFQc5x/Ovpcswjc1KWxcU2yn4s8R2iX0MDx+cqHKgrkbvaqVl4Qn8Rn7bdXUiMc7EK7lQewNX7CCHSdPGp635aOAAgZckew9zXGeOfGGqeILiHS9KWfSLPG6edm2l19sdPpmvr1R9pK7Wh1Ko6a5IbnTTWWg/Duye81a6+3XEr5TzACT7KvQfWquo/EKW607/in7T7O0gJa5uUCiPnqF5z+P5V4z43+KvhHwRCtq80WoagCEUSMZSGPHLHOK+f8AxL8cvEfjXVf7Js9Vk0tW3L5NgpAAUkjL9cnGOP611XjTVoozs5uy1bPpHxT46stHEja94uu7hj8rW8VwVGfTaD+nFchN8T9MuGSHwzpX9p37NhZHiwOnUt16Dpn8a838K/ByeNrnVPFN88kAYSJvcSPJ1zuDDvkevf0r0i313TtLVbeys4NOtwN37lQrN6kcfjXPKtN/CfS4LJq1W05e6joh4qu0soF1RY4biTh4LYZCDnqeT6VTuddsVuTJczzInQKXIz/n2rOu9K1O+l22kkMIfO64mGTt7YH+Jq7Z6RbWkET6lImoTQ5fzSAAPw6cDispc017zPq4ZTh4R97Uq6jqnnsXgSIwZ/gUs+73PX9afpsepXl7G9vZ2ghCcXM0Xzq3PToelaL6/awqqQwYJ+ciNAMClnnupYVPmtArHKtnBHHpUxhBbI9GlQpUo8tOCRDN4EGoI5uroXFwWBZmUNkf3ec8V1Wk69D4MlS5+zRNDCpaV920qoHYY5rnzeCxtWa+cOqruLKTk+h61zmqaxdz3L7bYzWSxlmjkUurg54x/jVSbtZBOhPExdKWzPdNX/aF8O2OmMwkjed0ISNZA2Ttzzjp9a+K/iV8Rlk8V3Wr27p/aN9MwWBGJRI85AyABk45zWh4v+FUuuytqNnqDacHXcLeJgmDycD868wX4ceL11gxzWnnW8AxvDcOD39Sce1c8qtSVkzXKMijgq/tIy0Pf/Bmv2F94a/tMsZIWUliRtORwVP0IrvP2Wbu48Q6xqs+12t45AQ7sSQMnAH0H9K8c8I+Fdck0W4ilUW8YJCW83KH3I989a9+/ZQ0jVtNa8W5jiTTm6bMYLZ7Afrn0rWN3a5XETVLCzcT1iewtLj4rW3kvJLcwQedOWOVjGCAPbOQfyry/wDaY+J0WsOvw60i2W61PUSbeSaRcrEWyuBkdeevavcdI8P2ularqmqLO80lyx3s5ztAJJA+n9BXzT8QPH4vvi819pmn2wtdHlYTzzhQ7noSO46nFetD3fePxujSdeooJXPIfGf7Nel/AzTI9YympX0ypGsFwo2iRm5KdAMAH8O/NcpDp13aXYXTkF41xhJJduRHnBKAflk/Sux+I3xXX4o6+q6uk1jZ2o3WtqUJ+0HdxkZxkduPXJIru/hRpNn4O0bVtQ1K1ESibzY1RS4RSoGc9uRyO1eHjq0aacpH6fl8XgcM6lWNrFnTtDi+GPgi5mtpGhvb3ZJHaRDktwCPXvzWR8KvDtv4zmvbrV4N2oBsyXb/AH0xyqqf4emOK5jXr/xJ4k1ZdY0q5kv9NLbSpXJHIBRRjjHbivXNE8H3DeDbkx7tJvZoCVtY2CkMerMepNfE1qrqybPi8ZinmGJstjlfHPxHe+1Wfw5azXBsYmVZXiIJJHTn+dd/oXw9HiL4e3tjJMUSWEjzBg7c/wBa+btOmu/DXiSfR9SUOizYk1Jicuc8YPtnHFfVPw7uo7vw/PYw3SO8iGPanABr6TLoKlynp5hhY4bDQ8zxz4Z6FDoBu7eGKN7izmcPPFwWUcZJz39q8T/at+LvkXmm6DoOpy2Ynk23TWkzKDnqG2nk8nqa+ktbsbfwp9pG2O2it9z3LDoy9cnufxzX55/EIWXizxtrt/YyyGweciLEgAz3bHB9cZHeverWq1YxPhcdWVWcKa2sZEP2Dw/4geR0klguY8KJmySc5J545qrZ6pJB4mnQW9hHYXSsI0jOVUjGSw6EnNXtVtUvvDyRzLB5Vtgo8jlmcgjjPPJNYNxdz+INHC2lukEtucMsMYDZHGSa70klZGcYqKSS0K93rL6ZrL2TLEljOCBM2QmCeoHHIqmgfSNTjitWl1KKbHDcxqM9888fWr0FtFfeFYio/tHU7eYo7MuVTuRg9vest76HV9OdJ7qZLuBsC0tQYlwOMnGP5/hTGaN74e1DQFudUuLiAWEpUFYIwvXpznJrJaK8tL43kaeQjfcZ/nGPYUXSz67p62L3n2VImDhXYkEjpk5qrpN06rJZkM8qvgz3DEr/AMBFAG3LZS293Z3lqJ51XLzDcURj+BqHXJEtLxNUIhKgGR4FcED03Af1qK21iVra6tbu5lkJbbDHExCKMdfWoNGSO3jutOuGEMblW3eXudwOcEn3oAfq+pJdvFfxBJyUDvDBwPocHP61U1F7WG6iv4AER1Akt0TI9s//AF61rPW7SK4m0tLBiioRuSMAMT6GqNlKtszabJCpilyUJ4J/HrxxQVsZV6rO4Ty5I4p1BR35H4VQZQzhFcEL8rccZFaVyZLWZ7WRlk2klSCWA+hqk8e4sQqj17Ggkr3kJTaOS2DuA6fhWfMNjAbcEDoeKtXMpViu4kjuKhnZlQNu3k9dwyaBMrkhM9s4OKjVzk5wPr1xQSCQM5PvxmnMSBuZAB0yOagkUShojggjOeDTCy+cCM88gd6RUV48jgZz0xTQdr98+o60NASxPvuAygbl7MKu2zMJ3O2LJHVucH2rPgcBmI5PQ7utXrKQEt+6R26DeMilYtM1rCOW4iRWmAUnDFBk/hW7bCC38143adYzgGVQP/rViaPLcpLFCAocAsNi8fn64rWisbq7uEijD4dtzDBIYDrn2pNFblO+YbPtJgEKE54XAJ9fT8q9L+BGvW+jW908lpDeq0zFw4yegxge+BmvN/FIa4u2sFjASEDKxjA5HpntXQ/Dm8i0+GS0hkcCUcuACwI469K83GU/aUz08AqXtLVXofWHgXwfoHjqxu9YDnRipJkto5EROBnpj2/nWTf/ABTXTbMW2k2Vr/ZkLAefwWdR1JXj8yO1eR6Lr0T3L6Ut6UlmjJb5jhseuOOma1NG06wfRruJmildGyrxAKSR265P1NfMfVtdWfXwoYJWlOZ7R8SviJor+A9Mi0G7lh1OeKNne3jCnGfmyw6ZHbPavMLTUtQstSEkuoXF9ayAsIrhiygntg/jzWJ5sFt4U8wXf2aVsAIsBYMB0BI45HFWtSu5/selBLOJi64Ym6K7ATwc4xitIUIQWup1KtgMOtZXNODyWe4ltrNEMb5YxxhQoJ5A/Out0ucS2yNL87Q5aNGbHPbPNchDonJh1GW0hsmwcRzNLkDu+cDnj1610XhSHTtYmCQWiymAbcrCVDKO5JrrhSc9Io8LHZksS/Z0V7p0tj4qgWyaK5Szhl6ELJv/ABI6itTRfD2reN7e6Oj6pCIIcPIrqScgcAHBH5V7f4B+E3ha705bu9tLWeeaPDAKuDnqMev1rY8P/CaHwp4jd9KgMelzYaRN2QD6Aele7h6cKcdtTgpV6eHhyxXvDfhhp1j8P/Bya9fwSSXm3dLL5eW98e1eIfE/x9cfHPxfDYeDUuIntyzT3kkpSNefTJ/PH4V7b8c/GN9pWhvp1rFBFBMvleZkkgnjpivnPQvA8nhq4im0y61J5rjmdLVWXP0I44967qVPm95mtGlPEy55vQsad4n8Z+CfGFpDrd1da5bW20MsRkeMenBAr6U8FfGe7vtaA1K4VbRot0cSLggds/8A66850bwVqF/oKTSW+oxQI+W8wje/qT3J9sVseHU0JdZkjkmvLaVYyFM0ZU++Bisq1WjRXvGlWnQh7ktz0jXv2i9B0eZ7dILi4uV/gGFH55/pWfF8dbvUrCWf+xjFBtyp8zcT9f8A9VeTvq1nHqmqyRXGmrCspVZr2Ib2GO3Q/pUt34gm/sWMQrZzbmGTbNgsvsMVyPHUUeRUrYenLldw8R6rrF6ovElksGu5cYhdlUKT9a5u+0S08OeK9Ou7GM3F+z73LEyk9iWHpXS6hfyNrGmW5uLqK325aKeJWjb2OP51nnUYLjxhLcWKRymBDHIkJCMG9TwKSzKklblNoZhhoq3L+RvP471bxpLd6DdJFZQbWDOISGK+gBJ6j2rivDOjyeCPGd5L4eluIo0RjICpKg46A/UZrR02/fzNUkmnuIGRiAJmDsOOobnj8e1V9G1G4i0e8uiZ5pZF2oFlIBbnJHua0+v0JKzRq8fhXG9j1n4ZfGK8Gi39zqfn30iPgB3yR9B2p1z+1D5bSGPRgY4yAWeQk15ZpV/bQ+GC9xcTW8srDjmM/ie5Jzz9KueIGNl4atraBIZ5pAN52qzMc8Z/PJNT9ao9zmlVwj97mseuaV+0DLcWZur3SntLUgFZUORj1NYFx+0bPpolAWS5ilYiAyDDfn/npXmXiJtQt5tGsbaWRoGIWVRwvvlehHXg1qeJ76OXUtK022tVCbt7O0ahQB6VaxdBbsalhE1eRY1f4heN9OaI3+qzDTJHAkMbZdAx55+meldnpniXwmpX+zr26bV41LI0krEsQOQRnp+FeeXbSz+LwLiZLmwdDshlTeisOeV4/Wq9neNfeK7k2qafZfZFy8/kbWII5yM/1qlicO3uac2Fb5VI77wj+0Jq7eLI7LxIkMFmW2nMeRjtzXs1lH4P+JCXKW8MbgffdF2HPbBHevm3wolhPLqt7qyW+oFWxC4QsCuMnA5/zmtXR9YW3s7u+0aT7NE42lRKwXI4IA45putQb92QpewTtTnqe9t4J8J6Tp11YHUdgmGGElwu5T2x6GuesPglb3V8k0PiKe4tRklZGEh+gP8A9avFUsra80m4uNR+1NduSTJFMQB6YzmtjRLS68M6El3Y6/dQTvyC8hIwegx0qlOk9LopNrRTR6je/DPw1p2oP9o1h95yDDJImPyxWFY+JfhzYa7LYSXFv9qhYKDJgLkeh6V5x4o8PXOqGCfUdUupru5YH5TgY+uf5VmeKfAdnv06z0+KyhmmYLJPKodwfUnufqaajSeqki403NfGj2G+1r4Z+MdV+w3SWd7cs20GSPePoGwR+VdHbfDnwtbWL6Xp11DZGblYIpB19hnP5V4F4e0/UtF106ULq3u4WQ5f7KEK4P3gcZ9utWDZapb+JTLpUnkTwMX+1vKSOh425oaj3J5ZtcqmenXP7O8tveCazkt5yOQ02QxI9SOK0IfhD4g1W3dL6eOJ0IMQ3blA9CPpXM/DLx34gsLrWZb7UE1NovlWWWVnQHJJAGeOw49Kr33jfx54h1S6a21hbK0h5AgO1T9P/r1HLFdTJ87aVi5qf7OuvXU7zMmlzl2JbMIBAxgc4z+ddP4N+AEPhSyledrWa9lBGfLwoUnoB/UisDRfEvinTFlluNcuLu5Vc+XM+UAPsT/h2rD8SeOPE/ie0M8+qLo6WpYLLbb90nfJAPTgfrVJRG5VNj1BPB2j6LcRwX3iWWBWIzbCcRK6+gGfwqh428W/D7wPdQWMmjw31zIoOVgWRsHuzHPpmvED4OvPFOkvrGr6lc6jfkHyZHmKhE7YH680aLe+JPB/hpBGmnXjs5JM8YlmKnjlj6VainsxqhJq/MfQWleM/BkmlJKslvogcHEbssTD325Ax74qnrHw3034o6NJH5sesaVcqVKs+Vb6H6+npXz38Rvh/c+PF0/ULvfBetGIyLVgkWOoyvrnuK1PBV146+G8mmWcF893pSSKBbJNg4zyDwP0NNRS1uCw0kudPUqeOP8Agn1p0d+brRtFWIuR/wAe0xDLz15BFdL4Y/Y3sdB0uaw1DT7vVbWba376TLIQOnBHH4V6P4v+M/jC5cW2mLb6SVwBI+HLD64I/SuV0z4n/Ec6/DAdZhu4CSW2Rqw/HgcfSj3V1KUq0lqjqfAvwV17wZpQsdHtdOi08MWSK6jwy+3eukuPB3iS+srkapqsWkRgbY/spwB79awLz4y+ItQ83TH8qyuUUv8AaSMKw9q8s1rWtZ8R30ltq/i9pdLB3G3hkKMxxwOuaUnFbszaq1HaX5nuOl6d4Z8K6FNdXmtNrMsPzSyyXJcgj0G7ArG0r4reDdduJyIvsiW6l2nnARevXOf5186LphjuIDobMJmkZXS6clSO+Q2Qfrita60S/wBdmbSLq8gv9MCAyxxIqtn0LKB0+tC5XszVYWT+0j2Hxh4R+GHx4tl0mTUINQuQMoY5AXU+1Vvh3+xvo3w703UbbSTG8l2CPPdB5gPbn2z2rwyDwJL4Y18v4ctLjTZY4ywuIZyoX6kk8mvWvhf8VfFPg7z21QTa2JeFdrkysnsBn+VaKKRpOhVpwtCV0c9ffsV2VprhutVt5ddt3UjbKN7Kx7jOK2PCfwWvPCM62nhvQrrTC2VMrsFX/eYdzW/c/H/xzfX0ptdNt4oAefNXAUdiTmpNE/aJ8WQ6hLDqGl20sES7jJACSR7HJGaduhj+/wCW1i1bfBnxbqFy6a7rTNYou6NYHKncOmeB/OvL9c/Zt0+XxGZfEvjuVFabctoJvKG3+6Mt9P8ACu58Z/HvxF4ijiTw5p09s4BEjzDC5x26f1r551uO98ZeI3HiuS7TUYsbRHIFD5PU8dB7Gmoc3Q0oUasntb1Po608GfDH4XkPNeiBinBluXY4I6gZ/pVmDQfA2s2wu475b+znOFF7MZY2OeMB+K+T9QsLzQdcuLd45tatGj3RmWHzmjB7ZOen+FRaf4OfUsx3Gt6ja4kMgtoH8tE99ueo9qv2M9kjeWBrSd7o+t9X+A+j6np+bPRtHuLZojkR2iBvwOMdP6V4f/wz3oPw71SW7tfDN7O1zGQVkTzI8+u3kZGB/Sr3hX48a/8AD+IaBZNHdwW6Eia6BeQjPc5A/MV9BeDvjfod54WhvNXmjursqfOSOPhW7gD2/wAazlCUNGjjqUq1FtSV0eKh9V0vSba50fwvBdzupRW8kK6noAT1xXi/j+8+KOs6ybZ9Uh8ORyvgxQSFGRfryecE9a+uJfjp8M5rpYw4gfcRkKVwc+oro9D1X4e+Jplubb+zru6VSFeVEZ/pzzk1m48xlGaTvOLZ+asXwT8Uar4mlu7kJ4tkX5dl2zSGTPfnPT6102rfsjeO/F1vbNDp2n6LApyIraIIyn3IH9a+6b7x14M0jWZbOWG10y6jBPmeWqggdwcV5V4g/bH0jwd4rl0y9t47uwB/d3FpnJU9M+v4Gs/ZrqdUa+loxPGfBX7I/wAS/CEJuovEsqXKH5IRIxXHbPOP0r1+00bxv4W06K81W5S+aMYaDaPm/HjmsbxF+0H441rUxe+C9Du73RNm9muIAAfXBzyPpXp/hj44eHrzw5AnimWGz1CVP31u8ZG09xg5/nUqCexhUm5q7icOPFFndsJZfDML3GSZCYkZvqD1/OuU8Y6/r+pMttommHTopDhp1wrewBHSvQvGvwij8UaJLrPgnXHtnfc4RJC0TcdAM9c+ua+cLY/Ebw/4gTSL35yzhRcyMQoJ6Zb0+oqnSm1aLN6OHjU1udPr3w6m8X2draa6t3K5A/fyTblGOucnGT9KyE+AOkWstviM3CQjaiybVVfc8c/jXqsvgLxfo/hl5GvYb+TbvCMSWz7E9vavOrX4i3dtBPY6lf2UV3CdjJLGFZWHrzj8q53Qrr4dT04KUfdpxTNhNBj0TyLEeGbWeJ/l3FV2EfTHWtJNQutKkFlY+EraEngtsAU/QjtVHXfHEbeGLea4KS8KVmtZMAN7deafL4hTXLfTJdPubgXAZA8e8l8d+elcFaOJp/EjOpiFS0qQZcPjtNIvIra88O2lsX+80igsT6gf0qbT/jFLBcNbnS7UWaglViADAew96oapq9+3iuwtIjbaiGHzI0KmUY7Zx/Kr0MYOuFLvRbS3JJXJiBZueucZ6ehry5SknaTKpV8FUV6l0amm/GWx1FZIZPDpMaHlmwwP4ms5Pi7Y3F5d2dxpMaacuQxVMsB2J7Vn3tjpMOuz2skdzYxFcKYVJQk9+/NZfhjw9ptxqGo2TanJdXZBCyKmFUeh9azdPm+0ejSpZfP3lM9GttU8DajpMc/mRRFR5g+UK3/1qtWOteFfE0UX9lXEenXNu42u42g+x5wc147a+DNT06G9h+xpcwox8u5AUbx79xT5vCd/FoYkkVLBUO7cp5+oxWMsMmtJHT/ZlGouaFQ931nwnqeo3EV2Lu2JKgKRIQpB7isQ2viHw3dSwNfs8MvzK3mklSB0A6Y5rye817VRDa29lqc0cIwSQchSO4HvXR+C/ide6V4gNvrGovd28ilozPDu2nnIz71zyo1Yo46mVV4LmgzpbHxh4nls7w3MKXttH95Jo2Ax9MY/Cu7udQ8PWfhW01Oa004NIFDKbcDk9cDrxXn0nxwS51r7NBpwn04jbIyIwbOccD+nv+fZa38L7Caw+33uoXttaMQ5iZlChj0wMfSsXKpDqcKji8Mrtsw7zwxoXxCu2k028TTZWiIZbaIIWb1bjkD3/OuN1/4O32kWDNbanbXAhyJIdoBI9x616BDY3HhuRbvS757+3dSgTy1cdOMlR0x3xVTwZBe634ldtU1BYELMyq1uFVuhAJI+uOe1XDF1oeZ10cxq09Jng11pizwTlLeQlY8sUGSoI+v8q7vw78Zb7TPCD6Xcia4vWgIgmdflAI45znIHevZ/FGp6Bo2oRWcdvYyzyjGFjUnOcdce/NeceIfhLq13fTywi0Ns4LLFF8nUcDoePevWw+Ps7S0Z67xNDGR9nNWOx+C3xk0rxZoQ0bUpZRf4Mbx3DMzSe4PXmuwn8UaR4N1QWRt5jBKoywBZQD65r5j8PjWfhtr09/Db2pusBWt5E35APY8YP0r3DSfjN4V8aaE41EQ2N8i7XSYDr/snrjPavepVlUV29T5zG5a6M1KnrFneTXr+E5jc6VYfa7O5XzHjGRg98fhUmk+O/Cl/fBLqCPStRfHEqBGb8f8AGvAPBXx7j0DxvqOieIdScaWpP2WSZgykE8fNjPIIxXsv274d+Kyl1dSWMrLgrIZgpHpg5BrbmT1R41SlKn8SZ1mv+O9I0SI2wLSytGWVoAGz6D1rxt/Bfj74pNeR3estpOiTEqIliCyMh9+Dz0PNep2zeENFiF4GthDgFZpG3gDtgknj6Viah8UpbvXYLDwubfUY2H7xtpKxfU5FNPuKDlF6Iq+B/gR4R+FGnma10+2ur4fM1zOis5b64z+Va9/4uv8AUrSex03S3S5KhVmhcBVz3zjt9aoy/Di61vVzqGq6xKwJyLa2YrGD6cn+WKTxR8R9C+EVrDHNaSGN+FaMBi31ORSvYUlOb1NDSfDt1pGlm61lZNUmjXIilk8wZ6/xcVxOt/E7XPEenajY6N4YuYCgaJblpvLCnHUf/Wrzjx7+0Fr/AIk1yOy0CSaxtJoiwDgbm479x7VixfFXxxFbQabFZjzZVIEpGWb1J9/c1m6sV1O2lgatRc3KfO/jLwj468R+J7qPUtQlilgfOxrgyFTnrjJ5/EVpfD7XPiP4I1yLUY9buLu3h3R+XPO7KVx3Xnpzg5r2Xwd4EuX1e91jxDc3FpNKTlWHzPn169fYV1GlaXoNlfXEVlp73U7MCv2jcEPGcj6E9MDvXnzxUactGe59UoU4JVWZ2hfEz4l6hpkl0Uku0lAKykfIoOcbRn+laEXg3WdYtDeeJdeuJlbDG2jmZgRnPI6Z9OKu3/jVvCaS2986q83EFrFyEPQcY6Vx9x4p8Q2WdPt7RLOG5mI+1zHcxBJxg9a554ydTSBlGnRT/dRudXcf2Bp9sZLSztbC7Rflkc7peB29/eqFnP4g8RaWP7LsHNvErZuLqTfI7Dr3457HNR6Z4O1JNRUWbR6neXG3c5BYICeuTyAK9k8NeFdA+G+iCXXtSElwSXYFyq5PXC59jRRwtSs+ao7GVfEKjpuzznwn8L9WkjW81oIkBYu8l1h3OOuM5GK818e3M+oeOJLK01CfTtBtYwWazYwo57jIPOcdfY12Pxr/AGmdFihGnQO1rAwYqzEqZAo6AdeR696+I/HnxN8R+O7uUNfz6fZJkQxRZjMiHpuA9OOK9mlThRtGCPLlW5/en9x6742+Msfhq1u7Tw21xeXgIBubglkj65Kk55968U1/xbr3imEvfatfTufmkj84hD/s7emKzdNvJyrQztJc7BlwOCfelYNZklWKpJ2J+b6E5rq9ipO8jy6tVTdkThIb6xMTIqMDnaihcepquLhEVrcJ5pHGDgD2qJrhbecTx5ZwBx1FTTqbtDOpVWJy4Qc1vGMY6JHLuV7aV4cLIA4yc56VYac2EwdIfMIGQDwuD61WuYHkhAiwJFGQxXIJ9xmrVhNLrNi0O0JLHnB+6cD1/pViKr3QtmE2wBmOcIMfhWhNFatCLuNwk5IBiYZxnrimWmli4R4pXRGAJGe59M9ai0+dY7l7GZVRh8oeXofoaAC6mmjKz2hCurY2qSQfqM0l2zXNuLgrIZicuE+UH+X5VPY7bR7mORSZBwrRtgEdjUGlzG4muLNkkeYcglhjNADXljNvvjL+anBUcA/j/jUxklt7eOaUBUcclMEjnkYpdPkmgE0Nz5YQkgAICceueoqWALJaTWrwJGB86Sg5YmmgGPKgaHycCOXP7yQYA+tNsrgo7I/zBSeV6Z7YqKFMogdJXWI8McbOfarNykXmgRsYgw5PBJP8qoBl7PJbW8N3Pm2jY8sTubBPAp6XylZmh+0XMS4PJO1fw9vapbcQrp8kEkTXbDBDuASPrSQRia+ikmupI0I2lbf5QRjHIHBx9KAKTairB1eFD5nAdsEj6Cs65XyvMwQQ3OAOB9Kv6haWoi2W++R42OZXOS3uf8KzHaVIQCVPJ5AxgVLA56/fDPs+fHByMGqLEsUyMH1qfUGKyttIOCTjpmqwfewGQB70gJIJ1RzwSDnpxSeZ+9J4A/PFRxABj04oQ/vTzn69qAJIdvm5zznOcZIpy7TM52qQOhI5xVeMkSkdR6VIrAu2eB60ASxuDv4wBSkbCMZA6+lR4yDjIHrUhBwepA7+tADpHaZQAcADB96jUFGIzkjB44IpinnnIFWFKFWwMFgQeOcUrAX4sxtA67UZ8ctycVdSSO01Jc+dIr4zs+UVjBZlti0PzBOAWOcelad4Q2nWtwyTPMGAYqfl6c+9CA6CC7FrqsUcSKIJRw00YZl+p9KnugGilQBACcnYoAJ9zVbzLeWKJ4d6lANxkbjNat48aQhYp4m3oCUC/N7npTA4W6svssxAHyuScnGataehZGEUbmROSQMjHrmmXkEj3ThpAI+AMdR61NbTvc+WsJaCEtskkjOOPf60AX7W6XT5Ud4lu5idyB+dua0gtxqEstxcKsUIAwFyB7gVlxy2ljcRmNVaZGY725LemfwrU2XV/DunH2e3UE+SeCQTwRQBJc3tjpS26aejvIzEDK7mLY6fT2r3r9l9NauNG1GSTWZ7TSkkObMsQyknnA6DOeMV4Adcs9ElTy4or2WTAjjePJDH0Fez/sxXc8l/r95qMmZ0IkNgoOCo5DAZxyOK5a8eZamdSHOlofbUa3nwv+Fsl7YRNPJuMs7FsOy9dxNdvoPiaL48/Clp9Ge407VLMHyJ9xVg4GDg+n1rO+CfjLR/jJ4Q1GwubNocobeSCZchcA8g9OfT2FcD8Ktf1D4QeOdS8M3eoWlhpSTkxJcDAcE8EHgcjB5NbRu/dZ6EVyLmW6PF7H4bePPFnxK1CGTWbo3toSBLcvuJOegGOn0NdZBoHiz4f6m0ep2V1HqoYSJdW7MVlXPGSOMe2Pwr6X+LHwxufEkdl4n8LSrBqcWGlNtJtMqYyMc9c9zWx8Nfifpvii3az1e3ii1Cx/dTCcAkOOvPuQTxXJUwkKi1PfoZtKEfZ1Y80TyDQrLx1NqkGqeVLqaTRkNC8WI0B6Y6cg98fXNdDLoeu22n3t+fDcUN2p3vNKMsR6AYz+Ga9R8faV4p1SO3/wCEVvbe0iDZdoxg49uoq74T/trQtJK69fW19OSSyyHJx+QrhlldN7HPVxdCVmoWPn268faXZuza3osttIsf8KFUZsZxgn/GorX4r+HobK0t9R0lJUum3KYMMYwT09civYPivY6F428HXEY043FwzNHGbaHcyvg4Ir5r+GP7KHjm81yLUri7eNIZcxw34ypUcj5cfofyrH+y9bJ6HfCrgpUueTaZ6TofxI8LaVq5E9pKbDd+6JX5lJ5yRx0/Gu2utGh1eI6vomrCeWdsxxmTaB06d88V0Piz4d6fN4els9R8OwxX8MAMc8MGUdwOxXnr2r5qgnv9O1a4gksnBg3svks6KuOeFz2rCrlkobM0o4ajiqd6U7PzPorZfTeT/wAJXptlNbogRJnUOxPqc/0rz/4l6KmnS2lxocb21jLIq/abbI8ts8qMeo7dK3fhd4ti+IGlvoHiCR0ukO62ZnyZQOmT6j3/AP17lut3ZXEmhz2LDRmLI1xKuSOMBlPT881wJyoy5ZbE0qlTDVPY19YnKaZr9rJpcUWkWqSagSVmXo5YEZJPcdzmuf1/4W2l+0t94ieGdJFKGJ1BCqemPRs8ZFM8baVa/B3VopdPupLma7AaFW6k565GOPwo1HSL3XZLu41+6nt7aORZIYDKTGR7ivewGKdOSg37rIrUHhZqpTd4SOc/ZV8Kap4b+NmtQ6DfsdCgws1r5pOVO7bx7HHJ969q+NerCbVLvSbW3We7mXBAXIBOACfbnmvCPh5/b2gfGmLVPCOnzNpPmLHqDRAkPHk5Y89RweK+lPiubHSEXXI7VZdRuQoGB8zEjgevP9K9rFUlUieHi6PLVutpH5gfFP4I6j4G1W5uvECRS2sreeqBgUHPOB06HpivMf7cVb2UabYNbW8eB5kIwmMcEf1r7C/aK8Max4j0yK9129EWlH5jbxIN0Zx3OM44z+VfJuqO1l9rsNO2SoMgvAoAcAZGO1cGGk7OD6HnRTi7Mh0PXIvB3ijTdZhmctJLiZlcjBPt+dfoX4U1v/hKfBthqENyVlCKQ7vk475PuK/N+CytTZGS+Z3dTvWMDnI/rX2F+yR4stPEfhGSy/dmeNRGUkO5zjpkH2xTqxs7o/SeHMW3ejJnulxNBtEyMS+OVGTz65qvrNtH4g0YbrbzlQc+ZzgDvinyQCM+WVMZH9zj8Kt2k8lvmMkpG3LITnNZn6GtNV0PO9TnGnXqJDB5B8vho2III5GB056V6b4E8VPqdtDYXbtGJB+7R23FD9ax9c8LRX1tJNaQBbkDKN1/AfWsuzsV0l1uXLp5gDrv6ow64HtUSjdWYYmlSxlJwmjqviT4Y1vV9Wt4ILoW0RXAJXKuPSrXhvTNW0AJFdRxuANrFFCjHbFdd4Pu4vHtpbkpsuoAdrt0PY/nSRai2n+JbvRtSijVGAWNjyenWvEr4blbaWjPxnMsO8JUdNnynY65qN5ctBDIjsLmOObaBgg4J4+h616T4kefxBo0qWiHfDIpgHA5B6/lniuc0LwX4ak1+3063vWt79JBMzq5G4c8nnGenFenxWdnbancaPYyK/loQzk5OSMjH1r5BUUneJ8k6TiYuobNciezEkkN88auzRD5lK4yB7HGDWdf6XqqaNpc1im/UbnKspAypzgn0x1rY0G2eD7JE7+ReMxWRjgsR6fiK7ubSB4W0eW5v7mNZIwzRM2MKD/+vFOpRjUjyIaVjy+88PajBptho6TxNF85ugcKM9QQcfXv3rS0e21C2sYtJDLOkbCNioBA7g5+mK4ufx4LvUokWN3jmmESlhgvk8t9BmvW9NsLXwpot7dSXflyXIBSR8Eg9sD3rhhScpciLtpcwPFmpPfeGJdKFu0ht5MSKjbS47YPpzzVOVE8O6HBqhlMUMEW1LYABix6ZPqKi8HXE9/FeQ3+RcliYZu78nqPyFPvtOshdIdduJdtu25YAuVJPTkfSvQ5VFKmio6nNaR8QL651K3g1qIpp07FVdV2hSegJAqL4m6edEliYWpvLGYgqQc5Ocjn29a6a0XT9X1CfSZ7bzdPYqFJBA6Ag56gj61sT+Gbb+yH0a+aS5tl5t5dwLJzxg9cfXNdqg4xsW4KxY1CKzkvNKICma5tdoU9cqOMe/bmuV/te617VNUt2s0sbm1KeZIpyWXOOn0FTeKLmDwxpmmX95FJPcxTiNJomI2D0A9x612d/otjOh1O1tlN7PCpMu8gkdgRn+lcri5KzIY7xEF1DR7GaJlETLtc45J6YIqja2l8bF7azQxPGu2PA6A9afoWlXd/JFFPMRAm6Tyv4QfbvW9ofiWfw9fQrqFvG7sxAO3K47VvShz8sGXGLlsepfB3wEnhzQo7yaT5uWcAdTXUW1zF4h8SKjlpI7X5gmPlB7Vjp4qi1LQ44IDHEPvSRxHkD39K6jwZ9mmtmlhhMZblmPUmvucLSjCKjE6ORwg5M4P4naw+s+K7LRYnENtYnz5nJwCccD8K8E+PfxZubN00Xw9dpNdSgieZGBZFxzk44H0/Cu9+PPiCz8CWOt6sJWu7u8ZoYgWGQSMcfSvkHTLeeyspdUupzFdXIPlrJlm3ckZGCfTtXqTlypRRjTjKrJQgULtTrusyql28s1uuQrQ73klIIOTg8cfzr3PwF8NdN8KWMWra9aRy6uGzEy8HGTtbAI5IPQjtU/gjwXpXw/0Nde1SAT6/dbpVQ/Md53EbRjqQ3Oenb3r23jDUPE2oLs053YuFLTNsVcg+3bFcjd9EfpWU5Oqa55q7N065e67qU0A0xTEhVmlLHG0nGQP6V0dpptjBLDM9oj3i5CSE9AfXmsq51H+wrNIwFaVzgKjdT157+tUrq81DzJHSXBUA7EQkc5wAfalstD6uVNtcsD2/wf8ADD+3oY73VWcRltyQRPhce5p/xN8B+H/C/hmW+TTJ8R5LG3LMV46nnpxXk95+0N418I6paaWul2z6eVQC5dG4GOST04x6/wA6q+Lv2ltRufD2rabfTWVwrwN5kq4GxHBClRyGIz0P4muSWJpx0lufEVcNmKxPtJP3b7JvY19N1HS202G7toCzzADLdc4/HpVPUNRW5z2j5G056Y5rxnwDr13qk5FvPINHt4yWBIDbwTkjvzkcZ9K9IupmWJCsgRZDt5fJUEcVtTqKcbn3NPCSspN7li4umaVlfkMApI5yuM/TrxR/wlGnQyIJ7ggkeWUK4z7Z/CuHk8S2jedbia5W5WQgoyEK4HH3umOM1SWe3v4LuW8lMcUCmRgi5+Udcc5z6UnKx6ccNZHT38jXkDSWM0Uj7yViXnHqCfWrvhrSbu7ka5upniwNvk54UetctYeJdB0K1W6F39mg8zbiQYJPHGPxrzv4mftR29hptzbaY6RzFHA3A4IGR6d+eo/OldbsubdONl956X8Rfi/oXgyxurF5Ge8aJvLVwSGxnuPof617b+yD4wj8U+BIEhud9zFMyy45wCSQOn0r8fPGHjjW/Ft+8l1ctb2YmPlQJhiWO4k569z+fav0W/4J6ajdaRaG2mSc2E0oaJ3jwwcjncfTp1/rWqvpLofnedY2nXhKjDVo+4td1y0+H3he7vr1mmRC7qij5pGOSFFfGmrXl34x1qTxKNkUTyy+dZBAFiXqMnuTkdR+gr7Q8X6npei+H57/AFcxfZ4wSvmAHJPQAHua+bI/hxL4l1i51WwuWXSrpjeCxbCo7suQG2noDj34rqrTVOk2fO5F7OFSVWp0Kvhr4a+GPFgh13UYiJLRgTceaV345x9BnjFVPGvxC0ay/wCKXTT2g05yu5Qx3zBnP5DIz1z+FeieLfh7BZfDe+i0eCG2wpeWeeZsLxyVXnJ6ccVxPgHwDodv4fv77xPBHNLDLIftMj/NIuchiM/LjA4Hv3r4DF15Vam5eZZjVxFR06bdir8NoP8AhEhqIGnGeCJi8KKTsjBA+8xOMnrxn8K8r1/4meIPG3iPUNU0i+Om2dsDBsThnPoBj+WP611mrftC6BaG88NQ6eseiRRPEEiYu8z/AMIz16k9zXl19C2iXYl0m4jEcW6S4tpOIYQ3Qg45PPcmowlDnm20etkeX8vv1omnpMZ8QrNc+KcwPGwNuryEBMdc49TzzXt3wDlu9KWJZ1CW00haJzyzfX/GvF4k0jxt4ejt7W5C3K4eaYocytjpnt9QK9n+DfhnXb1oZrmRHgtSFWNCQSO2T7V7dNuVRKPQ8nPMfGtW9hTWkTg/2rvHcvhHRtY+zxJOLwGE72wVzxnp/hXwGL+9+yWpjjSFGcxtLJ1fvgDv9a+5P28Vt9L8KPmJXknkVWHp6n1zXxRZy2rWKRur2heMiMS/O6nsVH/1q+ohT152fFON6jkyrPBDY3aO5eWCdR5wU4O4kYx1/MVEXsvCmqKkrvFZXowsBO6RnJGDn+lXRprX+g3kMqRi6gQsL2V9qoB0O0DqKxdR/sq80K1hjYySqyyJcuWadn9VHPQ54xXSWRaneQ+H9QNhCjQ2kjDfHGcbvqffFYM+/TrxbqJBBA5Ksw65z/hW1qVsl7aIgidHWNZWvC22RnxjgEf0rKe+GpWQsJbR7mdMETO4DA9icDFAEk91BYFZ44jLIzbt7E7SfcVT1DUheMLrJnkUAsFXAX2rOt7ohntrzJK5wEwR7Vds7uO3heGRikTdcLkk/SgBl1JPcRpe+eIAnHlIuWP6Gpp7/wC32iXlsptiq5kEpy3XnIqjHqNzb3Bt7ddgk+7JIoIx9KmsgbW/KlFuVIILOMLk96AN3TJ7XWLJJ7R3ldFzJIBtJpNRuIbnToL9JVaWAmMRquGxkg5rKW7g0/UXVpw4PyrHa9CfoKr2M13HrDWiQpaW7q3zy8nPX8OSaANi7vheacrzNEjw4OI0w2D61jNdp8xKlg+QNwwPrVqKGSC9a3M0LBwSSeRioBauJpVdVkXJ2joAKAM4KrSk4GR6+tULly0pQZBH8q1X8uJCyxqjkkMQSeay7lmlmJHPHJ6dKBMgyCSNpyOgPFJLISOhIGDx604HGQeCe9RZ4J4A7ZpWCwxZSABnk8kVOCMnHBPrjpVbHzZPJxkccUsRwx3HA7A9KT0E9CWCQku3BOSMEYJFXbMkrI23gDoeKz7csQ+ACDxz6VbtZfLUqwAz3OaQ0bfhud5L+JHfYOzY4/GultdRntLqaaBJiiZUScAHPfvxXKWEwVgcqD04reiu5hZeRhvIkOSQeMelAyndXQjhnupiZZZc/Puwfyrsv2dNR8Ot4lmtfEUCeVP84lnYhOM8A8Dv3rjNTt11SdYUQBIxj5R09M/41DoWlWWq6ylhJcmIbTiVGICHp6/zrOcOZWNqb1sz7el+CfgLxZGb/QfJjnUf6ywuCw/EZPP0rxrxX4Jm+Ht5PA0kiW1znbLKh3rx65xj8KwtA8VX37PtrLe2FzFq7zsvkEuSV9cr0r3r4b/FnQfjT4el/wCEvgsbYltqq5CnBHXJ7/SuX2ME/eR2wSveex5/JY6Bo3w0tJY9QIu7jDMYzvIc9cgg+nQ1gah4hkTRLeOWWCYoAoQKoBb0P/1iK9m1L9knw14ktDceG9buijAmNTMHTPbkVW0P9lXXdEsDDNp2kai5cs0tw8jMfcdP6VMMHCN2z0U8La9tfkcPDLHr7aTat519PImHhtkUgDrxt54wMfSvrD4aaBpXwz8EC+urKfOC5EiEuB15H+NZ3w0+EXhb4WWb6zf4tLxVLOZXOyPsQOcY+teM/tL/ALU0kcUGjeDbwXJkYrNMsRYAf3QCuCTntWsKSj7sTOVSEly0Y2Poq2+Jmi+JdPnudKkihkjU4XhWzjjI+veuR1b9p6Twho81reWk76iqkptAIc9iO/6V89/DD4uab4M0sNdaVfSatIN0slwoQbj6DPr7VveL/Hth4tsobk2S2OoMQFkIJb3B4/U1oo23RkqEl70lob3h7x7fePkuNY8SPeQoZMxIgwV9Aq4/pXs2nX/hz/hCWum1O/t7tWKxyMhDg44Ujb39/wA6+YrO4ePUIpl1XUXUJ8sNsgAB7knp+dR+J/jpp2gWV4F1LVL6+gyPsqopG8dMgDHHua8nFYirKXJTOWeYqnL2a2Po3/haV7puhvaedfyyqSTcPbgFVx1JIxXESfF3Q21EFPFKT3JiJYSBcr9BtAr5Tu/2hvHniOwu7e4xbW06EMRGBKV6cf8A1xXD2VnHDqUFw4nZypJ3Ny3v9a5IYOrV1kzzZyq1dXI+jvG37Qh8PGeGynstaBbe08sIyMnG3jjP4VxXif8AalvJNNgtbHRha3rlQlyWwEHqMAV5MFiuftUavLFIsmSjR5z7liP0q9f+ZN9kj8q2lUADGNpPPc5/lXZTwMY/EzJUI7y3O2sPjh8QB4pRpr0TxshJXh0VfUZwf1rPX4zeM9TuL2dNfhgTc4WMIqM34gZ9uawYGGm6hNMY0MKoSNj8EkY/IelZ1vDEIbp1RWD5OCMhc+ldf1Sk+hfsab6HdeFvj54103w5eDzVlcyYV5Yg27PXDZzge9YetfEPxfLYw3k/iJkl37kiRdqq306fpWJFdmDQgEgUIHP73zCT9NvSq175k9lYBrZ3JYsN/A+tH1Ok+gvY0+x6PfftC+Nr/wALW0F3IlptwnnNCrFj2YDmuTvfHvi7TNSsLiz1e9a4ZsL82Vznpj0PNVdZtkgubSESqXcghA24gZGRSTXEl3rNy7PI8ESjakgAxjsMDpTWCpLZB7KHY6rUvi5481HVgJPELWoyo8oBWI9cHGaXw38Z/GuieNGkiv7nVSUwEuFDJnqAeO3tXEaTKk+vPcAP5kalVKkHafoePxrX0u7Nub25hYTumRv9D39qPqVLaw/ZQfQ7DUvjz421LU5ria+j0xtj7TBGCTnoPw//AF1V8GftF+MtKh1FPl1CaYj/AEm5jD8AYwOVzn05rz+G98yG6nlmfeVwe4xzxV2OVLLwoLtTEiyNmNsnfnpyOn4UlgqS0sNUYW2Ozn+O/wAQ18NXdzDdrpqB8LDbRooPqcYP86uaN+0b8QbHw7FbyW9sIiC3nzQgGXPvnGT9BXld9cXWo6VBaedJ5StvyAFy31x3q5fX8h0+0tiGBiXGFctk0LCUuiBQgtD1DWP2ofG0P9nxq1vFbttD26RghvUZOf0NdbqX7Xs9ybGyTQRDNGAfmmJUN/eHr64r51vZXvrqzinTJQhY0ZdpHers0ssupeZK+Xi4CqgI46Z7mp+pRJdNN6M9gm/aq8ay+LLgTBL61gQmJViVFUkcH1/DNaNp+2JqE2pI0nh8C/jQgyzyErn1I29PxrxK086O8luJSVDoTkfL+P8A9aqNpNbsbmaXJnfgOF3EDuOvH5UfUo9GPk7M+gfCf7YdwdQ1O/1fR2e4EYWN7NiqkZ7gk+vUVsxftcwwaFd6jpdj5lzJMxdLmQthQO3A79vrXzPaTQQ6LcbYj5hkKqwcAEemKqxeRHpsqIuxWGdnOM96z+otO/MSqb/mZ9UeFP2vNIsPCN3LqVrPFd3MreYLOMBVz06nNGhftoPplvAbDSWnslk33EtyQXcdtvTk8dq+ZJTBZaTaxywmISHKsXBD9xxVbVI7dbWP9wkjt0Ulhgew4prBNO/OVGDi7uTPqLVv23P7bae4uNOubKBFMbLbkFhkDqce3Ssa4/bDTSdIe3g02eeCdc/aLyXa2CcHAA75r56vdSgi0tbaC3S2Q4LjqWI75OfyqvdPFqNlbRFg6sgUj1FU8G5faNqlp2SZ9SXX7ZHh+40GytLOK888j95GpBAOOQfr/nFc/f8A7ZNzYajb2MmlRppKsqkPkPsHXBzj/wDV714DqltHYC0jjjESjG3CgE/QjP8AOobn7M17beeryBWH+sOSTn09vSoWBf8AOc3JK3xs+urr9tfw7e3dsYbXUHSI5ICAAn0xk1n6f+2bp174mIvdJubK2jO4SbixHpxx19q+W7hIE1FXjLvAznKrhSQP60sEgg1YypEXUqQDJ8wFL6jL+cj2U39tn1+f2vPDl08l6j3s5jUs1tMFBIHIIPXHr1pvgv8AbD8L6jfXt1NHcac6xcbTuLc9hjt1ya+QfIt7u9lMcIEhUljwufX2qrZWkaSXJWNFL885PAGOMEUvqEnvMSpTW82fWGtftb+Hre9a5t31LVpyCotiQi467uAOtVvC/wC1X4Ymkvbm8srjT5QBI6TuHBx0AyP5CvlhGYyPIi5IXGVXGB9afYWMd3FO8ixyMoA2yZLAe2KTy5v7ZSpT3dRn1Z/w2F4VXUI5zYTzhPuyQ4BXPXjgV2HhX9oTw14htJ77T9WTSZ2Yq66jtwT9AcfrXw00DWsgEO1EH8AT+tPtYxOjx+Q0kQbLY6Z96Hl87WUxSp1HtUZ9r6l+0T4f0WzkbWtbivrl8hE04hg69vYfQ1o+FvivpepaIb/RNdg060lfH+lkK6sDyAOnPbmvhX7HBGskiRICrYyw5H0qKztiVmy8zRls7EbCj6Co+oVktKhLhiErqoff2pfGfSrLVBbX/iK0gWSEnMyiQt6HgjHryKs+GfiFHc2jvo06X8UkhJubdhEn4qefyr88prcNdYdWlA/jkkJJHpjNaGl6td6a7/Y72azB4CRSEKPwzU/UcRup/mJQxO/Pr6s+/wC58YXcO8yatZWIWTctvqUmHz7EEcH6UDx/drfFJlJlYApLBB5yMfQPjgD3r8+9S1rUNXunN9q93dyoANxboOw+grb8PfFLxf4aUR6XqhMKYby7nDh8duRxx6YqHhMVHVT/ADD/AGu/Nz/iz7sPiy5mtluhFeTAMVZrVI41ODycMCeKZb+NtEgeVBPZy6g6klrskNtPYjAGfpXwzP8AF3xvrF1LeS6+9rKWO23gACL9B0/St7wz+0Nr2iRj+0LeHVy5IkY26q6j/e4Bz9PxqPY4uHvc7+9g62Mh9t/ez7H8L+InuLu6mSOGFI28uS2+z7xn1D5zg8VZhhtNTuria1u73T5WOWEAUQ5HHTb+lfGF9+0Z4tvrky6bs0yxEvmLGI1LEeh611Pgf9oHTtavnbWI7+z1R2IeSGVlhVscNgHr+BqXLFR1bf4jjjsVD3pNterPob+yNGtbmeK90O+1GVDukvYJSEbPPChh+IxU/wAN/I1PXrmDQGf7TExMQlnKO3GcEdPbpXidp+0L4U0zVZ4r611BrtW2rdJOcSjsxG4D9K9L+Hfi21Govr9hbh55eVnjnHzLjjIwME9OKunja9J+8rnoUM3nKf71aGr4j+HmravrF297q1sLwZ/0XzNzg9gTnP41gaH8P7S5gu/7c0m2nki4AiYmQfjnr+Vas2sXWtXlzqVzpdrOXmy0lrKyygf3vqPrXY/D34kWUNnqqzWdteQNkJMuWdSBj5h/XNdMM2UXepHQ9vD5pSqVPZqKRzHhL416n4asn0uKeNbGJ/LhgnjG5U9CcD+Zrg/GnhbWviTqNzrEWrQQqgyYoFOBjpjnrXrHhC0g8f6w0KSabNp8rMrxMoVo+OoPf6V0mpfBObwrodzcJq1tLbAkiNY9pA9c5PT3ruhmmGqPltb7j1Y1sPUbUVr8jmf2cvjjq+lQ2Hhu6udPS1jYoZLhWDcdcnOOe1fWlzY+GPGNkI7kW0jsAxaM4bPbBr4U0rwbp+sE2+g61HLdibe8LqNxPscdvbitzx3b674QsIRY390L6UqFit+Wx3P4eldcZwqq8GcVbDxqyvSlZn074z+BGpa7PBPo3iy4sYwNpj4YbfboPzFcdqf7FHhjV83OoX17cai53STeYBuPc4rxTwh8ffiL4b1S3s5Lu6uYl2llvLcAn1yf8DXq3xB/aIun0WyNtKbbWWICtbgMAe+Vx0rRKSOd0MRR0i/uudToP7KXgTw9PEty1zcgDKx3FwdmfoMflXoE3g7wR4OsVn/s6ztIDhTKeAPqa+MPiD+1X4xudIOlRwJPqK/8vdmpLL+Hr/nFeaT/ABm+Lfj3Qn8Ow2t3fhj80rwFXHtuOB+dTOUtmiakMRb35afM+7r/AOFPhrxDeprfhi7jtdRjJZZI38yM+oxk8muC8V+EtchvTd6rfQ2sUTFUYIBn3P1rxX4HfEzWfgvaSL4y0e8jckOk4cFQvcYzivqzwx8TfAnxn0URzDzElGCsylSD/vD/ABrndKEtZRMY1PYu043R4X4af/hIPGX2FpUdIc5uY5AVP4c/lUuueF10DxLPNFIssTrmQh9pH0Iz+tZXx7+HHh/4ezSa34f1WXTBECwgtpWkLntgnOPxFVPhZc618Q/Ck962vWcszIQtqFDOpx0Y46n3Fc1TCUqs72sdjo0ayU4u33FvTYvtlrqYsrrEG3JRC5YeuSeMfTFQXiiTw6kEGL0O43DzztI9GPat3Svjhpvh7Srrw7rtjZ2GrRIUVyuFfg4LY/xrM+H3gWPx1dLLbazplsshPmCL5lOTyu04/OvNqYCTk+R6EywOIj71Gpp8ysdM0+eeBJdKuLdgoB8m5IRhntzzj6CqWs+GALq5u7BLhobdSfJZtzdOduefzrqPiN4U0/wVrtqlvEl9L0kRJyhXHdRyfyNcXZq0kOp3sCzW0RyplWcsV6k5Bz0rzFTqQu90Olm2LwU06vvR+Zk2ejaxBpL6ikd/BEMyb0ZM5HIbqe4/nXT3/wARPEnjDwrbaTPqdzd2yqHlkQJ5rD+Eemec9O1VDdXMPhoeYRG8m7a8dwTBITwFcYPB4OQB+tWNLWyOopC1vDb3KwiSRIpGCS84JXoc+v4UnKMviR7dPiTDVvdqw/I774NeO/D3hXS59PuPtzX6rlmn5BOCcDnHHHQVo+FfiDb/ABDv7yxeCe0gLk29zFHk4H944465ryK90tNXuLu5028t0lgfb9ikJQI3qW/P/GrGiePNd+FepSwQ24+wSp5hDqrDJH3gfvcHsTXLKjGSvHc74wwuO96m7P5HrUnhEaFeHUrXVEuJ4CW8ueENz0PHXnjpWbrPxQ1catst7ZngXAdlBwR3wMdRk1yXgf4ktdeMpL/X9TMUUgyhEICMOwPpjP8A9f1666+L3h2fxQdINoJSzbfPjTjJ6n17jpXFKnKm7s82vgK1G1jclsfDmuNDdXVm73rgEgyMCPXA3D+VeXfEf4aXB1yG40XSbg2jHDBFLK2e4H9TXoeo/CS9v71b2K4jETAMqh2UjGCMfhUD+JPEngyzS2u0W9CNsVmcZx25x6cc10U8TKkc9DG1aE1Gpqjw3xB4Jlt9VS21LT/IcxkrdPHypHIA5x+Bq/NqN7ceGH0yWSwEaR7YbhYdj+nHIH5CvbotT0X4gzxWWt6dPE5yVYvtXPuwI/lUk/hfwHockunSWNuWC4XzJWduew5r0IZgk7M9ueOwtaK54/kfO8Oj3EGlW4bVp5YjgvG83yD6f4V0GneKtX8FQR/8I3cMIJP9Y7RBiG9ckfpXp0Oi/DSCV4zGJHXLbDI5XjtjNSr46sJbKbT9J0GO5hgUlMRELx+dbPHxWxm8VgoRuofgjnV8WeP7+awZdTvXjuhn93EqBfrTPH3w38SeI2s5rzUWuYwyhfOkzsPUkjpj6ZrqdP8AFGr63o9zFDpZt50HlqcbCM+2O1V4zaWOmPH4p1iR71gcwrKAAB04H9a5546UtjjliaCknTp6/IzI/hlYeHrm31W5u47uSEZ8tRhSSPqTxW3rE92baK50uGygcAEtI2WUdyBjFcavjbQbON7S0ga9dmIEzZZh6Ej29q5yx0ifWtXu1vNSurKzmUAxM2C3OcZ5qLzqdSpSq1ne/KjtPEfiKzjhguZbibU72MBBAiqIy/047+5rPv8ASfGeuWMcqs2nTjDLbwwgsfTB6+n61i+FdBXR/HCadbrPfxSlcu/zeXzw34etfSOseJ9P8EafbRx2jahqsqhIYkGWJ9yegz1ruw2D9rrJnBUr06D9732eN6F8ELyY2eraxJMdT3+Y8k0hAAzxkdMc12N/4M8JxFNS1e9E0FqnEJlwmR19zz7/AIV578YfG3jG5+xRXGoW+jwTEmSG0bEm3uCSDzz2ryW/ez8PJJf31/e3FjEhkMVzJkucemBXt0cLCmrnNOpUqrmj7qPqHUvHmgaN4bebw4LeGeSMiF1XIXjPP0PJFfKXxS/aEuLOP7NbXK6zrNxnzJJTvSFehAXpxn+vNeT+M/jzr/iOFrDTLQaVpzcxtG4BCemcZ574xXC3AWdvPC5lx8zY5Pr/APrrWznotjzXOMd9WTeItVu/EGqi81SRZ5gAV2DCr36Z9aq3U+/MwPCjGAMCmq6yAqQCRwTSwGNw0RGxD1zXVGKirHnTm5Mq/apkHmW52zNghm6fjVwKLqybzwHm3ZBJ/PiqjTRW0hTcCO3QmnpLHFICWOTzzWtjISyeNg0bBQVbaSSfwptndzwai8KsqwLxs2kkn61YvWt4rYTJE5J+YbDk8d8etRXlzY3dpFPZRTwzcGRZTn9akCeSaSGdQWVIj1Hf8Kga6W1uSUyAe/fHvT5TBd6ejLuEvViSAB6cVC0kV1CYlQLIP42PLfTtVgaEqtJFFcKxHzEAgj+X41XvtzC3uUQu6HJbAP6VHZXICtAQoLdCeo+lOtJctLGQSOQCW5poCzJG8jJc+aRgfMzjC/iMUy/jjRLe+guBcFnBdYQVA9yag02fdJc2s3mSEjKuOACTwKsC1jnt5rOSVFdQf3TDDFe9UBPKyxyo7MZAw+7EwBOfwNOt0t4L/dJIsEZwC0rHGP8AGqOnrFe2JA2oYidoyR044p17BIPKeMpKcg7GGR+JoAvXJtYpJQsc0oc4SSOTCflULs9xCQTGmwcFRhvxpszEywSExgMD+7hyQDT7eYrcvF5KsWXO52wR9B/jQBBCZop0ljZlDcMZBkEDqMVdnjkcZSbygp3BNudw9BVS5vJDZyKhUyr90MMrWtI7iJPMjjicKMFOmfWgDPu4GhhkUWrCUgEsz7QB3yPWsm+AiiO0DBwQQc1rXRFwUMrSyyHKffJH4Csq8jCwsmwKy8c5z9Km1gOMvs/aPUd+5qAIu8Hp2+tS3a4uSFOATgA85NRgkTEDg8j2pAIrEsR3PXNOixuJ4wPyNNV28xh1J4GOc0nIYgg7j2HFArgqneSuAD2NSRKDKQ2ScZxTI2IcZ4HpSBszMDkA+vWgE7lyNvkGQoIPrnNLK+CBzjrxxiokK9Qp24xj3okbJ6Y7UDAYYHqR1zSq53DGSOnFMLYzg8U+NAu4sRnjA5zikgLEO5Q0YyC/Veua1LdXeJo2BZCOfmxispGnjvIZIyqRMvJbkg5HatC0mS1v907yypIuOMY/CmBq6akbRyQskjkqTvXOF+ta9tbSz2cTieFmEhQoONoHr3rCsru3h1vyllcK6hlDgAYzzW/5clveTwQmIwSASICuDuPXJoA5u+tZbW5n88YkEhYBRxj/APVUsN3DcSSwxW7RRFcLg4zV/wAQWzwXqy3pH2Z0A8pRyT9c96y9Pum1GFikbW6RybSrjkD1/GgDUhOl2ELtse4kaMBlbkhvUH3qK3N5rKKHke2tTwHCksV9B70sb2WnzkNmW5STcpDZUimRW+tX1wrRYt7BWJ8wLwv+yOe/uKANOaz0rw3bQz2qSX10uAZm+Z2J7Yxjj2FfRP7MHw91HxRYXmt288Ru7kGL7O2FZYR74655Gfbmvmi6cO9rbwFBezOFWZzwDnk9OvNfa3g+NvhnpHhS50WHfPPbj7XKY2Lsvy5zgHqcnOK4MdP2dK514eXLUUmrpEnhX4l+Iv2f/FPlSfv9FkuWa4tyql15+Yg8nj69vz7P9pzUvCfjvwVbeLNInE+oHYwjgm2vJjqpXJ5AJ5welZnxF+G+neOLGLxLpTiXV7ph5kcshEQZsEEjP9O/Irx3xZ4D1X4fwQ3epKjMMiIWshKKOTgDjnk8V5mHzGMo8r3PuFgqGYWqUny90e+fsv8A7W9nNC2ga0sGlQ2iBE+0T43Y6glu/wD9evbNf+D/AIJ+KLvqun39zYXc5Mnn2N3lGPPJXoc57fnX506x4Th1qGHUpmWG7ulxHscK+Pdc10/hfUvFPhrTLSDQb26tL9JAr3UU5JEYzkbDx6V6kcXCSPMrZFVpzfK7r5n6KeCPCkPgIxW7eILmRzGFf7S4Ktz/AAjsc57muovtT0WDW4o7nS555HIC3fLLz0J//VX56v8AEzxlr88cuueIGvxZNiK3RUiMjDruAA69Px/P3T4dftlXkN5Bp3iDw6HtWbCz2rBmjUDHzL7cZOR1rRYiMjjq5PiKcOe1/vPqO+OraZeRx6ZpCXtrMoZZRhApPqMduOarQax420Pz7XUNIXUhMrG3uLXCiM4JCnjtjqa8O8Qfth3Og+IAdEshq+hBB5u4GNkYsehweBx2rsPAn7R2veJtUiWLSTd6deMojCNh4ASeWOPbP5c1sqiex57wNa1+XQ9W8N+O9Xl0m7j1zRpYL6FcxhEyJB0Ax7d+ak07U9A1qOSXUdNhsb1ch0ljGdvr06VS0D4jX2jajPp/iy2FlGxZ7e/lICMuchSRxwO5NaF7pnhn4v6ZNLYXkb3UZMRubWTJUg9CAcEVdjjjKdJ6No4b4l/BzTzs1jSI5rYhd2+yOCOM5x/hXPeBPGd3rekaroEjNdz2sbCK4kX58dMke2RXaL4q1z4bLDpWs2r3lgk2xLsgYaLoPXnvg1S8ZWEHhfWk8RaFaW7JdxgTsDgSbsY7/Q142NwqnFyjue/QxSxEPZVdZLZ/5nlHjnwpbab4ah1rVb03d7YqIljZQVXHIUY9Tjk1gaZc3fxB0+C7m1J7eyhcebG6qCTx8ucDjB616Re+F11K61GXXQlzaX5MkETNhVxjHT/E/rXlnh7QpbvUtegedoNDeVo4o1bHyqxx+YwM14tN8q5X0PWpSVWjOlU3itDtfgbrA0v4pz2emwNLpM8YjmZRuQOMkNnpyOw9a1/2mvG6aD4n0S1tpSsobeI0UMMHjkYPXpWZ+y1eafb+Ntd0S3kDQw7Sok+8xyckfoM/StP46eC7K7uNZutRhlbU7JjcWk6k8x9QB9Oc5r7CjJypQbZ80mnVjzniPjHQNY+IVpfSarIbbSNuIYIyAWb1PHT8a+GPEvlaH4kv9FtIPNlSRiZosrtOeAcHGfU1926NDr3iTR7d7uRbCxRnZ0Iw0i+me31r4z+LdvF4L+IV9Y6REt2krGRpyNzRseQM+3vXny/dV3FHJiafsqritmcA0T6fO8l1IBKwGEZuR+Fdr8AvGzeH/iTFLHPJZwSAqGVchz349PcVzf8AZkV0ks+qs8s7AnOcN+FZLapLot1Z3mnRvGtvKp8wDLKMjNdNRXiepluIeHrxkfqJI32qC2uuB5qAk9OaaCYMS7gRg/LgGuI+EHi6Pxh4It7i5neZhGNpkUA/kMV07XURgcW5YgHBDcjNc8XoftlCSqRTWzNeLW4o5I0BCO3A5wSaqa5pLauYpI7hILiMt5byDKg9xisGPUWFykcwVCzEIFUHPGev4V0VrcB7NUEYYg5U45B9/ak3c2cHD3kTfDLXL/w14qt7bUJAPPkMQCkbQM8H8cd69h+IekQXk9tfQuFnVMgbcgn1r5z1yzWy1mG6uHBVpN6mIktH3PevpvwNeQeKvCaWksvm3SQhRKFwSQM9aHBThys+D4lwqnGNdfM+WvBXwSWx+IVzJePJPpigrC7yEspIH3j+eMV6PrfgqPw14j0270pM2ykLdKHyzAkYP4d/pUHhfxBqF1HqGnuN0LOnl3TLhjjHAHQg8iun8W7dH0q2vYB5+qxDDRgkq4OM598dK+HpwUkz8ylS5VqYep+HpU1m/wBR8sFbZ1eJweWBUZwPbJH51xXxM8YnxeslvJZuz2LKHjiYjzFbuBzkDAz/ADrsbbxxb+JYIvsbGFEVzLE3UN6E1i/8JRp0N3oWrrabbe8L27/JwhzjJP1/lxXDWfspLl7HO1Y5218MaTFqdhrV7dvbrZxfNAY+/YdO3pj0qwviaPxn4iljW1d7C1UOkshIUkdMjjnP8jV66Mdv4rvtNubWaRXmUxStyjKRk5OMVreJvDUV5oMtjpd5Fp1zdMJHAABKjr/KsqUJRdwt0MW2vZUv7nUEAaN8D90mdoxjIHNcje69qMWr/ZQJtSikfagkQqV45z/hXYeEre28Pw3FpHcu8kG1rhyflHYY9iOan07X459WeMvFcWXmFfNePawbsM4611U6ejb3KUb6mXpfi660m7K/ZIyH2qpxkuemCMdvXNddFazpMbrUIVt5G5EaPuUiud1PQ0sXv7ua8cJa4bZtGfUHPrmuk8EeJ9N8dWiSTut3PY4XK/LnPdhW0JKT5TVbEPiXSW1nw7LOsBntmBIhA4yB1Hf6VF4auvP0K3kBdYiCAsnJUDjFdp4vtDp/hSf7MwgiYqQRyUPHH41yljDJNJDHbxp9nSPkKMAsanEQcYqSMmM8T+IV8F6XaypKTPOCNpH5Cuw+H2lQeLZNPOpgpcbgwEbZVgRxmnnwlpHi7RITqcAkuIegPHPau8+Gfg21s2NxIxaWH/Vxp6V34PDuo4s66TUY67lgeAI/DF5fSi4eV7xfkU8LHWzrl/N4P+Gk80QJvGj8uP3ZuhrEvvEN5day5uImEMEwQKxxxnFdB8RdVt4NNsNPIHm3DqyKRkYFfY0IKMrIqrOTgkz4l+Mmu654j8XWGhPEiJboJfNZSQMjJJrS8FfDW2vb1Nd1QPNBCF8lEOVcr1JX2I7Vo+O7Vbz4tSxqWQSqqPsGTgc8HmvT7C2gm8mzt4ljtohtBU4A9f1qqk7ysfSZLhYy/fTRx2n6LqXiW7lu5okCKxELTEqkYyRkD1xjqa6ew8Gw6fGiQYbexdjnjd3rYkaK0QW1sNixnBC85Pr9KshmgiEnDNn7rdM+9ZuVtj7Z4qa0hojCi+H1i0xluJJZJFfzlXdxu9vzrRkgs7SM+Q0e48YByeKxtf8AEd8siI0kUKnhUiUnJ+ua5SC4upJZUgJilkcksoAJ5pq7RpThXrat6G14o8Or4p06a3mupQj5QqmAV9wf05zXl998AdJM4Y6ldPADuMbyKwznnsOMYrsNX1+fTnW3Ekk5ABcxjOz3H49qxNX8XjyYcQoACWkQthjgZ4Ge/FYzhCW6Pbw9OrFcvQs6R4PsfDsAtLFRHFkylpG5JP8A+oVi+I9ZB8y3jkREBAB5BPUfr61hX3xFv9VLriK0MibYmmGCP9oj/E15740+IFlpYu7q6uYpr1I8E5+Vwo5GQfXNZXjHRHot8q5p9DoPFfi6LwzbC7nmU3cqmGNPvLgcj6Hrzz2rybxf8e7K1iubdp5pbkISYSCF5Hcj+QrzrxLrGu+OpILyeOCHTgxaOCJyZFAJxnPc9eK5O/tUmuTM25MHaEfgMfat40pS1PkMfxJSw8nCmrssa18WPEPiq0aHdDa2j7l2hSZNp9f6GuYIOWlluJJ3ZCh8w5IBOT+eTW6NPE4LooQnB4wAD6VReyiS5TapPzYeMsCW7HArphRS1ep8HjM9xOI+1ZeRe8L6zcaJcG4gsLa6lYGNZ7hS3lehC9/zr6V/ZX+PmteGfEcOni7iu7e5kMroUK7JCT19AccAf/r+ZXeG0Wb75iRuIhyzH0H5V73+yVoAm+IunaxDBHcgOS9tdH5YcDIJ9z0HX/BVeWMbs8alWvLV7n3t8ZtXl8feHtE3XUlqjShCnRfMI7/n1P5VqWf9sfDj4YSGS2NyAxAkiYk4YZ5+XjHr9PWt6PTIvGunRabfW0Vg5l3hohjAB4xn19ar+LvGWp6Rfr4bstMTVdHMIhuX2tvHBBXd93sO1eBmGJtRST0R6/to06Hs4LVsoeH4dU+Inh2GJNTNtpsKrLO5wVEvOY1TAJAyDknHIxmuX8feL/Cw8M6n4ft9QuDDCiLPPEoLzSsxDL06DaOn972rq/HMMPgH4W6n9nuo7W7lR7hIYflCHHCjucYGfWvliJP7Z2hheabKMM87KQ08jHIAGCduSMHHevCw+HnWtJ7Ho5Xl7xEvaTeiMXQLi1015NKuLVIGZjJHcSHdJICe/oQMYFatxbXejX9u2rKiaZcbz9lRC8jqMY34GBnPP4VsXnhS0scxa5PCkxCsTG+LlmLDHGCMcjkUxLS98NwzLdafJd2ly+1Zg5luDH2U8AAV60pxprkgj0c4zqngaSo0NZbHQW/hS01SJL/SilpcpsPkJIFWNfUqM5J9zX1J4FjsvCPw7fWbgCOTyC7l264r4+0nw/c6VfS6lp8hhEigLZH5ivPJYjjOMmvpzUMeOvgu9jBdLCJbfynmg52HHOP5V7GBwk4L2k1ufAxo1nCWJq/aPiP9pD4nn4uahqsKQg6JbZYuVJfIPJBGR+hr51trSQWwNhIA8ZDCS4XexX2P0r3zw74Tg0m38TW8movLBbhwrMuGPXPXuTXg9vJe393eQNujhWQohUbX256E170lZ2RyShZX7kmqKljciZZY5VnUeYspynuSKxNM1Gy8M313qOBNI67ULxkIoJ/hHvSyWkWq2N+s805ubQsIraDln9CTis/yE17w+EYz3Oo23RAQpXA6H6dPepMWR+NvF2oXlxatBaw+UowQU2k/U/TpxWJd3X9nSxyPIIvPxlFOQR2BxVuzifWLd4WZlnBwICcnjOT6VUgX7ZaXFtOkMZtmYgv98nHHP9KBEN9bziVL2OAWkJHBZssw+nvSXjB0Wa3jkcqAHLcjPc1VguWldrUZmOchmYnHpg9MVO8/2KQwXTFQADsDAcH+lAETxPcL5qKzvH82ewokv7i8AkmlPyYAjC4AqvO90G3Q/uLYk/O4zuH6VHIsiTJLCjyQHhnboDQBatbuSR0mSJYzG2SzDB/KptRnW8ZZmaSSVW6DjNV5IorZ4pJJBOHXOyM4P070wXUe9wN0QOcZOSB+VAG28xW4t7kWcEYChW5yxx61Lqb+ZfJclBmTAWNDwR6AVT0pkubOUC3muXU/K5bHPXOPSpr25QWkchEYeHr2I780AVtR0torhw0LxBhnax5X0rHa3CblyS1burSTvaWt0CpglUMX3ZP0rFmdhISWJRudvagChMuCQCSRxiqzfMD1AHYetW7jlvlIJ9RVVixyOD2yaAGoTtHfnvTQQGO4Ag+nWlxtBBbHHahADC7EnOcjPJpWFYW3kCKeTjJwCOatWyRvG5k3MW7BsAVDHhrfJVQTUsG2OIsMFs9CaLBY07a1VIgo+fJ4UZyPauitlSK2G6CRDGMswY7fxFcrBeMArKQCCD8vbFdBZ/a721eeR5ERnVchSwb6iiwy1G8cGkz3PmBXmO1VDYIA9R/jXP6dMbS6adeGY4GOMiuh1O2jnmEG2NoFUDCKQT6k1zWqtHazbYiuxeF20WGnyu6PQ/D9hd6zq0USx+c+zc0Tt1X2NaMFtp9rqtxHNcx2U8TbTHK+3HsRjB+ted+FfiVqnhjW0lMzSgptBiAXA9zzWkPi3btcXlx/Zgu7uY5eS4wu4emfT8K5JVKkXax6EcXGMdYn0R4K+MniPw7o5sbPULVIrUZj+QsHA55Oe/tXZQftXfECy04yro+mXMa/8tgrYP4Fwc/QV8veFvHekvFO9xdrZE8lQ2Uz3A+ldC3xb8JR6bJby3EtyRwxhBA69j/9aolXt9k0qYqg0ny6nu3jT4l/ETx94An1C/tbbT9MfAcW8TqxHXPJPHauCt/DEdpFpM32uznlUiTyhJlxkckDHNTal+0VpOqeAU0UXMFpCVWNz5mZdgAx2wM4x09a5bVPi34OvrnT7eMi3Ea7PMeLCrxjIP175rn+tSt7sdTSWNpUUuRHrnibwjYaNd6ZqTzXN2bgLH5EDhpcYJyFx68c1Xi0V9SvLuHyr/T7aCPzEaaMbn9c8emOBXD3HxU0fSZYr251SzlihAUNp8xWXPYEZIII4OCP8Ma9+Pmj6vfTT+ZrtrDJEV2lgVcewGeeepNck8TiJr3f0OWvmkqlow2N288c3mhRXMNvHNPGGZDO8QQADt/+oV4Zf3J1DWr65naUNO7SEo5UEk9MVa1j4hTa1eXQt47mO2hPlxxXL5JX1/E/Wse4uWvY923y3ByceldWGpN+9Nanlw95uTRsrdv9nDxrIVjwpJORViwvBPeo7ebGEXHyckntgelYNkpkIcvNtTlkRsA/h61pQpEiL5TXILvkN1K+1ejY3RpJfXFz5zyLJEFcjEi5Ppk4qbUkF7qFm8lzDIAgVDGu0Z9xUczxW0Myi4lDkEqWTcM+9D3E1wunqv2UEcFnGCe+QKLFXsRw2E94bt4ohM0Skhml2qD6Ec/WpdGnWw0aV5g7zyk7kPKrj0NQxrJbjUZTbxiMkK0qvjcSOw/rTlU/2Vbg+cCMkbwNgH+NOwXI3VJtOi+ZQZZfuxnB+oHrV26e3TUbe1V5QCAB5o5z7CqcgiF3bRAxqNwGV+XB9QamluI/+EghlAe5eJcBhytUg5iQWi3OuIjDzViOC/Q/hShIlv7kGWVXVeFABB/Gq2mCWfXrtzOsYdSdrnAx7e9NtQ5uLtpLhyVBAES5X8+tITY2wjaGa9uViR38sgknG36CpNKmEWiXnzvGryZ+UYUZ7n3plpFJFZXjNIJARy3RgO9RxjboAVRMVZs4K4XAPY0JCuJHbSWOhgOqStMT85OWIzxx2pb20W20S0hYTs5bd5dyQE98VOwt7mzggy6ysfvocHGemfX3qPW4ftd3bJCZEERAYzPvB+mKdhXK9/ci3urNUijVQQrBX3ADvg56+1T+JLwm8tUjURIxwpZQpxTNct1t9Uto2je4EjL80Cj5fwptxHHf60kbRyQoj7la6YDJA7j+lFhE1pdn/hJLZXYpIB951LKPSot/2jXbl3RyZHJJiJVSexxzxT7a0SXWXBmlWIqd3kYIz9ar6bAslxqKzSMYIkwsofawb+pq7AC3ct012vnLH5CkFWBJI9v8agsFZbC5kTcY2GC496fptsRZ3sqzMCVwcrnjp19aqmza20ospeUruCEsFDHHQj2osBY8gJ4ej2KhHmH5iPnyOuT0xVhpfJ0+KBowN2TuIwcemaLi2aDTLdJpHQuhJSRdu0+w6YqneoqLA/mlgQSPmz09hSegE3iB/NS2B8q4WNY/KWHqD0PXv+VLqqbZrZG8xGSMAmQY46+uKzryIzi2z5rDzFO2PAJ5GAPxq14h85L6MkMXYBCsjAlecDPOM0h3JL2SFntkkMSJK2zEK5b6kdKfeWwsbxIgFli4DFuP09afeaXCl1b+ZMHMagfueMevPrVS/t1k1BE89oUz0kG44zzQIn1GUXmo24DqrQtuQR8r+Ip+pSi5vsHbO+5eegz7dqZLbww34jTdKrDhkwDUNnZvc3cq+YsIUEgy9/pxQBPEM3O3OApOQuGFX9OskmnkZyzIVPG7bj6+9ZOmRTRXtypnE0IUkNEp4PektlvZ3uRbtFawBtzSTElm9gKGBYhaJmuXJcPGMBAMlvx+lLbK4ikKAgLgsOgx6VXtZRumch0VDh3jXgtj09am0phNb3crsVYNtQbs8e460JXAWJxFG4coMnqWIIH8qbZl1MzqrFHzhwPlPtmqaO8sNw5CghtuO4NRaelzHbFzJLLGWOF/h9wKsCyLeWMzsqyylRkANke+KnjhNratuLIZPn4bBIPY9qqxXLuw3blU5GCf0pyzieIKZELAkKoHOPr/AEoHuLM8BhOyQkL1B5NFr51uh++in5gQMgjtVaK9i5QgHrzjB/GtGK4Z7ESKWJGVwcEYxQFihuEkrOXG4HoTyDRHcGLcxCOCehGaYkMRUkKY2Jyxz1PrSQIsUD+XiRRk5JyaB2LE9zG0CbdqyEkkYwaSDbIh4YMM8kgDHsKrKfMhBOQ/TJ60gt1hiDea5K54Y80MTRORBHGZMktnuQeKljQPBu5bdkhgOKyltljt5JfLKmTnrnNXgZY7BZN6BAMBQMEVLQiJkKxyv53lkDIHXJ9Krom2FpF8yJ2OC44zUi3DNCc7SG6FhyKsPcQ/2W43sJAehGQfpU8q6oVrkQkQRssikllxu75xiptEv9V8O22bTUrq2hYZ2xSYHvxWe5byUBypOOe1TTTgQc5GeNo6mspUYT3QnCMlqjY0rxv4m8PK+oWd/JMWBUo0p5PYkZr0bQPj9Gvhp11DRJLe+KktLYyhRK/qRyefxryV5Vjsk4KknaVPbNV5BhAAoB5w1clTAUpq1jnnQg9tGe66F+0lpi4X+whpi5UC8RiGV/VhgcGvY9Q+L048Bie51e3EUjKWuLUllP8AvDkkeuDXxFcp5kYRyVB4OOM/WrryiMQwByImXDIjYX8RXm1cqV04G1OVakrQl959qaP460eWWC50+/097nao86yQK68cbgT0q/4q8R6lf3ti13qyC3cjbPZwkTof7ueRg9c4r4f0fxHfeFdXhudLmQOAAyTAsjD35/HNenz/ALSOtJdWgh021WVVG6RWJzj2x/n1rN4StT+Eh1sTTb5Xe59C6h4w/wCJla2dxqJuoHwRcWsOHXHZjzz74pdZvdI1K/05ri7vZYkbMdxbIB5Z9HOCOa8b8EfHbTfEOrSy6zNHpGoQ/IFBUREZ6nPP45Fdtovj/TLvX544PFFgHlOY4GiDxk+5yBz6ZreGIxFDQVLNMVQdmd3ouhzat4mP9lRtqcci5MtugZYvdj0zj3rO1q/1Lw3rl26yz2c1sAQyQMYm5/i+tbXwn8Z6j4a1bUbmxv8ATpLWSRlkgWJgrMB2bPH15/GrOneKL/xh4gubkapp1rbXErCezmi3NGAOdp4J9s11082UdKsT6jD5vRq017bc4nxadf8Ai3pMS3F5DbRRklfKtyqsfc5/pUvwe+Knin4IxnSV0+w1eyMxO4gs4yeRkH+letj4d6db6Pf6jpni9J4ArNJbvCrBT3H3hj8vzrzaTwhDrel3F5pOsHzy3MTpkbu+OMj9a7FjMPXs1Kx2y+qzhe9rn2H4fsNK+NfhUprnh37J9oj5BKn8j17+lfIPxL/ZR8b+BPG8tx8P/tdrpryYV/N4Uk98enuK6Lw98a/F3wcsrKVkF/phwskVyrLICBzg+npnNezeB/20/CniMxRazBLpkzcM0i70H49f0raUUnuebKhVotuKvA8Q/wCGLvHPjiNdSv8AVbebU3UCTcDsPHXOM12Hwx/Y017wNqgn1HxAiwZBMUSHcCDnCsfX6V714s/aE8M+FtAfUdMv7SdyQViLnLk9sdf0rxrxx+3ZodtpMhbT54tSRC0YOCmccZOQf0qrqzLo18QotRWh7pb/ALNvhzxBbLe3cl89xgnzHlBbp16V594q/ZzsfDdtdznV500lVZ3jQKM+u44P8q8m+HP/AAUqSG1/4nelbIgQontySp9iCcZx719KeD/jD4M/aJ8N3ljp95seeIrLFG22VMjqB7c/pWL5Jx5bGVSrUUbVV7p8wPp9lHqKWdjrdlBYDBj3Q7wzckjGQO1c9rXjAaTqt3FNpU0qxR+WL2GDEbjjBB6A89M1c+L/AOzx4i+HHjKS78Jyy6paNCZWiuAp2eoIyB24x71ydj4e8aXHhiTVm1W0khmjMj2EikFRzlQegJxU/UqFZq6sdEMNg61NS2Z06Wf2vSre8066toHkPnyfaYdznI6EA8//AKqoq9jq8V1Jfq85yFws23b2woI4Bx/OuF0L4laDetBE91dQXEY8sRBwIwT1B9cZ5rsrW8/tKwZIIBfzRSAoixEDg9Se4+ntXn1sqlFOdJmTwFfDP2tCZqz+E4IkDaXLcuPLDNbyFSAfrx09qraVbat4bkXW5rIQXNpIXikdQ4YdCSK6eLw5eS2KXeq2/wDY8pjDxbXIDcen9M1jaJqOoy+H7tnW1uolZldHnYgKTxnjv1rxakKlJ8s0evh+IKlJezxMNTpfEfxq8QeLrO2iVYbBIwGLQryx9cZ6V2Gi/EfQ7rws76vIuoXMSZcNBtJwOnNeOzarY3TwWt/YQ2hjYBZLW4JLZxjHH4c1fi8Gwy3kwtNTSJHQf6PcksRkc4PFck6NOe2h6KxWXYpcqdm/I9J0zx/4T182xnsm0x2cpGQuR/n61Nqlx4J0G++2yXslw8nAgU7s/hjP615ppngoy2MwTUYYngJJtxGT0/2vf2qK00LUtY05boeXZBOrsodmHqBn+dZfVYdyJ4TCydo1PwO5tfE/gK11DzlheKRxnYIctz7c1leKfizY+E5Eg8PWEYkuCTiaHAPPPGf6Vj32gaTfaRHNFqsj39vwJEjwHPcbf0BzWz/wrmVrK0vFs7m7vYVEqpcEKCfpj8smto4WL2dyHDBUmuad/kzD1L4m+Kl1GAR2/wBmtptq4Me0knvnJGKS70eaHWINU1q7jnRhlkySx4/LAHatTVTP4lsXsnUQXsQb5IgQRjng+vtVHRtFvvENrFZxaXfTQK/72UQ5OO4Bzj9a76WClJWjEyeLw8L+wjr5lPxBHbWBtNR0l0htN2JsYLbfUGs65vp/HGs2lj4bje6vM/vScBFGe/T617lp/wAEbc6UYo3FjbyjLG5jDuPUAZ4qfRU+H3wjtp4rO8ie+Y7ZJSwaRj6HHTnsa9inl8YtObPIqYqdV2lL5GHdaa/wg8GTajtiuNaZMu0pyC3ooyDgegNeP6f8R/FniK5l1S6vEScZRI1i+VB6gevHrU/xK+KFlbane6hrE88kYdltLSZsgj2HTn6184+J/jRqmq3tymnwtp1kzY4kwzDoOMYH610c8VLlijmXJDWojr/i/wDHOC01YWFhanWL+I5mnlckKfTPPrXkV94v1fxaC2qzsi4YLBFlUGe2MmsmU/Z2lmLMzyv5jueTn3PWleQyAO0gBbnH/wBatYwlLWRzzxDa5UIwjiKRnIC9MHNBuRYTAyYeJhyB79qWdN8BMa5b+8eMUgt5J1Me0u55AUZJNdEYWOFyuI7CNXlSMmPrgDJqC6ZXUSg7QuDxx26GrdhFO9pNbSxPCAcbiCD9QapxW3lgwEmYt8o2nAJ9z/SrsQI0cd/pyS24Jnz8ynp+HfNR25NxCwdWDqOCTgAehqawK2UwDAbVGOeKjkHkzAElA5JXPf6UwFjuRtMRUuOefSmQHaTEwJAGOMAVG58m4QjJR+DzwKuX9nHJGssbhpUPCqcKfqcUkBVWKa0vUjdFCPyS3OAelJfRyaffxAxiSJ/mEgGFH15zV6RGuIxMxXzchSgUgAAcH9KZdXct7GJHVJTEcNsXAz7jJpgQXQu7O8tJbUQFJCCZJMkKPp9au3dl9luI5XmimMuCwgBAU/8A16r31ybmwiAblCcrjofTNNjmW6s2QzLHLGMhTnJPtwf1oAsXZ+w3lvN5Uhidgdo4J981PPqCw3y3EcSgHIAdSxP15rHu55pLEFI94UnjqfrUtreTSRnKbQeobkj9adwLen3ENvcSo0aASnIPQKSc4Aq6k48p4CrY6qepH0rLulzCkwwzrg4PqOmauS3is1swcI7nAVeh46UXAsQ37Pp5hKRBwSd4XDfnUK3TxtFOmx3XAzIMg9uajgIs9RB3AIxxluRUkFsFgvrZ7gk8mNlxtJHTjGf1qgH3V2skocpHETwFiHy+9Ed4wt5VdfNcHKsOABSF1uNOjTYiOjggqCCfXPv0qur5vYo9gLyruwOAAD1PagC1LPEbaRzIWfAaNY+Du9D7VWvLbz1M8XyFfmCMclv0qwFiMhDcBjggdR9KzLyOS3cGFWBLEkj+H0NJgcZeyD7YGztIbIAFRLKEkLZw+QQOlWdRXfdKWOHyefeq44YFiCTUgNVQ0xbvnOR0zSSt+/Y84z1pH/1w2ZJHJ54pHH74nBx3JoIHb8yDAyPQU5MvMcgYHY9abuxKPb0pwfMhPJJPbpQUiYZB64xzntQvGSeQKbnJJPAHHNKGCK2ckZ6UDHDlSdoB+lPHzNz1HpSb1KjB5xnHpTowxfcMA/0pXAJQzKjR4RlYEkjIPqKvXMvnNG+4AYUfKvT1x71XQlg6ttCEEZ7g1YtpWNmYz5ZK5GQuD9aYGrqFra2wtbuETlVYKZHG7IPfFbLywgxXCJLcmPA242n6Z6VgWF+klhJDulmdc/IFJAPtWppzPfae0fnFCp+6eCPX/JpoCTxJLby26zyCRFCg7HbOCOmKy7b7fqe9o444UdPl3DAce/NbV+qajaRoVXESFS5HDH/GsKxuL6WI2cAYQh+GK5AP5g0MCzNp+n6FPEEYy3LIPNRnyQ+ecd/89as/2pqGqQgsklrCfl2hSBjpkfX1pY4dOhtjLdJ5moFSrMDjA9R1OaQTXupBpWUwWVvFt3svJx/9akBveEtEbUtesLeG2MkUMgla4BwQQehGOn0619leCfidp/hfTzp/iZ4zAuDbTeUWZTjoRknjPGB9a+e/2fNHjtNJ1HVGzdzXJwiAZIHbnH9K9Ev/AABtspdT1W8nV9pYQFwFBJB647V4eYtTXs2fQ5TLDc8qdZ2bPSNK8J6R4ks31rR/EdxP5ZLC3iZUEeOmVxnt0x+NT+BfEJ8Xm9s/FIs44IV8uGOcbVkOO2fqOleS6HqVz4b1KLUNNmWNI1CmIpuRx3rpNS+NM+o3trLc+G7RrdH2NIELEgkZJGflz9TXzLw86b01Po5ZZXpTUsM7o0rs+CbWJ7XVdK8oxSFYcMXfYTwUYcY7da6d/DHhHwPqunX0i3ji6hDiS4k3oMngZUHB+orEu9R8C6pbPqEqT2q27gNZhQUJI4IU5PXuDXWeDbvwZqGnzG0mewnKASfbl8yPGewJH6EUuerHqOVfHU201+RpW/g/wV4ril1wrfJHDIEHyKIsdSAMZOT3JrVk+G3hfxfbwNoesvaXEUYMkZVWIU9R2wfr+VVPAd14a1F7zS9L1Ly7gsTs4WCRgOGCdf1rQ8PfCj7JqbouqwafczoyzxwybllBPQA4K/rihYiuupk8wxUEuZE9t8HF1NYoV1hRJa5KxGMAvjkEnv69Ko6t4o1Pwn4kso9PMdgsaBvPeEhpW6AMM/d69qdJ4f1rwn4he3tBdSaTZyCVi7b2BIGWDbeQPSvWNf1DwtrMmjrqDJemaIjzolKj3B7e+P5V1UsbUjL3iqOaKTcKy0OO8cfHWbx94QvNAl0nbd+U0X2v/lmeOo9D3FeS/sp6f8QtF8fa3ZaFqlrbFFAnsbqRmWT0dRjHUjOCP1r0f4j6LbeHLm3sfD0EZtdThaQTMx+QggED68dfWvM5R4g8G+NNH1DQ3L64CEaCFS6n7xOSD168H2r6bC4pV3dDxeV0quGdah6n3r4W1hvGWkTaN4ns0g1MZR7dhncuOGB9evT0r5n+OPj+b4a+I28OXsbXOmDP2dlY7lXgLntxXtuvapf/ANieGPEsqfZL+No0vCuQq5UlsjrwQe9YHx4+Huk/FbwKNZhjS4vrZfNWSPGDt5YE/geldtRXiz43DNQqLn2OHtdffXPCek3mtymzjWEywiFiC46qGBycjI4rzDTtbbxTDdxtdx2VnaziZpUyrOoJ+8OevoDXeeF9NuLvwhor6rHFPbQttTcTnaScZ+mP0rzqXw5BdeLtbgVXg05GEjRCTCyd+OPpXxtRNVmj6+EISqSS6ov/AAx8YabpXxy0yPTGMYnUpK7cBicnk++BX1d8XtEbW/C1zqMWDPBASRxggDPP+FfGurvp2m+KNKvNF0tikciTXFzCN2NpxjPSvq34Q/EiH4g6ffw3UJigJMBilOdy4/mQa+twmtCJ8zVg9JLoz5eg8Ra14zxo4a30yDDK8mwqWUHnHbOK8U/aP8L6BoPh6O60+aIajCwhaRCCzKTyCP6mvt344/COWzvrG/sYBa6ZEm3dbp93/erwL4i+AvDT6Hf2i2UGparKoZVnfhn7EHGe/IrmxkbONRGWM5Z041I9D4P1O0ldhO07p0ILnIP0rPGozyRyW9s4Mb5VmIH5103i7wprml6ndw6vELK3LGNE6DPfb7VyeXtkS10+FXKfLleR9Sea66bVSCOGE9pI+jv2WfiZBpF0uhajdBZVXavmseRyc19cJpubZpbdBcBiCArAZzX5h2Rk8O3q300zz3wP7tE4ySOle4fDX9qTxBpt5YR6vD5QDhRknDKSABjOOM9a5KkXB3P1/Jczp1KCpSfvI+stRthZLK8oJZQW29+B610HgWwXXbPSryR3W0uJxE8MbfP1IHP16/WqVvq9l4y8Kvd24/e+XyVTbyR6V554V+Jt38ONZsrfWmMultKs9tII9phcE859PbFZymoq7Pp8RKpUoS9mtT7gk+B3hy/0ryhaLGzL99DhhketeeaJpFx8I/E76VBcObIyiSMvjDBuNrfTHauJ1L9qjxJY2n2y21DSJrFCDviiZjyemN2en+RUEPxI1X4m6jbanqKS2ViSgQiIDJByWHoCfrVPEU27wPzWlhsyk5QxDvB99TqdHsdPa1BbMSR/KHXnj/PFRXF5HdNJDvQuy9GIzt9cVm6pqP2TwqI7SMG7jICJ0LZP9M1haug0y/tppl8q7aMYIY/NnqCP6V8g6kYK6R8NOq5dTmfEnhBtIsbx9KLyqSTcRj5XIPdTnnGazbCwu5nuIb8yWmiQ+S0KBSzAgg5/MGvSJ4pdY2FpRbvEoKzKMgjPQjvnpWW/iOPULTUmmiEb2DeWyxjckgI4wf6c15FZqT5+hgnfU7LT9Ot9WmGsyGQLEpj2YDKRjg/X3xXn2qW6r4rm8qTz5ZsmMMcFV4yO49OK7nwrqd1J4Q/erHEc4EY9D6n8elcvrGn2lldS3MJkN5KcyMwOB6bfbFaQScLoojTSzrtmNJt0SKW//wBdO/8ABtIwD69+9bU/h/QPDWiXegajKwdNsguVj53HHIP/ANeuc8ORtqFzc28V28d7DhsdBg+ldBYeLrXV9MudJnAu9RthhmlXD8H0x6elXSnrqVsYniLRpdStZTaXEiqB82Y9wkXtkdvrWP4E8FyeG7ifUY5khW7yrWsTbgOcg549+3413/hO++3LKskAiMbMu/O4SLjPSucvIhFHfzxSOIFbG0rjZn0rPklFOcWTc7a51MX/AIb8t0BBJXOc5NZmjzQWVvF/pIRGkKNFt5B9q5jRtdK6cbAOEbdgAnIz9f6V1nhbS02QXl9BkIWLsOQR24rphP2kUmOKvqdLYWc1jdASnar8qp717F8OxE2lyXGwBs8sOeK8Ev8AXpNe1iLyl2Wr/JHhuVx1J+tfQfgLTI9H8JwICSGUuxY5619DlyvNIrozjdVvrfVtclt4gwaWcRhiO+etV/izaPf63oUFvcAS2YDyr329M4ro9F8O2uoakl1H8qRymY7ehbtXIfEDSj/wmT6qmoFIMiFlHXIHQHNfQUovnlLodOjcYnkNlpUI8daxe30ZnnDhIyDjapHY/pXYxtHZQMttB5bMDlQcn65rH0Xw9Np+tahcy3Ju4pJNwDLgg/XPpXQJPBCXJXew4Kmudt3Z+g4GCpYeKQ2yUxAOQSQc5PU46UXt0FDszBgeuBn9KS7uZJV+VfLVuABzxWXFH9nZ2uZC2c5CjsM4qUrnoRjdlSee0jhnuZtzRRKXJKnIHqB1rkptftb3YsI8sEblcttyM8Grur+I4AsqtCBbyBkEZYgv9friuQ8TtYtpz3l0rRBVPlvEoGFHbqDxWrdj6PCU21qS6xqRtIxJBkpOxjDrk4OM5+me5ridT06ebUHvLjcJooQWLYAkXPAB6dqyPG3xN0zw54dS9ed7cdFjc5AOO4FeHfED486n4ziSy0SR0hUBZZEYh2IxuGCvUHBHNYNuTsj0KuKpYSHNUdjR+KHxL1DQNVe2j0osgUR/aIpfOIBzg7dvGMdM9+teY6VCupasLiHUBBqMrO00N6uCQ2crtz0I5BxVpbO5vb03NpeiTU0jy4mbOUzySM8d+asTBYHNzc6HcPcRqWbUYlG3Gfz4zXVRoW1kflmbZ5VrVHCjK0SOa2cyRJeZtY4HCCbkRknPcfXv7VnXMDNG+QlzEZCIZY0YlSOvbua6TQrO61ix1AxWU13p0zKCoDN5nGCF44x1z716P8O/gf4m8V2tztuINO0sR7gbi3ycjBAAyDn1I/KumdWFNe8fDVa6veTPBb5jdXwgnikiaTAMicRoOxPStfRvBuqXnii106LSBqM8qmVJA2wxgdXJ5x9Se4r6T8D/AAGsfCU17qmrzJqupSMRHpbJhWwcqec8jBxx3rpfB+kf2v4l1G50+xiS5ZfLa6ZCgVc8xjvkYFcU8bDaGpxqqpu0dTwjwj8CbfV9dktbyS+08klpJWt9qs2eApyRxnGf0r6l+BHwYtWuP7D0aNLK4GFn1NgWDYyTsOOoxVXTb3RE12WPWIb2NrYMmxU3LL0B2jjnv1r6C/Zt8L3AvWupIGt7CDe9tFIAHAY8Ej3BrlqQr4laaI64UKy9+StE6qz+HeuaZbNBfahFMI12xXAGGYH1HsaztM1d/h14c1lrmza/a2ZnFxH8wfnuMZ+v865v9oD4heI4vHmj+H9KVIlnkBVg+N5BOVP5V1OsavD4W8JzpqiCZ7oiMkj5MMcYJ/E8/SuTF4Tlpxj1PVwq9rOKaueCeKLfVvHF5Bq66il/dLKlx/ZhJKxRknGcd8heMDvTL7w3/a88E99e3Gk6lG4MUYXmQjphfbB7Vs2Oj31iU1HQbNZraOR2lUOELjBxnucZH5CrdxZ2fiXZcXEj6ZqsChmmUZfndgKfQZ7elccpeztTgj6bMszhl1JUKC1Z5ncLFYT/ANna7dG1upH8yS7YmWWQZ+TH90AAA4z+FaMPjqfwzqJtp9Pju7aQtuujLuIGPl42/T8zUV/ZyJLd6U9jNPcIDI+pTMZGPcYJHy46cE96868TQ3mnw2djbTRzTalIFWZ5ssOR07c59RXvYDLJVPeqrQ+UwWBnip+3xOwfEzXbvw2jS6bdpZnVZt0tujFmQH0Poa+u/hnol6fgNBZ6I4nv57ZnWUHIDsOp9smvmn43fCPw/wCFdE8OW7aibnxHcOm93lJ4OMkjkADgDH9K+y/hvHc+GfhpaWem2aXLi1AVs7UJx6179SMYQjGGyZ6OMxEJU3Sp7I/MiWPxRa+NNR8OatI1mLed5ZwVAaYMTjn0+lcB48t5dL1C5jV3gWVNqncDyehHv7V7X4nsbm/+MWvW+q3Mcuo3MxCy253KuSSAO/H0ryf4wadNonjSCO6ZrlI1U77dMIG9Dzz74rSuoxs0cNWnCnh4ye7OMsLSbSIDqEDTSt92Ynge5rI1iY6VOt9ZiOytbkkykMCXJ75+tXZbqe8mvbZEcpcsfLRm2jcfXiq9la2tvBc21/bAThPldv3iqcY4GP6VyHiszniu7D7Pf2axRpJ96R2yNvfArKvbd4vP1aPdexRsZZFAwo9cj0+laejWsVzJLZz750dgkYcbFVj+HQfSoVLaH59nNOTAQy/ufmU9sZ9KBFDUQLy0S6t9qykZ8iIABvxqv5o1G0TZZ+RLEMM7PuJ98elT6YFtbqVIlCxMhILHHWqD3giuX8h1dAcMAeGP1oAkkm+0RCEEyEcHHT8qY0pVBDKzGJAQIwcZNRyNLayGeJVhVyRtzuOO4qK5L3MiSIPnHU9M0AECvduImiFs38LSNmnTWqR4VCJJAfnYnA+opLtCkUbBzPOuDtBwB+NRM4dCxwhxyoOaAN9JI9LhgmM5JdSdkbEn8arWdx9vuJ1S3kdXHCsM5rDFyWwFXIAA3e1aulzSG6i2zeWcYwtAGtYafFdWE9vJHcJIhyExkAf4Csm6h2oEJVAuRg9TW9ZWn2K/aUXs8iHPDLjJPtmss25Mk42kkMTlqAMjZ5inYCWXkgdcVSYZ5xkHsa0TJtD4G1wCDjn8KzpnYkEAkUAQu2SAD7ZFOjHyMOgpob5jkZJNLycjsPSgB64EW08KOePWnxFWhwULbuOuMVCowjE9Txgdamt2PlsMY9CaALVgqopRiVUdxyQK6XQNRjsrhF89oiFLIHBI6enrXKQIwUEkn36c11egXqLpjxNIpuC2ArjJK+1AFu6uJ0tnuiCnnEgSJyGH+NYdzGn2U5IIznLDn862C5mkis4kKR7SWLyALu9vc1j+KGSCcW8Ss4VRuIIO00mBz8gCStt6Hv2qNcEsABn+lKXIznk88Go4pCpJ69ufSpaIJ4okZG+Vcjrx1p8agRsBtC9CO1Mh4V2zg9fwpysrICDgE5wBik0uxViaSKKSBNyqSpBAx+VF0kcsa74lOSMnbzT+FiRhyMgdafdRg7FB2luODz60nCPYY65tUa6tmdVUkAKCMgDuanmvJjdwQq6MgOMohHHuaZdKZJrZs7guBgcdqtGEC6jX7jEgEnn8aSpx7CSRGQUvSnA3DOWYgZp9qwYyLkADjOeop9/AZdVCJ8xOBuOFB/WmQIkLXI2ghASu5sDr0o5bbFXsSSTx2qnmVs9dgwcexq1ZXz2x8y3upyjYPluuWFVgRPaoygDd2ByaswSLaW6uJJUkB2lVj3Bvf1/ShIRu/wBqyjzf3mwuo5ePIP60k1zaSXunrMIpyqkL8pXjvx/Wq0MU0wlDX0MUJQsVlUgAY5zzUlld3Dy2UkTQPE0ZKvswQPQ96qw7mgbqC5tdRVBAjI2ABJz9cYz+NU3b7Rp8EKTTqgYHzCQyj2HTinWds0NtqEk0MDu0hVZomwMehGOvWp7l/KtrUiSS22DOYwGY+4FFhDLj/kJW0amOdSpJaWPHPcgD296fpME/9qH7MIzEoIcFtoUeo4/SlEjS6vbuNQAYxlm+1xYZgemBn9as6S9nb6jeXEtuL14osKUOAD1xinYBiaa9vdzzvcwMqglQUJOe+eKhtJ9QaK9uJLeGKJztGGwMfTrmqMd888F7N9oeN2ckwlchTn16Utpm402QYiBLlnYSbmx9MfpRYBheR7G5Rmwj9gPT3q9d21xpfhyzw6BZBkkybmPoMdOPQVVvXVNNgTb5RbO52GR/+rFR62n9orpUaOs7w4CBF2q2ffNNIC5d6fcDVLJDKVK7SuFADexFO1LSbyXW1hFykUTtnES5I+nNQ6jHc6Prls0M/kXJKkq7GVQO9MEU154jublXkuDGCzyIdo6dhnGPansBMsc66k21meaFioLHH4kevtVK2hu9R1W53BhtG9nK7h/n2p2laghurnEuHCNIxPzMRmjTdTnmW7MMriMZB28rz71IEvh+K4W91GTYZIkj2goQo+tU7RTLBeEyxAscKOSwP8ql01xZ2ty20HzOM7sH/Jo86RtKlwyiBmJ2hfmz3wasAhefT/DAaTezSuzMMggj0A+v8qpxTyHR4pXjMm9m2oDkscjj06VaaBRYxHc43jgPIGH4DPSn6lIxtrGONYgVGCsK4JOB1HHJ9aTQBqc7ziJp0cLtAVJWwAPTOP5VDPaMtxFs2xO7KAFG4D/9dT6gLaeWwb5Y3V1O2Y7gWHt/SnXcKXmqxSzuyCMkZg4BHbuKkCHxFvN3BC8m9lkG0oNoLelRmRhq1u7R7wJAzbmJI7/lTpgsmrQmIrIiShsTngfXrTor0HX4pTbTPsJGy2jLAigBNRmm1bWHWGNnd2ysaDBIHXvVe3neHWkDphFUlo25OferJnjbVd3ktE6NlWkOCvuP8KswBDc3VxJIQQv8K7i5qkBlzTlNTULG5IXdtHHHtU1teyw3DsqKRt6MMn60w7dRkEzpIHQeWHYEHrxxVu3j+zQzx70V87cMCT+dJICvYTbGu5HdgXGAIxgE9880W95thnUNGAxClGGW+oNLbQsIZXeGQgsQrgYU0mnxedZTyPKkYDELGyZY/jmm0Nlaxll+y3RjZ3hLEMy8KDnHI+tPsL2IWcok2mVn5ZWyB2APFFrEsWmzrJG4kMxKujYXBOelMitYo7FTGIQrykA55JHX+dFguEeoBrd0AyNxOf05psV5Iy7MYQZIxwB7VYnitkt1V2IO4EEKOnvzVaK02whwrk5I3FuD6cUwYkEbr5hOAzc8HIFSx20ktgZ7dbcyxOdwZjk+3Tg1HEWUNticA8s2QQKTyGhtn24i3/NgjB96BEcknmW0oZQJCOQB/Wm2qJHp6SLJK6MTkuuMN7e1IOIlXOS3GR0pXaWCzMAJdfvYPNACea4jciMhCPvk5/KkiRxaPzggZLAcigjZApGRkZw3OKI5dkfQEt6mgCQBGtVI5OMZU4NTTbTAoLsBjBOM81FOg+zJt+TII3dvypTIEgCH5jwMg80AQ3RBtwApJPABPFKY1e3HQM3Aw2ADSOQ4VQcgcEdDTriO3iRAN6SDBGehFAEZAQbThuOD0xTbnMlk8O0Dew/eAYI+lLO6oiEcNu6k4GKW4LKiKxUEnO7GBj0oAimYxRxLu3gdsZNJM64XjBJxtPJ+tSSqHdOoI7jpTZIlN1FuO7HOOhJqAGTnKIoGSSDjNMM580BhhRgYz3qa5szNexiJ2CYzn+lE0DSyned4UYyBgmqYrD7gj7bCVVnwoyG5BPrTJVSS6LhShA+71xRCAZCeSVOOecYoQb5mJwQOOaVrghtvEr3Y+YAA9+cVK6It68qyAngbTyKZEqs8h3KNo6Z5NRZDoSuCcEkjipaGWLViZJWDLg5JG0YP41FboiTSmIrA+CQVXv2INTWU4jtXwmRjkH+eaaBtt+CCCOeKhwjLdEuMXujt/Bfxk17wpaCO7f8AtOGMFRG42kKe5bkn6V0WjftIXsFjMbrTbW7si7CMx5SZM9wNvb3ryv7NKtocyCYMACoGNo/z6U0yeRaFZNoQkEvjHtXJPB0p62MnQg9bH1jofxM07U/BjPb6vDJC6EzEKFljJGT+I9K6bTPHFjp+iWOo2V/b6jHFMgZoIhuC99wBP518VXEE1qirHeABlyJIuCB6EelXdH8R6r4auEn026McnAdSPkYZ9K8ueXSi3yGU4V3tLRH6K+MPiro/jvw1bQ6dJamUsqyP5LO0ZHfYQD+JrBg+HFn4pv7QvqWnQzgZDxwqTIO4K5HT2zXyxYftDa3AsCC1tmuYyHE6NgP6hl5/SvRPA/x5tvG2pA3NzaaPqMAAEJUEMc9Qxx16Vm44ikrt7HWswr03Hm0ij07xh8ObSLxDFaPqdrEVTi3EJxL6HOcAmuD8XeA9Kn8P3FpfJZu6thWyVZSf9rp09DXT2PipLqfUbr+2LK6lictLbyIGeMgc4Oc/Tiuo1PxIurWFhPZNYLK6cSsm9G/qPr2rroZjJP8AerT5HrUM5pOXLJ6eh8pTfCbVteaXTdGlsUgiXO1nO5vcDB6/X8a9p/Ys8c6Z8D9a1mx8V29yl3JMkaSxYdFHOQee+eorqo4DPr0l0I7C0uwgWSGOTcx9DnHQ+4rhtZ8GajdLeXx+wXLtKxZopQTEenzH1Gc/nXuUa2Hrq8dGelGeFxcXyy/M/R61utI+IWmSz2scil4htZ4yueOO1fn78X/2Y/iTe+MtZbw2l1HbSzOATJsVkLHHcdQelanhT9qXxb8EWg0q5tI9UtiFYGZ/m245wwz3Pevo/wCGf7a/gvxunl6nDLpVzgBvOAdMn0YD+Yq3HlZ59TC1cO+ZK8T5f/Z1/Y7kt/EV03j1poHttphjD4jfJ5JYE/lX3PNZ+D/hnpkbyWtta2SoqtOqDC4HGTj/ADmvLfir+0R4J8L2dzdR39vdl1YokPzfMBnGR/XFfHPhjxl8Q/2kNU1XRNKvlW0SQ3BjuJyqgE8ADB4HPtT9q4+7EmFXESVk7I/SG4/4RLx94fmhsrnTr2Z0IjZWVgGxxwOe9fNep+DNM+HaG31yedluZ2kdLOPLKp4BOSPTNcP4R+KniH9lXS4tO8S+G0vZZJSUuluRg56c4PYdCQa+mvDGu6V+0h8Mnu1s4rZ7uNkTzSHZG6A5AHQ1yzpKUuaS1Em4vmqK6PD/AIhaz4T0q0sLnRI4ZJ3ZAs0qKpx7k+1c5Y61Dc6wiSQuXkUSCRNojIz6+59Ki1X9knX/AAh4vgudTT+39GeT93FayMu08kZBHoD/AI1N4g8C+JfGF3baPp3gy90e2Eir9uwwXb6EYHHfrXOsDRlF8y1PT5MDON0tfmFh4xs3129tEsrhwPlZw+1AQemev6VvfDvTZvF2uXOn6fC4VS26ZWBVMnn6/UYr2nwt+zJpN1oVhDqaSb4YwrHO0sR1JOe/vWn8Rtb0X9nzwcbzTdMglSEBSiyBGYnuTzk1H1CjGNmtTimqKTjCTv8AMybD4eeB/hdatc69qUBmdcsbtgufXC5qz/wtD4e6tp0l9b6hE9lb5R5VYqAfSvmTxd8T7T9pS7t49Rgl8KWNqu6W5kbeJfRVOByeveuR8T+EvCVtZQW+j/2mbYMPNutxCNjg8Zx+QqoUIwScVoTDCyvab1PrzS/ib8OTp895YxwPFDkmUR5Zj7cZ596pad8ffDE8U/2aNLQKflWQhC361806f4PsrLTYbjTUlSDJLvJLkN+Fcv44+OHhbw5ItpBYteXtsRn7PghfxxWkqsadlc0nTjR0nI9h+IfxR1XWtUXOpNZ6HtYmSIMgPsScce4r5y8S/HjT/DuvTpoumyapNsIFzJMNhPqCfb0rlPHfxz1f4gxtaeQ9hprEqURgSy44zxnB9q4QJG0axIioEGVwMkGpSnUd9kcdSrGLSgWPEWv6n44vzfarctIo5SHOFXnP6VBHGZkJBBA4A6g+1PRCEGFAA6jqKb9paIjG0EHoRxmuiFJQOaVRy1bHoBets8v5wMAdiapKWFy8TQFSMr7VbmkltZI5BGwJ5V+MGkvpHu2S5BCS9GI4DfWtTF+ZTjmkhvDGwKoRgg9M057qSyu0ZScdmUkGmzATAgtluhI5NEsQnhCh2Z41yo6fhViJta1m5u1t8oUjXgsDyfc1XureaKJJgpCH0Bx+dNjm32rFX2uDhlJyD+FJBeefIYnk2j/a6CkgARyyqG3MXBzuUZP0xTr4C9iRSCs0YPXqBUdvFItw0UTlwehTj9KdaQfYrt0ZmBbqcc5pgVFJuYxGwAZeemfzqS2ldmVHOw5OeMjFSmM2t053hs87R6e9Vrlttyu4OqnnAHWgDUs7KRLtzLKDAcFVUZJ/HNNgf7Hd3EMrgRSNkIq4J9yfWq16JIY4HRRHAeMrJls+4qGS38l4pERiW7k5JNAEttLGrz2+3erNkbuMHPrUMMRjuJI8okZBBJ559BU89oyTxTGJo2/iWXIP4dqijCveySIVUDBIPc59KAJNMWMNc25LkuMAjqD7VFZwTfa/IfJOSMt6+hFOuIZftwZY2UMScJ0IqK2uFTVgZbjyE44kyefagC5vjKXdq0gDj5cAZIPB4qW1jja0R2QDYc7gc469OOtIJILe7KrJHMJTuMpU4puk3AF9NbeW0xGXA5AYdSBQAt3PE7DyldwMAlhx/KpZfOsTHKUwHHUjOe3SizuWewuLd5AoYs4G3nrwPy7+1B1G5msBHMkZCEFFjOGx7+9NAT2Nq11dtEhLiTLAtwQfemXepxWoghKh3jypCLzjuOhqS3vHhiiuFidWHBDMNw7cHpUkkwuJAMxIpGSSM8/WqWgFW+CpOJIHMaNggOOScfzpuozSy2asYWYgYMijg1et0ijKMdshUn5W5GT3qpf+Y9u2/wCQg8BTwaLAcJqwK3Kg5AFUXOJuCT6gDitjWNqTIc+x+vvWVK2HJ6dOncVAEYkxOFAyTxk0swZZQpJOD0ppkAmyAAfU9qSRiXBzk0CsPIwxyCasRxnaPzwKamGHQEjjntTlXZyXwfQdTQCHMgOSByeopGjBjZjwc/XihQ5XqSC2fbNShgMgjPr6VOwyFWUyoirnK9R1+mKnyI0HzEEEcDg0zCeYpGAfQdakSPmQEgA8jPWkA/AF2uMsjDvwKtWySQaj5e5Yojwx+8CKqbi6JsDMQcHPcVYmkMEkchUZbA57VYGno9wNO8QNZ+egD5IdFyQDWwkK2OrGPz4TFJn943AOfb1rE8qZGinRIzI/4n8a1tUtp5LaC4aGK5XgFYxtZD7imgNRMGOWJJoyo6g8jHtWBdzzyyyRWcDxuq/O0fGR6iumt9JZrKaeHTvs7vDuLSNkj6dvwrnGvpric28UTQyou1nHVqGBPaWejaYBPfXj3l0yZ8o9Rn1GT0Pelv3udUsYYoxLFE8gRIk4L54GRjn6VmR6VZ6RI9xdXXm3IYMFbOcf3SOtdH4T12ObxRpF3ehbaxhuEkKdcKD1/wAinFXdgPrrwd4Nu/h38P7K/vtLa2cRqVCLkMCO/Axn0/WuZ1OS+8a60GleWDRlG1Aygxse6uPfsea+u/hd8aPA3xD0NtI8y2u5rOIM0cnJZQOoFVZ7D4YfFyG58O6ZeW1jepuG22O1lOe68Zx9a5sdh41bKC1OyKg4bWl3PjSbUUttQmhtNLuDZ277ZY0YAx46kDGMY9DVM3lxqeruumBLnT0wZZkBLJnnBXjtXqfxm+EGtfDie00S2D6lPeNm1voIyrdeNwBO78TXnl1bav4G1a20/VdOjsrpz+8nhXBf/eXp3z1r590akHyvc9OjmuNw/Ldto1LHT4ra4TUlu7XUEUlFhQEOuO23px9a6m08Ov4ksxNHIttOFZmRiVdV7gDGOfQ1z0mkrNKLh9OheONswz2khRgeoLLjsfetfydUt7cW8sq6jCzi6N5ZnbLCB/Cw53D8a55Upx3R6K4in9qH9fcWtKuU02V/7PLz3NmoAkt1AkjHfIzU9tc3M2rwyxao1tcTE5maQkN6g+9aGiGGxs4/EcsccFxLmKJ0cKs2ehdeSCT7mrUfhaGwu/tMlv8A6feMGa1DBkCnq6cdR1rJOF/eR6WGz7CV6ihWjb1PT7f41R22jWugXOnJrUkKjzp1l2ADoMjBJ47kiu61LQdF8Z+BIpdJtxaOmAqI2TG55PI9fpXhGo6BD4FtxJLdpfveMCr+WFfOPuHk8e9ei/Cj4jf8K+t7ZtTgY2dz8rZ52jPH5ZrKth4yjzwPQxODwuKouthtWeoeF7PTb34fQadqUsQvIJPIjVuW3nlTjg9cGvGH8La/4V8VW+p6qHluobsPbwRgHzRg4YgHPUY456/j7Hr3hazvRe+LrO6juYiqzRQpwEIUEeo5x3HfpXFeOPEeuXf/AAi+tNaJaJb5k3StgOSAcAYHUD9TWWFrTozjHoePg8VVoS+rz2fQ+pLVbbxD4ZNjdx7VuoBGwK9CR/PmvN/h3C3hqTWfC1xmQxSOybjkFDwCPrXQ/wDCUrq3gLT9ZsX8qOKRHk3DHyZw35VmtfRf8JNf6y8LpALNWWTA/ecfw/UV9w2pK58xWg41ZK1tTyLTLgeFgljq8Ki2ubotCrSEkDOBxj+tcJ4y1h5vHslpp9oItOjO24LHaCOAW6eh/SvSPFOmW95o1prE10US2l80Quu4glshT7+nFea/GDxIdb1q20vTlEDPCDMzDHPHU/Q18lX0r2Po8DJyqxT6og1PW7LwiJ9O0iyN/cyLuVFG7H8/XNcR4g8XeLfhJaHWbaVHsru4V3SJzuRuu0j8Oa9V0y70zStEt9TS1iutTJEWA2X3dD24HArK1T4dSeNLiGbW5kisJnYx2iDKBjnGT+de5l9VXdJnJUhCjip0pvRnvXww/ac8NfEDTNHgnubdzdxiN4HfLLJ3BHemfGb4NaPBbS+IrC3XaQZGRFzhsZBB/pX5++Lvh6vw1+J2kXdpqk1jZJdCSWSNciHnr16D0r9RPB19a+MPhOjWt+mqhrbImQ53sB3FerXo88HFo8nGUJUJW+yz80v2i/A/ifxroEWqWunQw2VmC5WTmVgOrA49O3tXzDaX8em7/J8tXKkSB8Aqe/Ffpj4o0DUdQ1iXS98MFsVPnQyAkFSOQK+cfjX8BvCWjafPqOnRSXmrRZLW9thix7/L7V41GboPlnseO37KVpbHyhIsbMszz+ZKG3xrgdfY0ojudUZjLIyKP3hIIB654NTRaVIJZW1CEWssTblt3Xayjtx6U7TrS5vLx4vlgtTyGfox9q9NWnE9GjXlBpxdj3T9nP8AaAbQtXHh7W2KWv3I5Wk+UjsD3yc9c19Zax4f0XxNYQzNF9rtGQ5LYYj6V+bN5YXZneK0jCSqww54H1H+Ne//AAM/aF1DwjcJ4f1/E52jy28z5SB2zzzXDUpuD8j9VybN1iIqlUlaS/E9xi+B/h+3uBNbXlzDFkO0THKk54x06V6XoVzbWlpFZA7hEcDPGaytL1TTfGtkZdNfy5TglQeh69Ki8q4sZXgZQZlBO5upFSoRWyPr2lUVnub8WpvHqrPw7ochMcD/AOvXL+KJL3XtRgnvlaAwktuQEKTx06dhWvJEttdicZy5zweDVvVYrHWobWS7kYCMnMScZP8Ak1+ZxryqXifzaT+GvENvqOnWsMce+NlKq69c54z9akvNPgt7NraNAEdg7KBgkg1B4et7HRojHYIwYuWEmOcc9varNyRHM8ckoaeNclTwSCT0rOpJqHIjUwdbk1YaaLfR5FDkgurnB69B2rctVWXTpkvMqItoYFskk/4HvWcjySa/YWlvGDJKrvIhOMYxj8eRUGtWMk+oXVjcvJbTsMLKOASBkA/TNXSrOygguJpd3daBq6rPbQrCx+W4EnL59Rjv6Zqzqfg29v8AxCmtaa8NvNG26dGkwXGBjArmb7QJY9Dhu9Vmkn+ykL8rd+3/AOutTR9emJWSORySMKe2KSlJSdtiWzthc2elxTzIGiAUsY1Gcseo/M1T1S+dI7S1Fks0UrASsWwcH29vc1PpdpHc5a6LFHYFgOQO9Vjqd3pWu6m13AGtlOYlOCpT2Pr7V1+0cYaEGLqngyGG/hEVwsdr5gkZ8ZZcdvx6Zr0LxZrMFvp1lpljKqT3C43Ku4AAd+a5PfBqtk0iwtAr8hM5wfrVXSbK7m1WyuMqypuUqxO7BxwBWtCrDm0No9j0H4ReD9O1FhHc3Et9csxzhCoA7/SvZvE/iO28JQWWlxQBxcKUVQ2Co9cVl/CHSZLXTpbl4RGknCErhiBVLx9NZ3/jO1hVWkubWPc2R8vPQfWvucFTjCl7W2p0RipzUEdh4S8tYWSFPLAUHBrzfXIYYtYv9Mu4jeSxObhWjzklunHPNd94Iv8A7Z55VcKp2k+9cRr/AI10HwB4r1LUdUMyQyvsM7JuAPXiu+lP925MuUWq9kclqWg67BvaKydYnG8BsLj0B5PJrISZoJNtyqRXP8UTOP0rvW/aA8D+LIJrW3vZYQ6FVunj2qCfQ+tfMPivxJb6H4/ttO8PaoNXZZC/nSt8oJI4zXnSrQ5lFO599lVeeIaozhZntiQIEYPIxYfMAV6g/wCArG13XobK1lebbHFbrvB2li3PIq7b6tNPYQzbD5pXDKlUJJbaCK4mvYFihg/eNJLgA564H5mumLPdjBxm1LocvqV1Y6npL6lNJ9ntQpcSeWQAB1wDz69K+Xfjl8etNm0q40LRrU3dyqyRrI7EMOGyyjv908DFX/jr8cX8W3l1oOiT+TY58osThW+8OmMnoPyrxGTQU0ILe3sDvdu/7mWOEsCrZOM9up4P9a05XN2R0YvMqeCou797oc552oeKRBPqVxPIVw6wyrgL1A4+mK07ayiut5G6yW1TAkMDFZGzz0/nitX7KupygTIGQY5GR9OnpWxZX62UptrQGeVAo8t49ynpkH8Oa6oUow1Py/GZniMVJuc7o58WMcdrHJbW5adx/roxh8A5OR6DuK9YsfhJ4z1aO3l0q3lvLOZR/r4tgDHrnPGMH19eleyeC/2ZovE+jWerai0WmI6iQQQR7WwRyTx1P+FfSGn6JbafocUCXCQWscYUJJgMQOMD6/41yV69nanufO1Kkm+Vas8Y8JeAIfC/hOKw1a0hS8mUqBaRl0UngAcdR1z7V0vhvwTLe2xEGtQxzQMHiV8BVUDuO/Y49q6iaxvXspbvS5LV4tu0eed2PXb1GSeOfeum+Bnh631e7mh1DS0t2tcsYpFBDE8Hb7d6yjhatb3qmwQws5J1Kr0PPrDwL4ijuZdVu/D8GuTxx7I3WQouPUHHfOc15L4nsrrwUNRllhvtK1C7meWSKNMjYxzhDntnr/kfYfxs+MmnfB2HTbV7AvFctt3R4AjHfjPoa5hPin4E8dRiznuIGS6jALTJtBz2G7HvXpUcLQpayid+FlSoaqJ80+FfA+t694Rn1OTUFEa7jAZRumYZ4Gc8Zr7L+DXhS98NeBYLrUbsz3M1sGGF2lVxwM+uMVg6Lqnw18LaYYYns0tLUmRvmBA/X2rwH4xft629/cXGg+CdPnuAoMQupFCRnjGQM5IH0/CumbTSjFWRvVr1a/uLY4D48eLoH+OdlPo2tXiX1tLieefBihwf4R+fpXs+n+JNT8X+GktdelgntrlgfPiOPlBGD+mfzr5d8PWc89xPq2vp/aLysCYUOWLcnAHB9z+Fe9+FdNubyRPs7xx6RcQhTHIcNG3sO+AexrzMdXowik9WephZUMOoxl8Z6Bd6Hrnh23hn0Oa31G1C/vYW4zgcAdeffNWrXwK3xJ8IXGpPeLoN0sjQusCB3eQH7uchh14x/eNVLGXW/CthAttEuqWCjy/LiUlx+GM1638MtHsLLw8+uXcBtG3vKyzf8syOCcevHevHwuH+sT5m9jyMQ5Va0qtR3S2Oc8HfA26svCz6demOSacYeeU7nIP97r9K4LXv2MPCs2owJDrFxFqIJk3kBuhGcrkcDpxWLr/7fegyeK9StbeK7isLVTHARGD5zZIJPPHTjNfP/i39qLxP4Q1aXxTa3aahNqmVMCqSsKr90nH17+lfZQlVjZRKVfEVdI7eR9g/8KE8FTajBBeI13PFtZ5pHyc/nxnHSj9oD9pXwj8BvBZ06ykjvNXMXl21kj4YccEnBx+NfFY/aJ+IFxp8s5mL3F9hvtcIAKL2UA8Z56ivKtb0TWf7QOveJbS51e2ZvMecbm6njccbQfbNZSg4q9R2Q1g6ru5bHqfw08Mt8ZL/AFTXpr7+ztWkkMonZeYS3IwuefzFcX8YPDdzpWlT6deXQujZ3HmpfSLtEue456D61d0CK8Wzm1PT7prS5uivkWdvLtKqv9881yXxG+LaLEdDuJor3V5WMbSLxGoH8IOPw4FfPVsXVq11GOxwY3FU5xjThujyeSd0S5vlDGK2bc0rvhcDuB/hVW8urh9Oi1O2ZrkyEEQx4Jx6k/41p2sNqEMl3MFAJDCUkJk98D096isbiLR0vbWRpUsJmyr7NpYnsP8APevbWxzrbUh1GzuDYwX1wUt55fmEJ4OcflWPNCJbI+WI4gn7x2c4J9gOtXNXutRstTgUF3tZ4gqzNyU+n4elZNwsEV2dkrXaJ95I+MZ9fpTEVZb/AO3wKihpJwQEWJMZGO+Oaig/02yMQhEJVss7cMMHBqS7nNk/2m3JtkC4JU8kZ61WuCPkkWYShuSBkH8fegBi7GVkYMxyQCOnHenQNIhWB32RHPLc4+lI7pDgxowQDBLHJz6028iWZEkgOZ15UkZBFACSS+RI8S7Sr8eYQAfqKzjJFFO0ZYyE888VadTcAs+Q/cYp1xcC4gECxxoF74+Y/jQAxrRFjP73JIyFB/Sp7CRLd1fyizkYDE8iqOHcFU+Ujq5OBmr9mYW2BpZJWBwwAwR9KWqA37bUmE0Dx3EYYdUK5I/lRc3O24diDMOSQuAD+NNsIWUpMIo3QNjaTk49CKkl+a8dTEUBU7QgyOeMUx2OblYzPJsUgbiaqTAQ44681pXcc1nOwCSIDzjGMiqVywAUsvPoOtOwiiUzgjg56UoXBI4yaGcZyOBnpRuy7HnOCaQBH8ysDzSQyHaxGWHIA9KakpUNjv3PXFS2sy7WC5BwQRjIoAfZSrMxGW3A+mBXXeH7Vp2Ef2ZLhB82C2GBx2PWuRtJ1Mh5Jweg9a6TRLl4o7mQKwCqAZAcAZ9aANhbdrGC7unAthgjypCSxHt1/OuTa2kjjaebJEvzAA10F1qS3EMFk7vKW+VSPmBrP1Ly8/ZkXDrgZ7UAc48YCk84PeoYwvPJFWbs8lV5xwc8Cq5jKwgkgdenWk0LzHLkIRwR60qqVjJzwaaRi2RtxznHPU08LlFHU5FSFy2HCxRBeWODz0qWQO0sW0EHIJz0xVcAxqAeSQDU4aQzIASrjBx3x2oDcs3EbG7iBRSA24YOQBVqMgatF5eSQQPmGB64NUmmkN+hc7hkZBOKnjuguqoY0BYkHawyCfpQMdJvfU2VnOFb5jt3fXHNLa2guL2WMSxpDg4aT5c+uev5UWUjTahOdrxFsgkgL+VMg3C9nZDvC/KCvP1oYElpGURmJUIhwCDyR9KsmV4ponRsxbckngA54A/CqU0piL+bwM5z161Mhd7YMoyh4DA5pIDQjvmnmOSipjbjqcVpWGpTC4tFggjllDY2AgfLzkk49KwbeNw5XCFiM7mOMVes42a3d2hw6sCzK2MDt+BNMC9LcTTDUEtrKaCFCS3GRnvjj1quAbyCwlJnSeR1USzDaFI7AVMsscvn28jXaRvCWCRkjPbJ55ogvoIdMskmuZSiPsjQpubOOp6fnQBpzXgh1Z0+0RtL5bB3dMnI6ADPTtVHTvOmsru6KRFeglD4JPpj1otEhvNauXlnQSiIsBIMcD0+tEPmHTpZre1E9uJGBO5Vx6kDPWmkBFCk0WjyJ88cVyT8jdCa0EubLR9CSyUQJJMMM6j58+ufWoZ4ri40WPLSWyugKmRcYB9B/hTNQs5t2mwSPA8I2gKiYJJ6YOO/vVDsTzRIXtkCyhmwCJMEZ+nvUWpLcz61beRGZURgrRp8pAHQ4rTn0+3ttUCq8sYUZAJLEY6461nWcROrT3DyMyjlXYkfp1pWEO0+2Oravdq2+J4uDgbzn3q3p8bWM07FVYqMspOGIJ54702w8yC31G8gWTYwxIysAT74rOhUpbz3DTwWpZQC82SCD0GfWhoC9YW9tbyXtxFJGDMhXy/Jyec8bulZ1pBbWmj3TeZiaZwjFWwRj2/SpdKtjbeHWlLMQ8zFSuAuBx+uM1TktIH0pB8pnlZmYHP4c0WAnjtootNndGXIYDYeSSfU1DqZNlo3ksWTahIUngZ9v1qa5gubWygQsUdlDFCu0H05/r9abqlhLmBAgLvgncdyj6+30pjSC6tY44dO2CMyBRkoc8HsRRew/bNYghaRmUspJUBDx6VYvo5JtUskjCZDAOsC4BPt71HcsRqsImDwGMElpD/P86BsikaKLVR8gZIW3YwXHH+etOh3Xuql/LkKLlmUDaAD/npUFtbXU2oyNAGJA3bowBtHrVqxt7y6kuJFWRyuQxkXJP4/1oEiklmr6lJIJ0g6khlLFueMe/uanhR1vQ8byOy8bUO0niodPtp7u8uht2pCuWcjPPpUtr9pe9VYbdpSP+WmQFX685/SgoiW3FxeMS+1lUhd3UtVmLSNRt22uqyFl3r5L7uPcevtVRNWmnu7mCQwwspxhB8x+g/rUlvcSxJcyR2ss6jAEoOFU+//AOqgBmm27S217OSIjBJtIbks3cVJp1sbm2uZBOwcMMqVzjPoahj1RnheExqhLZLDkk1Z0u5CaZOf35RpCCMAKCOOKViCzDP5GlXFoPnZySJe/wCArNgZ7nRg5cRSq5URNGQQB3Jz37Ypz3a/YjcMCiZwCx4pI9QSTRIowzPI7F0k24GPf/GmBWuJiLBo2ZlQ8lhxg45NTxXS3OmW0dusSRpyjDkk9z9TSXSpc6asbuzhRyD0x3AoluIILeBUSNY0jCqI+B04oArXrAIcbpTt5GOPoKsJFLFpIkKSwM+WUSc/jwarzXW63VoSQT1yOD7VZMqtYKrhxLjAIbIxQBBEz/YlKqyN0LO2ST6/SpGDpCA6rvxkgEkD3qC5tntLZCFco/Rgcg8896lulfyUddrowA+VuR9aAI2kIQAgDuDimNIqxt8+92ByQMBfpUd0WWEE4LHoe2abNcrDaKzKCBgllGTQBLJumt9qlgSAC3c024iRYUBBJB9eppXk3RiWKYZIBaNhjApLmcBUGMg9hzQBHdmYtHwRk/d7Yps8cyrGQQAx6+lTyb1MfyEgnPuBiknmZZgPL2ADueD70AQyy+TJGWIAyAX7CpbiVLvys4kCnO5ep/GkmceaCQoHf0zRfMTfxMjeWWTODjk+oFAFmR4nCYXAHY8jNQXL+ZPENm0Yzjt9arzRvJKA7EnrkdPxpzBhInJYgcf4UAWtq+chAAwOg5FNuULXETDACDOcc1BIJDcjgLtAzup+1vtDu0mQExjJx+FL0AteWZJw7ja2APl4GPXHSoXT/SA2dwX+FeARUcd80ZAwCTxkDNSRzLvZmwR046UtUKwxIwkjuFIDEnjpmmqCkkj+WGU9SDyPfFT2YVY5Wd2yckY5H0qvay+ZHISpQ5/ipsNRYkQxlsAMc5amSbo4SpCkHPQYPPrUiR4syyo4+bGQc80rxh7QnkueOuM1IMSOc/YUXgIcjHcUya6WOAKoDgn76HhadNDINPH7sAtwpznn3qJl2JFvRCTgHB4qrdySx5yJZjL5JbjHH/1qiurhPKUEgEkABulMv7hCIYgoDM2QQOKnmYPKuChYYPI4z9KTQC3l0LiSL5BEVUAleR+VSInm3QYPHHk4Ck4zUNwZTdAeWiEjPPAzUSxGS6LOFQryBnOT7UJFlhTLHfERsFKn0zmpIppo3mlDIHJDYUYIPb8aYybd21gT1y3WqjTNHC251OW6rkED3NDipaNEtJ6NF+11i706+hvrWUm788Sszk4OPX29q9S0/wDaavYNQge58PRzJCpUzLJ94D0XGM/U15DndsxwevsaArbmKcheuK454OlPocs6FOXQ+uPA/wATdM+JGnXN/YfZbO5hGGhnGJEx3Leme2K0o5l0We11dbSznubiVY7hVuAIJ0PUYbjOcc9fTNfHMAuLVJ5rC7NtI4wyoSoJx3x/Wuh8JeNr3wxd2bXTrq9oWUzW91lwFHUoDwDjP6V5tXBzhrTOaVKpT1pH2t8QDpXi9bCEeDxfK0alpYJEBiB6gH2z7Vxen/CXWPCGnXU9toAeyctIRNcAyxqG4B6Z46YJ79682074/eF7K/huUtdStDNiV3U42YPHG7HB7D1r33RPi2vxC8B3VqyMBjEcsE373b2JA47jjPr6VxfWMVRa3PSoZhiI6VZWSOO1Lwhb+I/DkF3by6U0iOJHgkbeF9c9ck8dqtpoUvhW7t9Z8PQDTb1EEbTacpKS57BQAf07D0qlaRnw94elmfSrVXAYPfW8wIXnHzqcH34Pr6VYtPGLLpKrp2r29y3mA7dNXzJcjGdqk9sivTw2Yyi71Vf5Hp0M1p2aqaob4qtNb+L1zHZ+IdQCRW3QbCCxx6+vatP4d6prHwlA07TdTnmsI5RLJDBLsfYeuB1ro9I1AxeI7SXWWeWzkVV824iEW09s465z1rVv73w5ZeMxBBYQTS3aZ83yjKWHfsQoGP5V6X9oYdq8tz06eNwFSnZ6HtsH7TOhL4fjvDYXd2IgBIBtZlOO9Ubb9svwvIAP7HvgM4GFQEf+PV4vPHBp+tvp0y6bbWl2pKJJIVLH0Ax1qOwGheHLqe2urK2iEhKiXAICntuPrSljMPbmTM+fL1HmUvxPftZ/aD0/xD4UuxY2t3bTOh8vzDjnHBBH9DXzfrnh3xB44VLq/vhMsLbxbzEsGHoado95baNLc273UstrIxNu8DAhAc8Ek4rzPx78etP+HE+xC+s39wGKhGDBRnHzEd/YCuati4tWpbnJPE4amualqz0uytJp9NKXNraw28YJ2k5Jx2AwPwrhPHfxwsPDStoz6b9pmK5EUBGQOxP/ANc14Prvxs17xAXgsXOlWkw3SRo25j68np+FcYwL3rXMskk87ctJK5LfTJPT2rOLr1dJaIwljalTyPRNc+POv+ItsGmqdM01CUa2f77cdc47+1cE0JFy00ihpnYszEAMc+tRklZC6/KD19zU/kzSFCzkg8/hXVGhCLv1OVtyd27j4UZnKg7Sex71O0Qt23fLu6Yx0omhbYvzKWxxjqBTprbzLcN5u04556fhXSlYG+5AxKq79VbqoOKmKRy225VDN0555qsiLEwyQ5b06UQXcsWoIqAovfPK4oJZL5plhCPldnRDg/lVW1vBO7wBWLp/Dg8D1qe9McN67CQHd0xyPoKz7q7WORZIgSW9evvVJCJUMcU0kZQgvnkcfnUVsxglZHOQw2hieBn9aW+ykSXYGEkOMhcDNV7oy/Y1mOSV7AEA/SmBJxaTMrqCOu5e49cVHI/kXqsEIikG4Mcgn+lWriLzrCKbEhwMFmAHHtUH2Q3Vg8qyMTGAoYtyPalYBW8yCVZo3ZAxxkcn86dexNGIp9x2M2MZyW/rRaBLzTDGsRDpwxDZJ9z70+GFpbd0UIjrkhXYFifYdKYD76wV9OW4jcI4bDLnlvpSz2bPaRSNgMoBBDAmq9uvnWcsVxbs8igjYSAB71V0t3ZnjCMo+6u8559utAFq5uymnFTECQcnA+YinW0n2zTVdY5LZV6M68/WlsbaKVLj95IsxyAGPy4702CCeWzcTXCRL0VOufwoAinnkUx7Zy5HY81FdqGKOQA7cFk4OPQ1cuQo00qyhQuP3ijkcdc1kTBXhQwzlwccsMUAXJgYhGXkaAdNz5xj6dar3cm+dChWcAdQuMj2qW6b93CWClDgbVJI+tQXqqqxybJACcFo/wCWKANGK62PCxgXgg7T0NMmlWTWkl8t7cjACRsQufXFVZ54QLbyfPi3sAxmHC/5+lPWeWG+EiTrMVIwGXIz+X86ANi3Qx36BWVonbDbxwRVe008z3UuxHklyxyvI2jpVgw3F5OMxMC4yDEpGfpSRpNb3o8qR4AQAzZx9aB2C2klnSQySrGkakrFjDHtg84qaydZVilS1dArZJbo/wCFQQ6cLu7K/vJZApIVOBThdGxilglDlUy21Qcirt3EWdRVVJZwA5AP7pcD6AVWexuHQu0EsKEZ3SMCDx29varUV3Pdql3FmIjCmSZcrjHGfwqszm4YtNOXKE5VG7/yp2A57VbdZCF5LjnjrXNzIRKQeSOMV1OtJ5USzCJyX4G0gE/WuUuBiUsSRnBxnpUNWAbKQJhkYb0bmmysDJnGSM0SDEvqB3oLAuDzk9scUgJI5jyRgA9qkDs57E+/NQqSByMA1YhZUAODn19aAJlYxodwwM9TxQXyx2qSCOvApjFpUbgYBzkmnrkhMHIxgjGAaAIxkID1IOM96mQ7HB2kBhjLnIqNU3Bhnkc4pCNoU8sAeQx4oAuQ4RnXeM8kYHFSxIupWkqvAxeE5DdBn39qryjbdIyNsjYYIFWbRFiuJU+dnYZxzg59qALjTPPojIUhimUEkxMSf6VvaRqbT6NHGY4zKse0kdS3qfeud0k7rt7fyFLO2N7NjArT01P7O1QQSW7SgttxGRkDPX6UAadldPLGEkivFAbDZkwD9Kpa7d+RO6WkDSSrxtJwQPrV+ITvqMwllEEQbEcZ4YD1PvVDWrp4ZRBbwyTHJZZQoyfqaAKK6cthcJe36CZ5VzsDcr7EYrvPhT4dt/F3iGYzbBbrFtMW3DID6n1rg4xGiPd3Z82bbtRM5K17J8EbBX0B3AdWvpj5k0SnKjsCev44o540/ekS5qn7z2Om8B/CbU7X4g3a+GPEkFhMkbBIblS5YenXpmsfQNM8a/C34yPd6zdf2NI8hka9kXMTDPJABxg+5rtPEHh618NMt7Y3rxatCwdSkgBIz6+h9DXK/Gmbxd8RNJiuxexNBBFtaAHa746k9v1rdyjVXPTPcVOFeCdJ7n6HaJrmlfFXwXp0seqQ3V3aMki3tsQSrjt+Poa+Q/2ivFcWt+PZdAa0mubxZSI5rfhi3YEevvms/wDYp+K0PhC5t/D2p6Y8DXkmftcrfK3619S/FX9nHR/iLbHWPD5jstbLiVbgPtOe/OD1rGUI8ym1qYUaroTtU6Hzrc+E9Z0LwpBqN/ZXsKBVwka5dcevPT1rK0HxQNRvotKGnXaPdfLvCFWyTwCO9fVvgn4WT6Nb2sXibxHcTSGHa8EoDIT0wD/9ao/GPxl+Gfwn8RWOlata2/n7N63kcSkxkdCxzmunnp2tKJ2RxlOd1KmeY2vwZ8YS3dpNJo5fS7VSwt9uRNxkED1+tT6bpU+h6hc6lr2k3Fugl224ckiAkdMema7fwf8Atw+Htb+IA0Kzik1OydgsVzaxgkknuCRwPavozxd4E0zxx4XfUWtpZVjHn/ZnIUMAMkflmuGtQoVLy5Tkqyo1WuaNj45j0eXVJLjW9bsPPgD7VteVO3H+sU5x+la03hefXrKHUCsh0aAFhEW2ufTI9q9E8Q6DY6nc6aujzA6UxJuLZ2yyAcEHvis/xCZ0hTSNFiE8LqYyzEhY1IwR659DXy9SlOheSWh14LFYjLp+7rBh8F7q61G81zTUuAmllFWGN23c4549OeSPWuq8da1d+KPAd3aDSYUksh5bt5g/hHLKMD06flXjmhakvgbxbotnDLKsyTeXOwO7Csw4J6e/Nd18SdX1Pwyb86crXNvqKkF158psdf5muCrFc0ZR0PqMUozcMRBbnbfB57jXvg5fWUSkyYkiRTzzk9vrWt4t8RS+GfhpDJPZiWW2EcUkLSbCBjGc4PT/ABqX4Twnwv8ADe3kkhd53Xc6R8lnPX8zXVazYaZ4gksbbUrZTb6hAVMciEHf1GRX11FP2SvvY+ZxrTrto8C8Jm18T+EtTvmkF0i3JZrdnyE78H2B9KpeI9Ib4iabZS+HrdRe2oCzCc7SRj1/AVqwaEPhL4/1Kwu0Sbw3fPn733BnAyOvfB/Cuj1YWvhPXoF0SCFLacK7OvI2ZGcD6Gvl8anGrzs9Scvqzp1qeqPCtAsk8D6+JNWYrcliogZtyk5ycH2PqK7G4vdV8Tu0U9u1lo4fAuA2x/ZgPQZ6ZrP+L/gKOLxNcarqskkEF4+63kiOVU9iemPyrK07xnLrthBplxDczIreRcXceBER7HNaQqSuqlPdHqY/DLH0I4ijH3kZXxE8CWvifQJNIhEl5qkTAx3SnIcE9z6V75+xxrGmeEdEHhO9lmttWOSY7hspJ7qff3rldH0nTfB+nxW9vm8uJ03eYTkMPrR4D2+C9dn1zXtO+1ws4eOWBtzRDsR0r63C4yGIg4vRnzFWusRT9jUVpRO7+OPwY1W/8SSa1pd59mssAzFD8yH2H0rxvUdK0TwqyTCYahqczEfNyQx6nr+lfaVrrOm/EHwjPNpMq3UdxFtKA4YHHQ+hrwPx58O9D0DSJb2xsbuHWLY52NEZSfX8PcVc6MKseSSPOg4VI+yqI+b/AB3+zVofjpbjV9azYX7IQrWkmFf+6SMV8t+MPg7q2kQTWd9dS2sAkD206p8siD/az3r7a0zxPo9/aO2v3bCVDnygpUrzwCKg1zwHB8SraW23xRaNEwkIfJY9zg9s9xXnzo1sM7rWJy1sLVoa7xPgIX7i4eySJWWLajTpktnPPfHvSyaDYxmUtcvd3Y+ZXUlfL9Mc19F/Eb9nG1v3N94EtVha1JNxHI5CSbf4gO4/GvLrsWuj6cguoYTqbjayshB46g/5NXCvCsrFYfEOlJSi7Mh+FXxh1b4fa7aLqDSSxhsxyPJhSp7Hrz9a+3vCviXR/iPYxXtttS7UYAZsc9+K/P3XvD+pX+msFns0gLb1CsWZe4x05ra+Evxpm8F6pb6dqM8rxwSERSA4AyOee/0IrKcJU3dbH6jk+dqslSru0ujP0Og022uvDsN0JCZIMhoumCf8jmsPTZd0d3qwVWiWTyrZOxPqfxB/Stu2kittO3vGTK65kQDJHpj+dZXiq1uLbTbbS7BYyI0WaaI8HaSefwHOB6D1r8gTfKkj8mRqeGndpLkXUDQXMUKtJkfIT2w39KwNRe4D3dysjCcy7gCMgDoMfhin6RdXFz4CS13+VqMpAcs2TtDcHPqQK0ruBLZQbogiVQMjk/lUzbUkupoczomv3EGu/a7rLyiXyYnAwACBk/pXf3elPres3dtdjdOYw9vMvA6cg+9cNZLJrfibTNMSIxwO7AkjBJHOT+Ar1HUdQj0XxBMpBURRqC5HBUjoK68NB2bZL2PM2vJLnS00u5jxOJMY6s2GxzR4itF09YZLXIkQYaEAAEeo+lWfFGo2WmGXXIojG4ZQjDg4Jw35ZqO2uk1C6jeTEm9SRnng1o2qcmjJO5vaPq7X2jWItzmVmIdDwfrmpbeRdYvzbXTGInKln7H3rE0Xw/qSvfhTmJMSQEcEHqeP0p9oJLrVbxbgYlYA9cDGO34041Pd5WNHQ3Gg32hFYZf9JtZpAI5Yv4R15FdP8NvA11rWtveQRObLdj97kbfXt3ql4YvZJhBptxvuJYkzvccHnufUCvonwbpR07SYhwgb5tgHA/8Ar17mAwUa1RNGqfUv3FxB4d0WSeTiC2jyQPavM9BhuPFWqz6zcKIVm+UIq4Yjtn8K6Hx54kSW6OgQKXldd0xHIVT0/GrfhiO2hXyYQWEKAsMc5r7iVqUVTidtCLinVZYxaeB9EkuCGYk5CDkux7CvAvi/oN98RrKa0Ym0dwZBt5Ct2zXr3xT8Rw20VnZJLi4LCQxFCcr65rzK/wBUEWS6yyueflUnrVVOWEOQ9nKsO69X289bHzdpnwn+IkDT2s2oafHZsdqnLFgOnHyjr9a7zwj8IdH8M7JrzN9fj70r/wBK9Bm1i9gjJazJjB+UnkmqcUB1GTMocZ52gY/yK8+FCnB8yWp+jwqWV4RUfM2FktLK0aeRRHAE4JOCRXyh8ev2g0164fw7o6SyW53LKynCyJ8wOTj1Ar0v49fEF/DPg2SOyVhchHiikLDKHByQP0r410zRmac3lzqhFzMNxgChlC5J59OSeldaTbSRzVq0cJSdaq9enmWZtS0nS5o59R0JzCWDefEAwD84J78ZqCy1UeI9i6ffYsU3M0V02GIzwvfkHtVrVI5YVhZ5bSWIHLRzScKOuQOv4VVji0TU5YiI2soEcs1yykKXHcD0z+FehCKgj8wxeMqYuo5TZNpWnJq2rLavbXemB32GaJg2SOcKc+xr7T+DHwS8KWPh+21SS3vNWvZ1DxyTQlnODwOnqM4+leH/AAC+G83jDxaiR60qQwxYJK4JU91BHcHqK+6/B0snha4treCaC6t7VViVCRuYngE47+9edi60otRgePJu6SZb0vw5LqMMUCwNHeRgSCCaIqFB6Z/rWTf/AAM1nXku/t97Dbh8lFidsD2+hr1Txf4rs/A3hyfWtTBLohCoinJbqF4/nXj2mfFXxr8XPDupx6JpttYW+Chu2YqQMcgEn09q7MNRSipNam9JuD91XZ0HhL4JXmm+ELjSZGsXkklLJcMWY44wRx7V6Lpmn2fgbQY1leL7SkYV5icFyPc9q+aNK+JfxE8Mztpl7cRX0dmwQCNw230LY5wBXN/EbVdd+Idyq6rrzW1qVANtbsQq/UZ7+pruknvLRHXUpVZ+9LYo/Grxn/wmXxZsEeK11W0sPm8qNvMVyTzkdMg9j6VyHjCO98TagIprKOwtkkzEltww4P3j6D2rQTw/BoE8J04CRycebJyfck+9RDWLkw3lzJEIogzQhplI3sO4yOg/pXBVzCjTSW9jSnWo0kopczPOr/QNbtL4S3cxnsGbaXmZi0oxwu337/5FR2fhC2eE3P8AZ4069D4kifA+XnGDyeldL4n8Qk2cESEXF7LjdIsZKRKPQ+vesnVvEMsOlxQabcxm5jIkLSRY3EHncT0/zivIr5jOrpTVkb8mKxUuSlTsWNN8Oz2H2/VUu4hJNHsW0ZgWOeCfYnHamJrN9eag62VxNp88KBfI84Btw5ySOxyKytJudQ1q+iRInmumfadqkK56nB9uea9A8EeHNCk16a88SloLmJ1MGNwe4PYYHXHFeROz96qz6nB5HDDr22Kep6r8L/ileaCbT7dZSXUaIN7gbhuxzz269695+Il3Zav8ILzUL65NtpbWzXFwsXBZcZ2g+xrwe48caddWEmmaRoE0lokm17lYiq7geR0BPI617Mvhm1+NPwjg0Zbl7OykPl3IQYbK9V+mefyr28s5X7yeh81mVOkm5Utrn5uaHeeDNW+K89+llJJo8cjfJdDKsdozkZ7EH8/atPx39j8UePRf2emxz6dZRqflXasYGcY6Z/XtXUax8ENE+F3xrdLaSTWdM+Yi2Zd5jcZyG9s+v9K9d8NfCa68dpJqNnBBbiIq/wBiLgxpjkA4GDkc19hGUad6k9j0MBRpRoe0mfOeprfal9m1CPR9RvNMhYM0EcBEZYdMv+uK6qPxVev4Ij0G/S3itrlmItIlMkiqeRuHTjpnFenTePNaXw9caMdOtre7aZo0jXKhVHU4P4180/FzxDqfhP8AtGe0uLHTomi8lFaTc7P1yDwep6fpXyWMx08RU9nDY8XMsx9m7UX8jkfFmrQeF9J1EaNqSWzoCjwwENKW9D6GvBdIniurxHu/NecuZN8hy2ep5z1qvdJeX19JM7KbmQ7pJg2Mk9SKkSy89l8uTynUY3r1NbYfDqPvSPnKNNtupPdne3+pWhXLQyKGVdhjGSG+lVJEbxZ8sMdxcalZqWSWZgqr6ZHqfTFaUk0NtoNr5zlHhbMkojywGPXFZhhsIrZ9U0qe7gjZv3wOUMvrk5zXpI7GZVlqsLsLXW5JbnVwdsUNurEBu2ffPFOtby5jjksJrdrKBixYvgkn3NTXN5FJcvqdhbJat5ewBmBZvU+tU/t1xrVlGtnCr3PDTea2CB7fpTDczfKt2nlhO6ZCcKScduKitGaz822nMSxH+MjkDsCf8KtPei/gKXE0cVzAdohVMHGPX0/+vVGRV2ZAaRwSSGOQe9AiCKIFpBv3o3IJ6GmG4aJxE/3FAxtYdfSp5rr7Wu8uqMuAEUfyqnIm8EqCXX1NACOZLeVmZSiHu3p7VEMBw6BmJ4yelSOsUyKXd2lA6E8A0izeWgRuAOQuOaAGSjbncCe5UcVNY3KxyBSFRW+6Sec1FLf+YCnkhTx8x4NS6UI5rhI5FBcNnOM0mB0WnJZ3zQq8N486yYBgwE/E/wBADU16F/taXyJZoMKFYyHgHvVmz8gaiqW9y1umMBnGMt3NR21hONWvW8yO8t44zudiACe/HXNC1LOclkKSOGld25wScjFULkHbnqOeTV9kkkmk3KI8MRwc1VmVd5jBJYYpkszXBVT0AH4GliJLA7uMdKWeL94SScDoelR7grDac54zQIci5diASBzQhJLADafX1FOAGW9TzgHFMViJCOAPagCW2YxysMjBrqfDZ3usLXCRSMc+W+drDPTNchE+bjbu2knHNdjoljNcBpYYVkCDBycEH2HXNAGsGEl9c3SuttHAp5RCFz6Z96xpLKa4Sa9MsbozcKPvfXFaLsbfS0slMm+aUllZcjJ7GqusLcabFDblDFI3O0jGB/hQBy0sW1nPXrzUEwGzODux371fmjZ3K8YPXGMGqs6CJtpyD159KAIGU+SmScnn1qUZREOc5zx3FRy4ZVAOB6ipcFWQMQQPxpWFYmmyxiBHIIByeMU+R3e5GAAnTA9v1p8oDSL6kd6YqMLodCRxgHIosFrEgkIvYsA4BBYAZOKtnadQSbc+7ce2OPeoII421JGkJRO4HUetXbW8T+1HwgNsn3dwySff60WGRhlu9RlEblIx/wA9DkU/SvIVLsySFXUHGOMk0acDc391M6iCEDogyM9gahisQRcliY1Yk5Jzz7UWHoRwX4ktrsoS4VthDJkHjNTI5jtE2lQA33Rgde9JarHaaDIJLvBeXKoU59sUtybVbCADLy787gp/Wko2EW45dyFiMv8AUY/OlhCBl+1FweDtgbt2qvaoWAQJhW/iJ4HvRHYOsjrukiOfvZz+Ip2A6CxkBhluXvvssTDyvKeIu5Ge2OefSnwB2tkPnwARSZVJFJYjP+etU7J5dPWNknd2DfebgjIx6elWftM4SVZfIWJmyo4LEd/eiwGyltJPfyvI9pK7RA5ToR6Cs+CWGDR78GxZpFf5CDwR64z2p6KVmtpIrQuGgYIImyRngEjtzVeyQi1nlMUw2SFSrjqaLWAk1G8judOsI/MkbySAA+QCT0+tWL5w1/Yq0C3AQguEcYyOhznHHtUcrySy6U0cUUq+YrsJRtCHnn+VT363lt4ngQQxksu5HRlCqe5xTKQvkvFq8s0jzxBUYLGuDyfU1DZagkH2tyIiUAXE3Xp2FMt9QluNSvVlYsYxgsnzY55OcVFHerDpl9uwASTG0kPzE47mgHoXtP01brRJb6OSTbISGXzMLn6Z/TFVbu2H9ipGwiJaTeFHLD69qfoUcUWiNM0ZeWVi3meYdo47Lmq1xqhg01ljkMjsRwVyTj1oGgntpodEWUhikhKLk5C+5HpVd7ppLa2iDIzEBN2M5NXbvV4/7MSKeKKAiNWYpITzngkdOar3V1Hcz2DvlUQYZFXaev0oAn1i5Y/ZEvSRHGB8kvAZfQH3ovFEuoRNABFGq/LEDlug6cfzqSf7JPqkLlS8IKkKxBBI9RTfnufEyuZ5LS3aMkGBQSD6d+MUAiXTJJZNVSVYGmWIksSpU5qSe5mW4ubj7OVTkFiu7Az+I9qpGBm1drgTu8SKQoZyoJ9SPWpLC4k+yXYlMjFmLAKcr+IoC5HpdtGWu5mWYsOBIDkD2IqbTNamWC6h81gFYryM8deKqojTQuBuGfmIEhUZpljIps7nBRHZgoQAkqfXPr7UED7O8bbciSSRh0aNOFA/xqGxaWGO5MChIWPyh5Nz/j7VNarHFbS53Tu2MjoKSC7RrSeJEiBY43ZyfpQVcz7aQs0rybIwOm0ZP51bgvhHYzoysXY5BDEKfw6ZqSKWOHTWgMCOByQFyw/GkVYWtHwjsW+6TkDAoC4y0kVLWOXdDuZiMYBb3yKdb7be3KeY7IzE4IwMn0qPzLf+xkcNEHZsBVOSuO5PrU1yiWsFtbvLPOcFgXTA+uelBIs6x22hxJDHDGkKksrNlif881VlvFl00KAsqBRsAGBTrqC2hsE8pAkjcsrHv2/xp7LBFGke4MSoPK55I6/nQNlSVQLRGkheIhAWBbGDjoecU64tYpdNhKlHJGQYh/j3qXUbVI4o87icbyGbK+o4p+prP9nizIiysobKAAAUCKclqsVmgPmAheM9TzUt5axpC6FZUGwFTuy2cfzpt2xFqGJLE46c/Tin35KWQ+87sB7HmgCRNOnv4EtrPYXIBRJHJJYDnJ/Oql88sFp+8SIsDj5ePr+FWLS7awa1mMLpKjblDngn8DTb3F8j+ZgA9R2OeooAqXt5CltAHC7iQNw6Gpbm6tfKQKpRxgYPQj2ov5FcwRxhQEXBIGAf0/Cq+pxY8nagjkBGXHJoAZJslYhSA2MZAxT7uxCxQfvN4PPy5yKdNHHcMiiQbj1ZeCD6U29tham2jWRpNxxtUEnJoAad4eMYc7uFA659qdfQE3EKrksuNwfkmpbhWa+ii8uZHjQn5+D+FPuCrSDCkjGck85oAqToZdRI8oogUZBIxn2FL5LPdoMqpP3S/TPanBGF0TtJIA4PAxUssoaYAoBt5APJFAFeR/Lu5IW5lXksoO0+4qLDS3YOCNo4x0+tWLZvOupgeAoySeaCm6cyK+MHByMCgBIirSDcCwPUihWMMpPlCRM4w3IxUcZAZyxJJOQV4qWznd5JF2ZRe56EUAOhRJrqPaEjB52NUdusZmnZ32IzEqoHCn0pLYB5pW8ouEBO4HlafZwmWCbPKcsXPJFAEMUE0kMqicIQcgdQfarFtbH7BM8mfMA+U44Y+1VoJHW3kAYMByPWlhuJI4AC555IPQ0CsOUG3tsusgU/xDpSll+z4BJHUA1MXimhCCRwzHDK3Ix7Ut1bQqkYiZiDxgnk+poCxH5yrBGNjcnGOMUrvymEJzwQccCku7SC2jgETyZJyQ7ZpJT86BgcLyB3NAWFvbKKSWImMqwHBY8VELaSPUECKpYdN5wMexqSZhLdxZLhVXGD0Bqa0SM6ifMchFA5HX8KVgsVp55ftbCRG3dx71GZ0fdlSeOhPINS3DJLPK0bM6Kcbu9JEkLRMwBBAJyB3NMZWt5ZShDjdk4BU9PrU8gCiMkKpyAN3Iz9Ki8poYgV4JPrUjCZXiLICh55bI/KgVriSsftg5iVMZAUYGfanb12SjP3uwpsbBrl0KluD0PNSW9wIUlIKg9MHnFAWJILrytNaLKPg8EqMj8etRi4BaJvlJGOg4q0l+ktkyjYw4OMVXModEJCA9iBjilYLFqVI3aJg8BkHIGMHnr260/S9U1PSNUeTT9UubAgcpG5Ab04B6A9jVaYCJYpFeMsSMgjn8qhF19nug6gSE56rnj0FZypwnpJEyhGatJaGpY+K/FGnXE0tvrshyzM0Lg7GycnIzjnPJArs9I+OWvWOgT2flRPPIrBJ412GMkYyPp7V5810kjMC2wPlenrSwIPJZCpJXgnpxmsHhKT6GDw1J6WOt034y+KdKEL31/FqcCsA0F2S6H3+tbviX9oPxB4h01I7KGLSHifHn252Ar3xjnnrXmgXeXSP5mHYUyJy6lHBQ9MGsngKL6E/VaZ2L/GHxhFcR3z6x9rnjUBC6BgD2OMYzjvVbxX4/8AEnjNIn1K+BiHaHK/mK5iKLehXBB6YPQc1YhjZtyEkenoKtYOiuhqqFNdCSK/1OJEWHVryJB95RIQGqOQbishXcy5+ZjuPuc9eafBk5TcHP8AePBqeKNG3qTlgOM1rHD04apFqnBO6REjxtjIwB+FWEYvgoqsnckZ/KmxW0RDBiHI9BxVm1ITcqgAHkAdBXQkkaDTbCaI5ypODk8HNTxsrQLlcHp6mmSzAuADtPTI702aZcIU5I6getFi76D/ACwrAMdiscknv+tV7qKC0kEhlZohyQzkgmpZ5GmhAxgDBzxkVGYlkiLMSB/dPSiwrjLyVXjiuIkJIXAHQfWkDPdxxuqkKucnGBihrhDCyEfIDjPfHSnWVzFDGIXkVARgFuSfpTFcmls/MtBKULgcgk4xiokgS5sSxdVdQcKODVW3mbzjHuJRiRuc8H8KS0kntr2VD5YhHCuecjvQIfA8bQvDIpLdQc8U+zuGkjeKVVcYIUO2AuO4qCN1ivip2SI3zb1yQOelWJfK+1DamUxnnOD9eaAI7TnzYlWRw3HLAj8Kg0+B7SV4YoVcNkYmbgH1FPISwugY48Ixztjzio7+1drtZfmEZXK4YkfiKAG6QsVpcTpJE7uSchWwB75osI47PUmkMUhznaS2TTr1DazRS+UypIoAPUn1pbyJ4XikCSIjAEFhyfpQBMdRSO/Ed3BOEf8AiUAfSo0ljt9QwGaOE5wxwT9DU2pQN+4lnnADADbtwR6DpUd5aBWRmkGD6UAL5q28j7XjA65PWkit/MLtMGm35wE4Jz0xSakkObeVEBdR/DyAfpU9zePK0ZSIRBgBlCOD64oAqWwa2t5YvN2HkgS5Y4plwpnsP3ywuen7tcf/AF6njku3leGLa4cEMNuWP0NVJl8mF8kxk5BJoAgNustshMUixL1K8D8KlmuYRYqsVypIb7rnkHHeo4rhv7OZftKvFngEdD/Kjy0kiVMK4PXAp2AkS6jkt0S5XIU/KVGKJ2RhG6R7QGBDA+namyFlsnRo1ZFPGOCB3NJNFG9mSgkjGDhic4NFgNMzEIJAsihjnJII9+KS7uZJ3t5FniePIVkZcHr2PSq0SkW0eJcqMZPXP6VNPhrZvLgM5Rs5Jximi0WL20ltdThuFZoiyfJ5TcY71NbTSWV6Y0uIikowzTKc4PUDvUd3NIlvDKYRAirwV5Hv+JpZpkuVjkkRJBwBuXj61baYrFnzIRbPE7FizECNU3KR7mo5bfa4jcJCGGSDlTjtii1uRY3X8IRwM70zkVXvfKn3yFWdAcfM3QnpigjYy9XtxHEB5xeNegPJB+vpXJ3f+vAIyD69DXWagRLbEKTyPunqK5O7YCXnJIOMHtUMZA52uADgHv6UjYHTn3qSUgY6Y9SKiZgxPGAKkCaIBlA5JHrVqKMOyHkr0wOtVIXIA9B3q6sgIQDgH04oAcoKFxxjPepCVaNCu4D06AU1UXe6kg49eTUkcqG2dfmMgOQAOMepoAagAfIwCw61CR80gySeOKfK21Q4KgHHXmowmJ49x6jOFHFADly8RbeFKdQeDirPmvDPBKsxx1ynBAqvEFeSaPYwI744OavQTBrRoD5aEAgMygkfU0APlkhWVZVLgsepGa1JLhLZIrhxJGpABeQ4B+lZUUDvppXzkMoOVKrkj8fStaCzk1LSvLkYGSL5sdie1AFyK6S9uI2VTOcgZxk/XNWNbeaJNsNvscAcZ5xS2Vy91ogDW8UVyjAMYmA6etWNQiMWmIYf313IpyOuwduaAOWWJ1uYhOrO8mOF5x7mur0HxzefD3VobxJc2QIWaDdkEZ5I7ZFc9C8ayj96ZJ0X5zjo3saoXBEp3TAiMHOG6VMoqSsyJrmTTPqK3VvFMttrpkYRp88Qdg6Sx9cA9c/Wq15q1t4mmSW3glNgMiWSBc+Ww6hlz09xmvn7SviHqmj2D6Tax+Zp0jFwu7G1vY9h7Cu90Dx8LvSoYNItymtABZ7aM7Vde5Jzj8a821WhL3Njmo1q2FneGx1ep6Lc3ZMGml0dR5kE8SMA3HTOOCRxzXZeAPjp8RvAFgqf2k8qBgpguwXH4GuL8M6zrmhTwx6asst3LN/pFrckMyrnkqen5Gr+uX2+8uIPtMl7DCzSXdsxCSxjPYnGQPQZqvrzTSmj2IZhSqq1WOp7N4l/aH13x7oCaZeWqWMxYEzxSEM+Owx614xrvw4fUNTtdW1W7uL+BpQ1xbbi0gT0B/8Ar1qWduht7V7adJPDV0wEjKhaeD1YnGa9E8X+GPDvh+C2EGp38s00Qe0kfLI7cYUkA9T613UsXh5O0z1qGIwnwvQ434gW3gnwhYadf+BGurDWIAGZlU5U9wx7V92/sU/HDWviP4Kis9dspJlQeUl4ACsnGCDz+dfImkWdrpnh2/e7003t5d4SeFkw8MjDA6jGB14ruv2eL3xF8JPE1hY2MwuYryRXexJ3DBPJT3HvivUlRUk5R2NsTglVp89B3Paf2gvC8vwp8Ux6xpLFLDUTsdGbCox4z9Oc1BoM8dl4TdVu4pNZlUkAHJfPTFe0fHP4eQ/Fr4ev5hmtbuBfMjUnHPv/AI5r5a0z4ReJfhkI9fvpluLWNcL++3jnt61506aqU5QZz0ZqrR9nUeo3U/C1zZanpcc19Gmp6lP5lw5zkADIUcdMYHNbPxH1yXTdFcXjSm3WTAWIfNgAd++eah1O2HiDWtNla4EF87iSL5sHAXkfU9K4z4p6vfWhuNJvYpL0zkbB0SMEY+9/jXxtanyz5Gexg3Uq040X0Z9E/BD4ow+PfAN7JbQeW9vlETqchcj8ea9YnnsNTh0T+0i9tdZURSA8Bv8A69fm38H/AB74t+F/xF03wzaRJPp17dCYxRupd17jP0HQ1+i3iYyWumaVq0dktxGrqJIn6r6GvqqNpU00eLmdKVCu1JHmn7R3hPWp9Ujktow9n5e5pPof/rVFpl7pvi3wxaTWUcB1qFQptjIFYkYyB+Ve6eNLAeLvAV21uDFceQWjwcFWA6V8TWN2dGifUohNbalZTcyqhKtyeCemTXlY7De06Hr5e442g6Ddmj2QfaGhNv4t0yK405csgfBMY7jpjP0Nec/FLw5BoV7Fb6JbSRaTdxCSMxqQin1/P1r0O1vU+NvhaCSFmtbu1/1sWcEnA/wplr4vjGnvpOp6Pdska+Vv8olcd8HFfOOU6FTVmmHr1strezm/dPG/C/iWx8LxPba3K19dYMkUkOWb37jp6V2GnXr+LLF71dSDaUDzbBMOPUGtDxH8LPDsWnT65oQle8hXLQ8ueR0C47155oN5cRLLeSRi2jU4ubYdHjB6Gu2E1J88JWZ2YvA0MwTrYeVpHdeEPFesfD/WIrrwxb3dzpRY/aYJfuj1wP619H6T8bfDGr6KLuRgs4ws1s6gOp78V8z6T46sdZhGmaJM9kG5E00ZAI/ug/pU97C9/YSadZ26NfkjF0YyAp9Sf5V7+Hx0ZRUam58fUoyp+7Wi0+57T45+GHww8QRrqt4YLQXbAiWJwnJ6ZFZMv7OPh6KOOOx8Qz2sUo3Ku4MHH5ivnjxfo9zFoNxa6ne3T6moDq8DF1XnA4HrWFffEHx6vgtbKwu2mS0iw3mrsnVf7wO7tXvpOUPd1R2KjWdL3JXR9X6z8DG0zTIhpl2wU4WR44wRj/69eMfFL4R6bqekXOjQaZE9/OGC3bRhSjepcZOPoK7/APZF+Pmm+JtGg8P6rqk8msKuCl2Cdxz2Ndh8crKPwxm6in8j7XwrMu4Ke5rx6+FS96C1Pn50G5NbM/L7xX8ItQ+HOoS2OuTggAyRzxsWQr9cA/XNcPqulWHklIoBczSfdnAwU+hr708efAiPxd4aeTV9ae5iZC0RiUKRxkAnk/hXxDqNtd+Gr260h9Ke+eGRlimjXggdDnPXmsqVVyfs5mlGrKMrPRo/Qe1viVtXliKqwUZc4K5PGffmpfGVxZL4rMJQJcfZh84BJK54/In+VZ05uHvbazkWRZ5QzoSuCdpGf5iqHiXxIj+IdJS4jUpcFopZV4IOPl/MkcV+TUl7K6ktSL2I7uP+z0aW2lMjRsCBggc+n8s0SaomqT/bRCFlC8xt1yO3pR4g0XUrC3Se0i+0WynLleSR9OtYml373EaTxLuikPI6ZByDmuO7jLmFc6XR/EtpqOsW1/a7o7uyOJEZThsjHXGOPauk8e+I7a8sIJYGD3jgK4VcHHc9O1ef6Vp0PhT7VFFdNPHcMpCvghMZ4B981tTrZ3eoQOJHt5kQqYc5DjjqPau2GI5VoJmX4y8Py+I9CRLacoYomkcDgHvg/TGaueDLaLU7SS4hkSS0iVQsoBBYgfNxx05q5rd3HaafOSGxIpj2opJIwe1UfhVaP/YNrpl3CbQyeYWWTIY88ZFYqqqj1M1oztLPxM+p6nbwabaiaFQY2lDAA8d6qzXMMdy0EkSC4LYJ6MR9Km+HVhFpQeCQFnSRiGT0zx+lZ95ZR6p8RpWDMgAUoBwWPf8Awr01Rbjzdi0es/DHw3PqV6sksQVA3DeqjvXvCLHZ24yQscY5J7CuL+G2krY2pkXJDKB7Vr+KL+Keyn06G5VbpxhlUglQfUV97ldBUaXM+ptyvSKON82zfxDqWsoGaCUbEkk4GR1x9aNH8Xf2Va3Vw0ISeUnag5z6ZrE8QX32YJpqBgsY+b6461jRRyCM7nZlxkd8VvKfPV5l0PrcNglOlyy2HX95c6nfSXd7K0879B2QegqN7kxQkcKevHWoL6fchIO0jjA4JNU0i8iFrm5mIQDLbskUNuTufRYehGlDlgiaVtkDTXUoigX5gD1xXkPxE/aI0LwtBP5NwrxqhIkRWJ4znjHtXA/tF/G2TTYp00bUXbcpjWKFQ25v8BXxxNHr/iPUIri9laJI33LDImRjORke9Uk3oj2P3WGpe0rysj0nx542uvirqgvrgztpMUZEbxxlVdgSDjPPIx0rIude8Nw6Yvl2xtNQVfLWWVNrFQOWAbr9KqTnxVb20ANvby2m4MwRSCo/+uKybm+TxDfSJq9hEp+ZYg6EHA9PY9a7qVPl1Z+e5tmbxU+VfCtiLTdHbXGkubS5bVQW3iN3AUkegOBkCut0W+1O7vrS21rRzFalhEvQ7l9NuScnHXFYtxocV3p6mzK6cFIVUiyFJ9f5Zr1j4K6L4jn8X6fqE2lJqMkSLGqggj72NwH0Fb1JcsWz5uT0ufS/wB8A23hpV1i/8OzacpUCHC7ztIxkqOcn3HpX0n4eh8N3k0H9l2xW5Eql/MjKtnOeh/T6VzenDxG8UoisYhaQxjBBy34jpU3wngvdV8Xz3E8RhS3TkYwCc9K8vDQ9vUdRioLmbm+h3fxouZbT4f6gYNMbVXZdvkhdwAwcsfpXz/8ADHXfElp4BvbG3hhtLeTeEkzh+TzxnjHSvf8A4v6tJYeGxbQ3MED3LeWyyH5mX0UeteEWOhwJpbRWRmgvHyPmY7R74r3eaMKTlJ6HdhowUJVJ7Iy9P0+LRrl4UaR9Tmj33AkyQQc4H44rButJi0vU7gXYiikuDu8oMFAXqFU+vBP51vXyXnhC3N3rcrTo8vyyx/M/I4rz27ceLvEzupD6fbj93PIfmDHGeM18vicZVxMnGLsjrwmFr5nVUV8A298eS/b3W208QwRLsE8rAgj0x/WvPdTuJ3uZGvtRuJ2EgZYVY4UEnAC+h/pXoPhv4b6nr95dWs1tJNpiTbRcxjC4zzj1x7V3914G8JeDdYguZFke8gjHko6ZRieOD6j/AAry5yp0lq9T7GngsBlyUp6vzPENJ8MeL/EUN9aWdiY7ZEBVpWCKM98k56VoaV8KtSuNKeK81CG1vCTG0MhViwz1J9D613et/EK/v7i50uwtiqg7i+wgsOy/SuL/ALI8U67bNKlvIDKzKxcbVUZxgcZxjvXnyxUn8JyV88jTlagkdwvi7TfAXh21sYQlzd7yss0Kl8HHHOMZPTrVfVIfFPidHd9HiU4HkXIKKYx65JHJ46e9ZGsaXofhy3sdP1e+jtxLiR0258vuSD7Vm+LPiJqfixLfRvCNtf3mmqvlSTwws5PbII+n61ztVK0klqcUauLzGdr2TPSG1jT/AIQ6GYLi7bUtVvV3eUjb/LBzjgdOSa90+BVxOvw4kNoPMvJ2aVAxwN7KvOfTNfHvhjWp/hDp8+paro9xcX1wfIjF1CwMffjjoa+qf2a9XfV/Bc+rNBJZrNcyNtcEKTgdM9skj8K+my6jOi/eQ8wwEMPh7Pc8u1PwTrXhfxjP50cN21y+6a4GCApOSCevcdfeqGh+OILCPVodLuk0sGQQQ28B8h5nGMnGOhJHUV16/FRtK+IPidLvT5r6FMkbYyzLtHHHQCuC8Q+INH8V6rBcabbJZapcK08jkgFEUgc8ck17GZ15KioI+bxeJnQw0XBnmfxS8dw6DBfRa5fWWnamsJaJLR2LtxwT78V+fGsveazq891M88yiRpFe4fKkEnnHrXtfx81B7T4mapM9y0tnKwjN0xyA20ZAPp2yPSvH70IwcwyrLD91XXkH6VxYHDLlVRnzVGLrv2s9zHupzGBgAH86gt7wvMkkBZ3B5xwBU16hdAgUlx3HQ/SqsG+D542IcenBr3LHoJWOw0vxJFqdu9lNM3njJBC5LH0/CraWkkrqt7+7syB5QdgBu9x6e5rnfDt9bQ3QlYIk7Hh2OBXR3GnrrNvcxSTKoYbjNM2FA9B3+mKYyubKHw9qkt27w3ZlULFwSqH19MZrNv7CSyunuzdpMbgAskXyhfYAVcguV1XS/s09xGbaH93CyIQx7cHrUFvLOshsXSO3txnM0y4Y57g+lAGddRG2KyLEUSTHzMQaZcokEPmFmderADGPWnuVtZfKuS13ASRGB0Y9sGkuXlghWCRTFu5EZ5Az0z70AUkijiY3EUZCSDG5myPwqvKGin3ZUq/8KkGkChC6SPuzwoU8KfcUbAwC4GexPFAETsYZMlTsPf3qQ/KQ6hXPUlhwaWRMRDLb2GSADUSyboyHbB4AU9c0AMnUSsGbBOQSBwPpWpoqrJeqxTbADjAPzZ7fhWUGZcxYCFjnc/Wtjw2rfb5IltpLlyoKunIGOg+p5oKR2envJFct5awPFDCZmEg5wR3rAgiWSS+uhGIpJZCW8snao7cdK6GEpDFqM88U1pOYSVjjUg4xnGKxooTP4fmuVudjySYaJ/lbGOpH19qaGYisN8ruARzycgZqhdeW77lTBPUirkUKRWRLu7uWPzduaz5QocA5JHc8c1RBTuOWBAIxxj1qHbtYds881YnG0HjJGag5ZQeAenNQAucMQR2PAzTeA4pHLeYMkEdBtHWkLZlAOcfyoAlRwJiQAT7+tdJpUxQF3uHt1RQy7B1PTmuZVVNwOcZ7ds11mgiL7RGXaMDcu5pD0A6gCgdjS0+do7qLfK0pjcueeeeag1Vv7S1CWZWJiQlS75IUdcZqxM0csd3e4dQXZVjRcY7DHHeqptZYNMCSCaFZOcSLhenWgLHOzqyvIQwI6DFVJQ7uCcgngE1uXVvbR2YRnLOWzv3dB2rKu0UbQCTjgE0CKuwBgpzzzmnbWaVADkD16U053gctj9Kfbt+/JIJXrx0oAnZi8oBYEL6cA8U62yLjIGQP0qNR5kzEAgeuOKntoxIkrEkYHUYxQAtl5LyTyneznIHPGamtVd0nKKS4Gc5xioIYUCSFjgHPTjmn2SudPeVRnkgE/wAqAJLGKMB5JNwOOAr4A+tWIoo1tpDlih6tnJqpEUt9OJZwZWz8oGT+dW3Aj0eACN/OmYhuMKOOaAJ3iP8AZ8CmLCZyCcZ/Gq+syKkFlGpQuWIIVSD+JpdRMkFraxwyIJXJLHO7A/xpuqedLqdlGCzxBOrDGOKALhaO2mSLAY7eFQ5ycetNuJ2ljH3lfOAOpH41VuI86skYG1EA+RecnvzUkd20M7rMpCKc9MGkgNC3klZUEkiOF6KeuKvrbzX9wd2mqyLGB5kR5H4e9UI7gToV8o5HRhzkfStDyIrK2SQTypK3ynqAAeufamA21uVt7uFv38QVtpMZycdwafHq8Ecl3AJ3AOXETg/4VBHaboVaO8ClZcgnncPUmr1mb2a9u4Yrm0dGQFmIyAT/AF5oAryajdaqdNigmhuJZZBGiN8ojA65NXHiuYvEXkS2QeWMYcRyZUL2IPvR9kgjtYjciOIJwvlNkM2ecHOc+1QzvDLr6yxzyQA5YKSQxHp1oGh+l2KvdX8sk32IR5IjYZL9eM1FdNeNo6s1xbyxFzsRR82Oep57VJBcXkT3gNxaTwqc7VHzewznJx3xUNy8sfhyZprYhRIzBkHBHoPfvQDJ9Rjgs/D8Ua+bC0vzNJIeCfYfWqV9JA+l2scd0ZS0gYiJcZ7YFPNxZW2lWUTxzzhApzI24evQ9h7VZ8S3kJe05jeVsJHDaEE9+nPXmgdyXWLWxsbqK1jieJiFBeQ7sN2qO6gTVddtk3yTwHAl8wbA+B0ycdeOar38ckeoW1zvNrKGBaS5bJX6/wCFPmnm1DWooDJ9pYgldowWx3+lAya4gji11Y7JRbRIvJ5ZPpn1+lR2EP2zUZXYSzCJGP7lto696bHcTW2o3EAVYgkWTvGQfXHqeOlLYRzvcTyqkpCp1j4HPrQBVhYreuITvC5OxiCQPSr+nvJcw3rNK6BVCmPaArDPUH1qG3mjtLS6kl8mPHUv94ZPUHtUMCxtHLKzuVboFJAFBLHNdCO3dF2KAQWY53EelR2S/ZdFL7Jd0krEs68e2DToZYP7MLSKkRLkK0jYYj6VNJdR2WkQoGmljyWII+UE+hoEUYYwLZjtZCOclsg/TniptOhS20sGIQB3Yn1b6k0+7mtBYwujEs45BIJ//VUVvcx2+nn5omUZOMYYH0BoAbJFMtqAzgSvncU6D0ouWlhsRxIjFQfn5P4cnrQHd7dZDIGDcgKuCPapr5YmsoFi3ghcN5rbmOenNAFW8uHXR2jVIwBluRg5x1NS3Fyk2nqZPMkbYAAejUt08MVrGkgQLgZJ5Ofc026dpBGSyOWAIKDA9qAIL6Voooz5Q3qABvODjv8ApT9SuEurdps+URyRH2x2FJORMQpjJkJwS5G0ik1ycJABFBGSSAVUD8eaAF1CKC6WBo2keNlXzFfjPrj8Ks313bzPFIkAhCqFAJycDpntVO4BkMKAM7FVGF69B0/Gmyx+SQMOh3YKycZFAFy+vftDIrbUBXLeSmSB64AqvqbEfZtsjqM5IZME+3SpdN1GTSfEEDJaR3cUqrGVzgjPU59s1b1m7siJVWJ5JhN+6YnhVHXj6UAUzGrukTAhn5VSM5I/l1pl9AsDgKrKFPzAHGDVa9lFxJAiRTOASQqEq2frTrgS74YmiJ2DcctkEHt9aAEudjSQ+Vw7sAQxAH4U+/mlgubcLIiPklifmBFI+JbhHKRp0+QHIB/xqS5Hl6hCNibFyyyHkflQAs93EZFdnUyycfLgE8elQzyLLcRKwcEenH41PPcRG+jlOwNtwoCgAe9MvrrzL1CyghlAEi4A47UAJLbxPKzPd7gBhVUHOfQk1WkzNcpGsbgA4znBzVyeO1+0Kq3QlkGCwXsPpT7C0trvVRHM8jFRnCMV4+lAFaIvHdPuQ4AwQeBTZIoWvHkGELD+LnmrRgEup3Sox8hFOwdSf/r1WhMuXLIVCkhQTQBDaB1uJsMCGwMEYP8A+qpYsrJJt2nH8Lc021Zsyk4JJ6DgipINyu8gdUbkBWHNAFWN/wDWllIKnGcYFPjjLQysuScde1TWUiNJIJcgAenH0qG3RGEqlpEOcgEZH50ANtiohkX5t2Mkg/0oimNvbFQpwwO5c5q3Zwo0EuOSFJyKhWxlFk0yqAQMMWxk/h1oArwSiGxlYoCRkKo6EGo7iOQ2aNs2N3weAKnlgngso2QRlXwG55qa5uFe0j+Ub14IAHNAFKSF0t43EiMScHGcrUlwRbwxbiQCww3Xmpru5aWCCPyI0IwC6rgEe/vViWSFtiuqlV5DkYxQBUup0cINwB3DHqakuFw6ZbkEEEcg1PcrFKsR3IAuCCvGfxqnNEr3kcUcuAwGehwfagBzopnDK24Y6imwjfcje5GDj5RyBUiw+ROYkbzOcF24yPpSWoH2p2bCIOOBkUAMhs2H2g+aQSSVJHX0FMtxJFalmQgnknBANKsbmKU+Y/zMSAOaRn8uyAPmsQcNkEk/SgCKXZNbp5hIIblFzn86uSkNJGgUqAoGWPI+tVJLMP5JRZOSCRk/yqy8UjXqJsZlOODwcUANt1aO4eQIoI4B7mmQwrPDccKFBwQcg++KljJWaRSuCuRnOSKRfOMEvllSzdj1zQA9bfybEuq5ReOOoqvKS0AJO3bzkfyNTxGZLJlbJUDLEdAaZKIZ7YB94B44OMUAQmYCNGZsIuBnBOM0+Vf3kTKQwbnjqKnWz8u2GHLKOMnr+PamTqoEeMlwckdPpigB7xxOwAzjPOeooZNlySgJQjHPJND8RI/3Tn68UTu0UaMuHZu340ASRv8AZroMpwSMH6Uea73TfJkHnjvTZCHjDMAJD2WnxgcHBDetAEpXZkjlnOMelPjtyZDluSOKWFfM+YgAdiKsLASwwOAeDQBFaWLfaB0Ge5xitOFTBK6MEY8ElRwfpVcBky2AAcDaKmQEAMnDjkhsZxQNCTRksScKD7VCQVXKDI9emKsoROWCqWHPTnHrVBTunmjR1Q9h3oBkvlq6FmYgqM8c00FWCBhkN/CTg0CY2rDepbsQBwaqu/lTZ2kKTkZ5INAi0rFyIzhOccDJ/KlktQGijjdgrsI8MuPyFMuohOI5FcoMgko2Dn3PFS3G5BDIksMrxssmwMS2B69qAC6sG0e6VJiV3j7zrxn6VWmeS3uU2+UUk43MgJ/AVoa5qranDFIXXzFHI24/DFQi3g1LT0IUpMvO4vgg/T0oAhkVopY5/wB2oHHzp/Tp+lMumLTpLJgAj7wGBj6UtvdQ3tq0bDeVzh+4/pT13X9lNErO00aHy1Ucbh0A4oAq6oVuFilQ4cED5VwDSv8AvYxIcBhgYQ+3el0t4pkZZ2IMYwUHTd71dsxZ3NtKsdysE6EgJIpIb6GgCrJueyRneNnVvuouDt9z607yXuLISLEAVJyS4GfQYqrZ3UZkmilUkcrkcc+tPsrZiJfLV5QVwBknHvQA5S91bJ5kQBiJI5yc097dbizXAk8xH3AhuMVHp0dwEuImRwRnOB05qLT4Cs9wjzuYySBu4OfpQA+9kY2iGJo3dfmAIzj61anvze6SpuypmUglUTBP40/T7Qz2k6tJCzLkBQcHHvzVJPmhbcodlOAwFAEM00TW53l4gMAYFQxRvbIhV3cE5bdU8rxvbvuJDZznHGKkfzDp0Dp5dxFvwQhyQaAE2R+cm8OxK5+U4NRx3Xkxzp8jKzYCsvIH19ahu7lRcpsha2AGBuPBNSSBZWJ2LMduTtOD9RVJFipKtzbOiqilMkkDBqmsfmWvynofvA8imRq5V8hgCT04IpIVXBJcg8nBovYguQgvasGDAkdRyOOtRK3lQEiQYxuBI5I9qZp0vmo4Rgy8ggkk5qRRI0M6gxsAoAHUg5/nUgS20nmWrkzIXU4EY4IqexLyW8+6LeApJ2tgj3qppG91kVYi47jqfqKuWOn+b54ZZ1QsMzA5VfUfyp3KuIjwvYzrtkMgyVJbgfUfWpVmuptKiP7udEbBaMBQD3yKbo9hFc21wHu0SXcyxoxGW9sdfxpqWAh05iEIYcsinHOe1VcZee3YeRLJG6Fl43c5HrUTpBuUPucZyQFzx7Uy3Zo7BXR2uIycZDbip9zVm0CNcOi/Inlgs0uASc849qaM9zK1KwdwZ4YnEQOAGIzXJapGftHBwXOcGu21KJoHO2VmiPYdPwNcPq8v+mcZAJxzUMZXc7WHc/lSBd3UYHrQ5ZmB6D1pnIYLnI56UgJowNwVeB1zVoQKWTJ4znBPFVoovmxkAkdKsJCRGpCEkE59KALJBe6lY4AbsKbFGrLLyT7dqckUkU6bygVlyNrAkfWnJjzHUEtigBkMKG3IYHAIwaknbesRUqAmBnHJFRREsJExyD69qlii8yCQ8Ax9cnmgBsjoroytuLY4HTNOhjMdzIGjyjDOW7fhSTvizBVxuGOQMgUOpnaCYszpGylgO49KALmkyvaXbRo0SI3ADcitXTb2SC7k+aNUdSCMZB+g7Vk6gkavBcRWsgi3cnGQauXNlGTFdeRN5THBEDbQD9KANi2jjguBFbws6z4yBxhv0q55Vzbs8Eu1CnzKpPOKzRJthSSN3iRMZYjGD2Oelbkn2OeSK6Ia9uHi8tEU7m+pprYNjDYLGlyXj5ySHHAFYN5J9oJQMCpxz2xWvrcbxq0CI5DNkrnIx3zWNLItrGY4woLcYAyaQbkThbeFucntjrUVrcSWN3HdRSyRTKcqyHB47U6FWjVpJDgDnLcc1CGaSUOcGMHgdjQ1fRkOKejN4eJ9VbUE1JdRuY7xV2q6uRtFdVN8TZ7i1t5PsML6qdplvWIIJHr9fSvPQSziRXKqM5Ujhh7VYXHlbtxJPJX0rlnh4S1sZSoQep7hb/F7R7mGMX15c2UrbYZraCMqjp/EQcda9PmY6xaaTFZai82gIqy2t48e4JJ2Ru/6V8npMWVIXTeJOFyPXium0vx14h0PQjo2lXnkWqEl06sxz2PauGrgm1eJzToTWsGfcPha7u57MapqyQrLCpjnt2TaZIx0cA8/QV0fg7w3eWGryeK7OZhbxKZbNZBkbO/Oeo5xXhXwQ8X618SUi03UpbcS2EAVgxJa4j9D/jXvOn6uWgg0XTTJNpioY51V8ywjJzgd8e1FDG1MLU5aj0OjBZjXwtRRqPQ+yPhn8QtN+LfgiWO1mAmEXkyqVIKtjrg9q+dvEHj2b4cavqvhLxcfNtFcy20roWVhngA89ewxWd8NfFKfCT4haRY21yb7T76MRvImAFBPVsHqPWvSP2rPh5Z+NfCS6/ZoW1K0wAy5+Zc85GK9mclJKrDZnv8ALHnUofDI8r1S8s9SvbW9tI0BDRkSP8gjGc8H1/xrkvjRqWm6VPKsEitf3u1/OOHKYHQDryM1peH2iu/DWnWl0WR2mAuHJ24wcA5/LiuI+KfhpfD+u3Ef2iW7l8sS20w5cf7Ofwr43F1FLE2R9Ll0bYiMUy94/wDgJcaHoGi+P/D9xPLqMbxy+VJyQx54HXGccV9mfDjxfN49+FVtNNGYNRihDyRMpHzqOQAexr5B0346+KIPB9rZXGmO8sbqymSP5ZIx1BB78CvrH9nH4g2fxN8JpI1qlvKQ0bquAQe+O9fTYdpR5YmGeUqzm5zjs9/I7n4a+PLHxdYzWaW80UsRMcu9DtJ6EA1zHjm68PfC/T7j+2I449JnLFXS3LFSexAHNVtD8OXHwx8WXiPfpFp9wzTRtK2xST6kntXbePfCFj8U/A8tm5juFlTKvEwYE/Wui10fL0qrozvFnxXH8TdHbxddy+Ftcms4HYnKxsAfQYxXtfgL4k2Ws2U+j6pdQyXrcR3GzCuSOBnHUZrP+C3gyw+HXiCfw/rnhYKryMV1FoMqfTJr03xB+zzo+p3Ml3pkv2IStvKxAFc+orycTgI1lzdT6f8AtLD117Oste55nHoGvfDvXRNbI+r205LNEgGfbB6Y+tWLY+Hr17iDWNLGmz3RJWOTBJz1yR057V6BY/D698N6jAdR8SIbZV2ok74Yj8aj8ZfCQauzarYzpqTAgmFMEj3GP5V4DwVelJuKPNWJeFnejPRngXi/4a65pZRbOzWLRVbdDcWZ3sO/K9f0rMg8Y6zpcCWUGnuRG+JJpUKEr9CAfevZtesPEHhzTYxYXD3hGWMax5Cn+6fSqFrrFn4hs2tPEWmN9oYAF448FD2IOKhVmvdqI9p5hQxVJU8TH5nFaZqVrfO39mtFf3Eo2ytLhNq9wAeuPapodB08am8qR4Eq+XK8iblH0+tdBf8AwT0280+aTTtUmiA+ZY0+8O5HrzXM6VeDRp5dF0pnumkODJcksVfuM/SvUoY6pS+B6HI8I4XnhJ3XYyNI8J6L8LfHFtrGkRm51GZw4gVSUIJw2B6+lfUPxHtIviP8J5LiGJkmaJZlXb86EdR/OvB7KG38FXMWoamkBu/PUwsXwRk8gj+or6M8T+I7Lw74XTUlkiWKSHe0anIbgHgV9JTxMcRTUup4NSrzNN/Ej5j8N6U91oEo1nU3S2R8IitjGDjkV4T8ddJgg1lz4fhPm3I3MY4XcA9CVGO/1r3K/wDCh8e61LeW97Jp1pcEt9nC45zzxnFdRZ6DpXhFIzdXds7JHtJmdVYn2zXlYuUI1FOL1OLF1KakpR3M7xLKLC+sJWAilDERu3CnIGRn3riL+xe51q1gILAzg7lGSMHP5cda6BJ4ruEQTHz0ikBUSHJXnIwfriulh0eCGNi8IZjg5JAb04r4LMcBXhJSS0PrMwyOrh1zQV0ct4gv8GWNW2ImECg9z3+pzVOBbPw3pljbPboZZo2Ks3JyPT8xUmsWcr6nbJGoZHl5DddoP88Cm+NLrfqthCIF2xIWDD+AHgfnXzSk4ysz5KdOUXZo5fTb37NaxnUo0cpIXIbgZzkc/lxVvQdNutd8eC5mDLp9whlicNgxkYBXHoa1J9HsrnW4VvpEWCcHdCBkE47j2rt9N8N6fatGI49k8OFDA5+XPQV0Rp+0laJk1YyvGNrDY6HJdWrNHc2pJUjnzc9iP8K5DS5I5bxLs3G5ipJIJ4JGfw6V2nxwkh0TwtbKrsjOwLumNwz3ryHwhrJ1fXZ9LLgyKu5cDgrxkZ9ea7KtCNDllFambep6v4b1uH+wXuoDklmG7oSfauq+DPgSbxLrh1S8Ehhl5Bdccex9O1ee+G9KlvNQtNDsIC4VgZcAkgZ5z9a+uvBfh6LwhoqG4cQgL9wnAUen1r6HAUniZpNaHRBdTQ1PVrHwZp0cEaFpCMQ28YyzGvOb7WDB5s6kC7lYs3OSO+PwrS8Y6/PczteRFI4VXChxzgd64J79pJN7fvC3P0r6+b5Y+zh0PpcuwTq/vJFoyS3MhkuJd8jEkn0pl1qMdlbyMeCVIw3H4is651QLuO3OBk9h16Vy3iDxHLMXAXFtEcBzyee1YxjY+zo4eUrRijftn/tuVl3MiIOWHH4V5N+0Z8RofBGhC1tzmaRdqFZMMh+nU59K7vSLr7Fpt7fyyNGsi7sk4K4GBXxP8XtW1Dxp49EEUDagtvPl2Zs8emfStbdD16dBU25T2jqcnp2kTanJNrWqSzQoXfCGIjK88jj8atloXkRLWSNlbADXC7Q30rsbRdYitZZr57W2tlGBErbio6c9qx7/AMTW+mbLaSwlukILFo4wB7YrvpU0o3PzXN8xqYqq0noigUezkMG9WTABER4/z7Vr6cmnw6W0Us0NleupCy3gAUZ6ZP8ASuf0/WbLUmfy7eS3jyzF24bPoRVu2sdYl05FaO1ldnMqMxBEanoSetdGx8w/ME0+TU5prS2+y3syNtRrM793rx7V9k/s9/Da10TRYNa1IXUM6rtjSYbQAOjEcdyaxf2avhFokGgtrmrWG+/aTClUIDEHqB+NfX3gnw7eSAyz20MVmyAR70+cfhXm16rqv2cEZuTlojK8I+HLrWpbgrqc0Vg4G5I2IL/U+hru7uXS/A+hz3cxS2tYE3MzEDcR059araprukeC9LuQLi2S4iQuIGkCs57e9eV6/wCPpPG9jYQXNgkttuDvHGcgke3pXZh6HsoWOynCUlZbHBp4m1j4h+O7nWnXNhHkW6SnARP4cDv3zW3cmGUu06vZQxnElwflUDufSnXktmLgxR2zWbEYyq4AHQADFc/8Rdcu9P0W1sbaD7eZFIaMHkc9xXl4/EuT9lT2OqnTeMqRw9PYxfFeqxz6raR6fcSanZwqxk2sGB9OenUdateEPh1pHivzdRuLl7SNQHny4QHHY5qDwB4Nm8dXDtfrJZWWwIltGxXp1J/LpXpuo2XhrRPD0miwMrzkgHaucEHqT+dePUmqEOVbn3U50spw3sIP3zB8VeJbTR1tdH0m6SBApEzlQMjHBB/CvO4/Amr+I79rie7eeIzHZK53BB2I7cCvUfBngtlgvbvUY4prNGLx+aAWIHQfQV5D40+LOsXZvbDSrBLa0gmI863yHAz1H4DPFeJyzrS0Pk1DEZjVutjqbnWfCngrU5bJ5hJqSxgF3T5iSOOa4P4zar4n0TwlaXaTQWoaYOHgYhgpHH4mtL4TfCPVfGPiSDW1Meo2bv5kjXnzMT7iu2+Pvwh8TapoYi0nyDtILOCVK46BR7Y6V7WGyyU7Oa0PYWGw2ElGFVpvqj5TuJLzxE8Osa1dG/hYmCGK6kwyn1K9cH6V9o/syeElsvBMQnSARMzSB4QCGB+np0rwTw58NZLfTxpPiuy8u/mG+C+CgAk9FzjGa+tvCVhb+E/hnbwSAackcOCyH8z9T1r2qWBVJqx1ZhmGHhQdPDfgee/FCY+KPECeFbPQHuvPO03LxEog9QfUdc16J4j13RPg94O0zSr2QoNiKZFTIB7k15l8AvClxq3xP1rxEt9d3OnxMViM7lt5P9B/hR+0NrU+veN9J8MXV1a2mmXJ3StkGVgCSQB2wFHP+FenyJNI+Nq4ipVilKWhzXjPWU0DxQNfsrYXOiapGFnnRS4474989/fivLvjX420Ww8Mz3ujS2cGv34KxtM4R1QcZAznAAPQV7N8QfiP4M8I6PB4UtHGoTtGY1t7ch3xxnI5656mvmz9q+x8Hav4Ae9mKWGpQptgA+Vt3XB456YOf615uMiqvLdnn4uLlBdkfImsvqlvrb/aiut2ypuO5i+1+7A+nPcmsfU7KFZUktpllnJLyA4VE9lXpxV37Drel2sim3imtpgrzSoxKrHnhV75PfFQH7Lqge5htmsRH8kcTLy2OuefWvTpQUIKKMqcVGKSOY1CwlUhpMKD1xwKr2gt4vMLupwpIG7HNdbrtoFs1M8Pls68Hs30Fefzwsk5wQgHYitTQsQXaSXYdkEYXoBXYSTrLZwahaFiirgwt3I9RXnu4rIwYgk8ZA4rpfDaGeB1RiXBxgtwKANe7F08CamjtPcEDZaQR7QnueP1NBkfWITNLdLPf52tboMsB6Yq7BLNpjKoMiRSLi4lXqi+1Zt3psdvNJdaIk+x1y1xKxOfXJzQBFJf3V3GLe88uMW5IQbMNjHANUg0d27wbZDOoBQgHDZ7Zq9dafHFai9gme/uQcyRkYwO5P41XuBLqFu86XEFpKoCiNFwc0AUnEjqLeWOG1ePJZ3GSc9getVXaM4YuJAoAAHI/GrD4fDnMkqcHI6+tQ3Um7y2AWNTgOFHb1+tAEF0PMVZE2xoBjC9qgLKgHJJBBzjmrU7R25kQ5lUjCueAD64qkXLAxnCrn9aALNxMt3J5hIaQnJAGAK6jwve+WkSRulvMWwXZsAe/wCNcXaMsEzhcYJHNdVoioJC21JJRwMjJH/16CzqTcyJb3oMgdJGwz78lsdh7fSsK5mMFk+yMFeRyO/savR2DjT7p2tJSScCQNgIfcZ9apajpwtPDaeZdSXE7Pko2Aqk+lUgMiUyR6NCJCEVsFUOBj/PpWXKM4zwa2r+xWPT7Uun3sFd5z071i3RwSBwTTIK8gwh78duaptyRxjPGO1XGVjESOQKrMAMA8YqWA2QYKZOCDnimzLsYHGSeafcOG2fKFI785P60kpxsxzx17UgG+ZsdSVOeOa6HRNt1NGsyFkPZePoc/1rAlbODjBPboK3/Dzk3CFX2E4XHaga3OmytppyWqSiaN5fuLycng4NF5IZngtY0mcgbQrsWKgc/l7VMsUJ1EPLEyPbncpU8bu3+TU1gWjuLzUGExCriMFQV3e5+lNIo5XVv3t6UL+a6D5iOR7Z+nSsmU+ZkZOORnsK2vJa6ubq4cqpOTjoO/JrJcLsO3OCcAd+O9OxBTUrFI4/1mQMMO1TwKpQjOCeeTVfChWwCSeM0/kQAA4PXPWlYCR4j5Lc47cHtU8CxxWmWG4Nx15qvvcRqDk55571NcuXiQAgkegxg0WAkDhLYtgFQcYxnAq1Fc/6IkXKoTkALgVUuc7LcLkhvvAjAB74q022SaKJWIC93A6UgFeFUiLOcL69M0/UZkNvaCFgSMj5jUd3btNdRRqAATg7zxU8+mrPeQLGFkSLnr3oAhuJVuLu1/eRxFMBgi8H6jrUtxe+brirsFwjYGHbaf8APtSG1afVA4wgyBtQZApY7eO916RliJEPBZ2xk+vWgaCQR/2zCxJtRuBIT5j9M1es57SHUbueRxKFTCLNyv1NZ6Wso1OdndXHRSo+6P8APepbVtzXLAQMmNrLLkn8BQD1NBJo7sm5Ty0WMBSqdCQfT1qO5vC7OTP8hHyoRkA1HYt9nsiqomwsTvUYOe9QsqtIoGC3FAMtm9dIpIrZ4pCVBJI4PHb3p1oJibfNq8ssp2jyhuC+pNXI47drpGe2UlVCttGO1QQXCw3kP7wwKsmMnpj3oCwslwIZRASUMTgurZyDWy+LfWImiuILmRo1bLHJx3GOtRamXbT5wLiOYvkozAEn0P8A+uqWo3Ii1XR2XTWkKR7mMAyd2MDJHY5J5oHsTxPHLbXsjWU098hyzQR5VBn16Y6/5FOtF3aRHM5kGXYYkztXkYFV7bUZUfVkLzwG4QOtuFAwR2z1/WpLO8gTQbWN9QjnIJDDoQ2fy6Cgku38xvVsWS5tXjVQrbUO0c9jnH1/GqGqWMNzq9l8qOsEivmDA3dM44/lVrVkhtDaBfMuFdVJSIjIBPT609Uj/t6ALG1vChA+Y5Pv+NADNRjk1bxFaqrpFGhLl5uQSOnH0p9qkM/iFZfKLvub54gVC4HWqsUgk1vdbSJuQsq+epIPtjOe1Loq/aLq7VzMZSvmbIeFB9z7+lA0TW92InuWEqoQu3bt3E89D6VQ0u6adr0i2uBF0M+Sq59MdMfSr2mq0GjX7lo4izFir8ufTnPtT9DjNxpLSSK6l2J5ICkYzxz1oKKlusUWl3Mcig72wRMuTj60+2hK6UzlX2I2ASOCMVNgXNg7lY0idyu1TluPX60X0MUdlHbpHdBJBlt74B+lBLKTyQrYRPL5AiAJDqwLfiKs3j21xYxIXkaNl4EhwPypl/aQxaXBF5MSbRhI1OSw9/ek17yYI4tiSALGPlYZJ460AiCa2VLceXHCi4APIz+A9aY9mi2CqbgSs2TtC4C+2aaUL2yb0aIsMqCcHnvU12JEii8tlQKoBwMgnHJ+tAiO4hEdlb5uDIxGNnSnOkUVuokR0B/hfk5qnqCMsELu7yxochVyGB9qs3SzK6u6OzMA3zjnGO9AFe/jkFuke6NE3ZVyPfuetPvGbz4U3owxgCMcn3qvcO7KolTeN33AOPyq7eOyTW7kfZ3QjIUYGKAINQQRSRhdzk4JDjAPqM1HeSJLMhMaogIJReBx2z1qa5EMuoIZN8sWchQSp/E1JK8cU8TxpllY5WTkY/8ArUAV7u5jFymWCsQNqqeR7Ci6aKQqCrEjqW5PtipiIm1eKaTBMZJVlXI+mKXVEF7qInLMEPPlxrjJA7+1A7MhSKKSVHDsjxnK7jgZHr7Gor11lKKzBHMmeDyfUULEkuoIE3klSRGOBj1ovo0juogqBHDcluQPWmgsxtxvGp2zBmRhygQ857VNdkPcRrJlHTOVY4OaluIJpbyNTNGgVTsYjJJ9jVe5tCuoxRylmnI3FR97HvTSENlhVp4dpAJPRup+n+FSXcUS3QOx8quBnkVBNbxnUkWKN3AHyluSD3//AF1cRtrDzEZz78D8aVgKV2pa8jMUiIAMDzBkH8MiiUyWt4gmeFgFzgcAk+n+FSzoguVZsAD6Ej6VDHG09653LsReh5NFgLJvInwWB84YC7F4I9zUIS0m1VZZWlBCAExjH59qZHg3j5xhRgr2qXyFVhKswcsSDGo5HuaLMCOAr9pmKSmWMH5WPBxQs5kkZSCFB6E9RS2NtG80jP5hXBX5OxHfpUdurZdthcg4yO47GiwE+nxKfNY4XJJ5wSfpTLd2eWTHJUkZNFtECC4DA8k5qQbWhMinAxkk9z9MUgHWVu9yrESIhwSA3FRRL5du299zjJz2z7Uy1m8qM5ywPYcYp6NvifJwOoPbFABaSSQ20jDgtxyvGKehV7MrIXUMck5OfwFWQksmjCNZ9/zZwV4H9agubdntFViSDwdhIIoALy3ikt0MS7iMANkn8x61HcWyLapJuQPkfKTjtyauJpLQQLJvbaeNp6GorqZDFEjQ4fPRcEkUARXkSzi2VNqEYywPWodQtzDMI8qwGBkciptQt7qH7NMIGKM/zAdQPWlmGZkDABuo5BBoArzwvDKqiQMu3Py8inxq4uA42nAAwRk5qS9j/wBLQwBQ+B985H41I1w41J9jRvGF+YhRhj7UARxE/aJX3EEA5BHFNtZQszEsuACCG5BqwzYaV0IAI6YqOLRf9CmuPtsWS2RHsO4cdz0/SgBli8ZkmeSXA5KqBxUl5qDTW4UFPJBBxswc+tZ9v8oJ3ZIz06VLKTJbISC4Dcf/AK6AI5JJEmQdSR93vSzM0l+mFfO3BB5A+tEhjjaLOSGOBjg0+6Xzb5WjDk44JPP40AJBEyXEucN16VNC+zeCCBtOMc80zT0P2x0mQBCM7mbH8qm8sI7AEEDOCORQBFHOpgdAWAPXIphRJYQBkEDHtT5bdQrbQwJOevH5VGieXGQDye3U0AWYzssZQSpBAAU9c+tVJVYRhm+YD05NW4o8QEtkKRnPUinIsZgXbknA68UARMkQgClgQRkg+tOWJVRGIBAPA64NSCEspjwCT0HXinC3cRNlcFDgmgBzgSKN2F4wCBijYDHx04GSMVLFGWibAyeMf1pTbEl0DAgrg4JGT6UAILVvLBLABjn5WBP4/WrkcaAksDkYHBIHSobb5UaN8K3T1FXdN2G62OeCM7j936ZoGh8eLmAByqqpxuXg4qrvhkJ8uQOOmQc5rQuLa03MYnMB5LAcgn61QkEaKcOCF5wBjP40BsPSX59keYXKgbl4z+NVbzT/AC5PNLs0jY5I/rQknnRnY205JyOTT0vDdbonjYMgG13bOT9KBEZG6PDPyOSDxUc8kV5CUABKA4YoQc+maSMIEYSDI3Y3M3OfpViGNpsJEC79CScAD3NAFaM5tyrsAccjsTU9tfnyGgkliQHgfLhsehPrUyQxpIqzRkknBAbI/OoJYobS6ClcAtuXf1zQBFE4UlSyhM4y55PvU9hIkNy0YVAjcks2Rn2FR3lpLb6qtxFOEgkA4kjBA9QKSZFS5DRlZOc7gMcUAJYWH/EyljL+aXZm3BgBj29hT9ptLhwrtMATtRDkk9qh1GaPfE4CNMOAFOD70l5LlUuNjIMD5F46dqAGyTm0uz58TxAgE5GCSfSpEEFldkqxjjkbcpn4BNVrq6kVIroQyIHYAbhk1fKrqS7ZmV3+8quB+goApFxp+pNKYYpfNY5XOVwe9OeAJehtxCuBhYzgfQDpml1HT2YebuCBSCSozn2qtfWbyxxOJnjRSCSBgfSgC6JfsV6/mGSFNoI38fjUV1cqL5QksbiQ5LFuTUN7DK7QO1x5g24O7k/iaVobRLiKZo8sFC43YBNAEUh8q6cDJGeqnINAuVaN0ZymeAOgz71LNBb296J1VozIOFZiR+HaltpmS+LNEssRGWB4FOwFa1aVIZAxWUdPlGDinhFa0ceWVU8gpwM0tyiBpQVYI2ehxRbysli8SMCnXDcnP86oaGyJLGLd0aKToQrEEg/T/GpA0Ukh+0xiNwDyowR9KagSIoZk2gjr0J/SmTRW/wBsZre4Mgbna5zg+g7UFFSw3Ney73Jj5CjHP41bSNHmfcyxgjOW6GoV3xXRZVV/pSwzxtMd6MFPBx/SoJZBpweO+l2RKRnIUdDVhLo7pU8gqW5zVG1lA1CVNsikHg4wPzqxCxNyyl+OAM8Y5oEOsIoPPHnO6Hn+LaBVvTnkjnMUVwVhZiQCeQfr7VHajdqAj3ICeSXPH0NNW0ktb8IsPmxMzMzIQQO9AD7eVbW6klEHmy5JDNgcZ6ZqS2liuLmUuJI5GBICuTg9hj0qdrRV1NFKOEIB2k5PPIolj+x3xUOikgkbxk/jV2HccqMljLbxhVRvmIxjmrEESKqmT5wy8qeR9Kismk+2SW0q+blQd8XIP0p9pcFIJ45drRhyVO3DADjr1ppE2Ir6USQ4RAsfYKADXEa3C0c64OQefWu4vPswsg0JmZ88hvQnGAMDpXHa/wDJKFyc0mMySx+7yfpTVOHB/Q9aCpBPJwaFGSAOT1yKgC9Bw4PJJ9BVqJ1QHIIwe/SqMHyupJ4JGMdatKriWVCpJxkBjQBI5YlJUK9ccjNWbqEGe3l8x8NyQowKgWbdbeWMKQc+ppXJKRnzScdR2xQBNBH5V1MVRmXghnAxmoolMtxKCFAPv39KkU4Ckhtp5DHgGmviLVY18qREdc5HI+uaABHH2aSE7FwTjjn86fYgT27xyTqjqOFVcD2zT1m8i9aPykkDAjD9h2NEGRKU2KgBx7GgBYt7aaUeSRwgJwMmr1jZLf6Q4WaaOVOV2k5xUGnGWPU2j3J5boQyn9CKk0kT2+otA0o8lzgkcEDvQBPZZeBonmEiDkgsMH61pae1zc2jhIkQ5+UjrtHvUMEf9n6iwjijuEJ6PwKuWds0dzI17viMnMYjJC00BU1YmK3JbJlPG4dBXPrbLEpkY7yScgnkV1l5ZJqiBWl+ziPkSDgH61yN4PNuZI45Moh4K9G+lISK8xNzIMDYnQev40LGrTiKPcEAzzwBTp38srGMgkA5NKWaHC8B+vTmgYBSJMMcIB1HXNSIpeRAQwPUY44qm9073QghieabALBFyB9a2fscyTQxyvGZ5F+VFblfY+9AFmIh8FskoP3atztI6VM63EUURZle8kYZWPkYzUVnDsmZs4x8ritCyIsPMeTLjdld/VQKANbRte1bwbqkN7o93ImqO20qG+U+gPavp/4J/tHT3cVzpHiGCGPVyrNb3CAICfQnp17mvlrTGS1judQ1AqIXOY1TkgdvxrR+HXjseD/G9p4hNs1xagiOQyJvjaInnI9R1rgxOHjWV+pxYigqi5luffw1GDwroCapcIrapIF+Thiue4Hp3r6K8EeMLbxp4GdpJTBGIwrGUYwccnmvkqTUrX4h6ZLq8UZmtY4AsEUfy5yMhvw6V2/w/wBe1Lwh8LrmS/tZ3eeQxqG6tuGMn6VnhKv7t05dD0cvqOdP2ct0bHxQ0B7xbT+wMTWjt5VxPaLuUZI5OPbqfarXhy30zXtDutC1MrfXcCHyZXA3LtHc4zwa5P4VeN7r+09T8MJvKywtJEzcMrd8fTI/KqXhqwv/AAz40tL/AFK6a1RptrSyHIA6FWGOp7V8jjnas5H09WnWwkoVdjzzX7zUNYkFqqCKOGQp5u7IUjjp24rpf2ftQ1P4ZePoBB4hjh0h2Lzee4VGOeQOeteneM/h94P8a+MZY7XUvsU8y75fsuAsjDue2ee1cZr/AMJNU8Oaxb22kRG7tpTsZ3G5W/2jXo4HHRVlJn2vtsNmGF9nUfvM+xvG9xp3xP8AA032W8hllVN6TROGw1eTfCX42XXhfV5vDWtX0UDxHZbrIoVGA9D0rw7WNC8X/DKzXybi6Nhc/wCs+ys20E8YrI1bwxcXzW02r22oNLIu2IliAO+c+le6sbTlsz5mORuScVJWP0D1Wxt/G2l+ZFMLe7ZflljbK57c15MmrfE3wJ4l+xi3m1Swc/u2EZdAO3NeA/DX4z6l8K9Nm0qa3urm/LF4WDbg6joDXtPgD9snRtZiW28QJ/ZWpo4jeKRcj6g/411wqwlax4VfLcRhm043R6xp+rxeOETT/EWky2N3jKzbSoyPQ4rrNP0mPwvYkWCtcRj76M2Wx7fSqOo2tn8Q/CyS6XeqjOBJDcRHIB7c14X4L+LWsfDf4t3HhPxfOXt7tgIJ2b5cnoR9elbaM8tQlK6S2PW/H2j3l7o8+r+H9ovgv7yFgCGx1yPUV4x4I+IVymrS6VrAhllu1YwuqgEMDgrivqBHtL61nWGSN1YFW2EEDIr4+8W+Dj4X+JNoIQZb5bjzBgkqEJP9K8nF4WEk5bM97K1SrOVKsvQ2dF8R3Ol+KTeaqIrCwDGPfJIFIPIwVJ7jnpVL4kX9rb6/HP4YgS6uJ4mZ/s/zDd2aj4meFNS8cOitcJbRBVxCmMt6nNQeHtDsfDNnFDLcO9ygIdhyR9TmvlY89OdrHI8ZHA13Z3RxP9jeI9eurR/EUUisHURzKQVC9ywr1q9vLo28dvNLHd2yR4Xcc446jtXA+Pfi9ongbQ5byWZGEWSFmGMnHQH1NfO2s/t16U2lym20e+Dr8oaMKY9/YZzmvQp1KkbqHU8DE4iWIqucFY+gfH3xW0D4eoraleSRzEZVY0JI/D0Hr9K+VPj1+0Avji3trTTpN1hI37y8iGZOnAAGcE/WvJfHHxDvPiPq39qXk13BGc/6LsOUHAODnvisj7BE8M8TmRwAGWPhAB7n3r0aODlV96qyYUr6y3P0J13RrkajFqlvCbiH708W/HIYEN+QNXY7u8126nu45NkMGGQnn5ccg+/Wop9be3R2gmaEYXzcjnp2HP51FEbOazgltJpCJlDER/KMdRxXrzhGatJH9LukpxtJHVWGoQa4kDBGSSHht3BPuKl8UeF5Z9EutXaTbBAmFB/iGef1rkIL42V8k0VywCjBAPb1x612Gr6xc6p4ZuLNXISZQGBHQDnivg8zyqEaiqR0R8BnuUxhB1aaOIGlxaj4q0iOOdkm2MXA54ANdn4a1aaw8VPa3rF4oiAJT0lyOM/SuW02xnh1rTr9I3QCNstgkY9DSajbNaeJI5S0giu0fceyMo4wff0r5tPkleJ+ZzpuKvYrfHPX21XxdJYwBpUgCAopyGJ7/hnNTeDfC7aKlkJGYajfMULqoLovb8hVPw/pDrqc2oX7qJXmzGpOQo6Dn3r6Z+FHw9tZpzqdxbhvlysjcY9hXoU1LGVoxSOaMW3cu/DXwIfCmnu+nxrdX0x3PczHBY+/51s654cvrWSPV9Y1H7VFByY0Q4Qewo+LnxMm+FfheDWLLShqVmJAkqIdpAzjI4ry+1/bQ0fUIU83S5YFc7HBO7Yffivt6dOlg6dm7M9Whh6tRXpxukGs+OpPEWsy21rcRiwiYBFRfmPHPPWqb3CQq26TJ6ZPWvI/E3xgtrv4lCbTrVBbopWSTpjI7gd6k1PxZe+IJrG2tJIog8w8wIcMV65P5GtKE/aK5+o5bl8/YRklud3rGpSw2zRxb2aYY3quSorhL2CS3ke6nuZHIYAIowPfIr0aC1aO1E/ns4I++wC8Vx13FNKrDasczsQqhhjr6112se7hYxpysU9fabT/AAtd3ssreSIiRE3T2xXyX4T8LS614mur575raDfnyt4LMO2e34V9NfHkXGm+ATHb3ZiuHCoF6g+tfL1vdaX4Z00wTXiHUMFjIzYDe2aIq80jzs5xKo4WVuuhP40+HJWe5kbWZWgdgyxlsbT6474rndTfxDpMdrb6fbm/idsh5QSMdgKUwxeKQoe/MEeSBtfn1ODW74VSXQb144Lk3UUXCiaQsAT05r01ofjVR812UbHWJ7gBdb0cWzlSEKqQSR19q9u+APwm0L4lNDJAZYFtpMsSqhn9jXi8Gta3e6xKdU0YylpDslVjtUDgDrivrf8AZq8GQXVuL0aikLIdq20ChFyccE9Tz6+9ceJquEPdZyNn2P8ADDwmdB0iBZGEixoI4fZRWjrnjm10nWotGSKSe/mQFBHzjPTNbGh2zWWk20BYOyIBuHevKfEOoaV4C8fx6jf3jT6jekqsf93I4IH4YzV4WC5FIuEbtI8Q8Y/CaXRvii+qeI9Ra7sbyQyeSmSQ5JODz0A9K9Dk0q0tIIrizumt02hEiUgAgc4//VWHN4nn1zxje32pQukRb92yrkLH9fepH8LaB4jupp4b2Uz7dz5k4xj8q6MZiFQpW7nsVKjpUVSS95keva/FaaBqBvo5nS4kwJF5JHsfbFYPhfRodWmiisLt3eX5Nzcse/6DioNR/wCEjBgtViS80+F/KGzO5lHc9vavUfh1oFpBPLfXdl9jMIBFxIuCfpXyikor2kj6XLqEMBhXXmve6FyNrLwLFIJ3MtyYxtVUyVHqTWF4OtpdU14utuLjJ5eVfl25J4FQCN4/F0ospF1e2MhldgxBXceMj2FX/iP4yuvA1tZabo8UVpd3aljcSdc4546fnXjTk68rnz9WdbH4jl3OY+NviiG412LRVuZLZY1PmJExVRx1z79K8tvtHXSdBKpZXJeclkaJOCPUn3GOtekeC5dNmhlvvEE4vrq4nbY8kYIz04r6BItDocdnp1sl3czxhFGzKoCPvN2wK+jwGEild7n0csRHKKSgoXk9zzz9nHXptS0WWyXTvsaxAgXGcgn/ABrt7uDUjr8FvHsnsFOXmcZBbv7VL4Y+Elp4eiBF9c+Yz+ZIkTBYyT2C+lbUf2O2kkthdogiYnY7ZOa+ghFQVj4rE4h4iq6nVni/xkvrzX9ZtPD1jZjf5iyO/UAZ4PSs/wCLfi670Hw5p+nRyIbuUrEUPJIxgkD616veaCbnWhqKTKyBCjBOTjrXmPiLw3Jc+PbJr21Se2Dbo2YZb2yf6VpuzkTOhj8XWPwt+GUdzqUkViqQBpCMDkjJ/Ovza+Kmuax8Xdb1/X9Bi1C9la48qC7UkCKPuAfUlulfUf7ZHiz7BoFvosUsMgvpRCYjyUXGcge2O9cFrPxF0Hwf8LbPwt4MtY7nUnRGmeFchXf7zEdSTtx+Iz2rNyUNWelhcLKvLRaHzl4D8P8AiLwb4ma9n15Ir6JGknBUSspxwCe+evaur+K+tal44+HWpQ6skLzDDwSpEQx5zkjBI6Ecetbnhbw/eeMJx4cggXTr15Q8su3LysQSWPoBnJ/CvYIfhfpPw30KUa/erqCohdneItz0A+9746f1r5zFVoqdz7rFZVh4YS1R2fyPz9tX1ixFjdxF7/TYgQ6g/KOnVc9R61p3N1ouozw2AuGj1CU795AVVHf249K0viTo97ovjzUl8PWkkOlzYmWJOVIA/LOc8VgajdWPim6trbULKW2uH+V7hcAYx36/QV7uHqqtTUkfmtSKhKydynf6VJZXc6JM10qHKyjkYPqa5XVIcTH94JZDyxzkj2rtLnQpYNNFtYXZfTkJDGE557gnrx0rD1DTrKeAGBcPGPmcnkmukyOTuIkBU9D6YrS0Jwt0jbwgXllPQ1VvLUAjIJYdAOKo26+Xcl2Hye2cmgDvzf7WILskEnBXcBkVGusm1jEd/HMlmx2IAcM3bj2qKxhGrLE0ki+Wq5x0xxwB71JZ7NVSe1+zSz6ouRH9oOEVO20/40AGpTNo0Yjtrd4radeSxBYr9aptsRory0gklRTliy4A9f8A9dS24GjXbWuqbbm9mA8uNclV/GmXekz6RKr3srC0JLLErgmgCC5t5JFF27qFlOdicY+tZFxJCWYLGXTnluea05rk2d2tylsTZyr8pfkZ7Ejp+VZ7QFpSJJgEOTkAAA9eKAKk5naIKCAo5x0JHpVVVBBPLkZ4HWrjYBKtKXIHYcGq7jYAx49loAHIZBuwABjCjBxW9oskRgC+XhwcjBwfrXOGQKRgEj9at2V15TArkscE+9A0eiXs8C6Lcqt64kKZMbNgucc98/jWLrT3f9mWkEjII9qsjMMjBFapV5dGMU5inSRAV2KMr+PrVXxWI2jsbaMYjjjUbOpLGqQ2Yt4iGK2OWkdeSSeBx0qhdom+RsZcgGta/SWJ4gWQFlAAGAR7fWseclhI4I3/AK0ySiuF7YHXBqCcAsWBBHX3xUrZZWOSDnvVeYYXHU9frQGxFL2btTnbIG4847UhyEUEYAJOKbKflB6GoC4PgKrZJJ7d66DRnhXaZchc5yByB7VgzMCqEHJ9utb+hoNqbiE/2m6UAdINTjgt7h7V9wbjDKS1Nlt3s7SOOWSQg5kZVJA59utS27mHTY1mRcvNxJEM5BPHbNXZ4YZrkHzXQqAdp5P45popHPajGhskjDg+Z82CuCD796x7ofZ0RcFG9BW/eeXqd8SUErpgL2/yaxr6LMx3DcF45PSqEzNkZSCTwffpQWaNU45PT0qRoBuPGB1xSbcyIBwPXtQCHu2Zo1IwOhHWpHWNpgqAhRjJNMUh5lzwR0zzUlpG0t2VGD6Z6Gpe4WFMe+5jIAIX1OB9KtTODqaBI1CDnaCSp9j3qKONprkKgyR+IFWbRQTN1Z14ymMD68U1qIad93rZwAiJwSoyvPoKltATrBzdPAinDGMA5H04qC3eZvPMa5VTgkHFP02Ei3u7qUIqKpAJY5z9KY7FpJYob6aW3klkiB9NpNUdNljDXcgRiZGJyzZxzT7GRY7CWQbWLZAz1+tP06J0sJ3QxqGJAGfmP0FS2UOsZpJXumM2xCmBGq5yfTNR2wQtJjCADBYgEn6U2GVbLTZVAZpmJG7HIosrcwaRJdS4jDttXJz3pASwW0MVi7q5ErvnGSePp0/KnXFusLRSK2R0Oc5PsDTYTDbaaAZHMkjE88qR+VTPKJY4UaTew+4g6UAWrbVgmVKukJx8hbNSW1udQnlwymPbu2vVFrSS2ZGXORzlsEVMoV4dzQszsSuUbn24/rQNItQWMFw8nnrIoVMK0bYwfpU1nBbwJbul+1pceaVLs2QB9PU88VDagQm2tglxbJKCGmc7lA/T8qtSWdxpWmuyaja3MhmGMRYGO2cn8OKBX0JXMyNdxfa43eaMqJ2GAF7HHrVudVbwjas8aEwP5YKqOVHAJPvWfZQaydaYPaxXcU0IXdGQTH3JA6c9OKp6tGkPh+6jhs7qJ95RpGbIbvhR/wDWoJsa17LaxrbGVJbdBjcVyWb3x1qafVIGv43tXeKXAwZj8zcdfxqrqb29xHoQilkiOEMjsvcDkH3rWFoi+Jzfq0VzCE2xSTDkHucdKBGXBKz6w0yWiXEkaMWaQ8KT1IFRQXZjv7gZYOyk4j4X6Gp7aTfrN3LOWWUAkeT0IPTNS+H5GeHUxPPGF4CRKQWx3z9aAK2nxy6hp08kjxRgMR8zYOPpVKK8h/sudIYp1KOV+0Nkqf8AdHT8q0LqELoRgaJViLEtIrcn60hnjt9HtoY5jKEyWUjg+lAFC7luH0uERyxuc8bU+b35z1qW7urlLWNmWUFFG3zjx/8Aqq1cSTrp9vtto4Fc5yDknPUim667SRWqWZMsrYysi4yaAI722kaKJZipMuPucD8Ksatp8cUcRZJpQgHmIrhWJ+uelSTzTLeQLcKodFBaPAIyOwql4i1SWSQHyWmZjtCpgcfnQBPfRRS28BGIVQZVZW3EfjWdqE0skSBpVKJ93aQRj6ZpJI5BblJYzE5xhGJ/X2qbUYm+xLGPKiHHzgZx+tAEF9MZbJFMrsFGemCP8+tS6mQ1haGHz3Ysu9ScEj60l7HAkMaKzTRHAZguC3qQKu3UMKxRLEHC4Hyt1zQBSvQxuYGiVhK5AweBwOtRXjGG5TzE3uW5Zj0qwWC6hD5kLkRHIyQBkj1zTrqBZbtHDKpbja7ZAPtQBDbWyX+oQRszBCxYFODwO/tReLGl4Q8Rml7YGMe+KjAkGsiGOQhFTJKA4/E1eUCa6DXDuePvdTwOAaaVx7mZGJIbweWPLccEMuRyMUkd69helVlBlIJOBkYq8jr9uQG3MwOT9D2qnJn+0zNsERC4CdRnIp2KK5kxfiNWLu5B+XkAfWrV60TXTxqDlDjn1p0IiN8DKXjTGSqAZ9v1qJ7VZL+QpulRzhA3ykeoPOKLALtijnSQy7ABjDHP446VJLfK2oRZlBmKE9MsVHBJ9qbb6fJcXgRAiBeW3nhcUtnGkuoOryRwMMk7mwMdsUwLGm6jbWviCGVojMFVtuRz24P1pJGSS7luCJSS5IR3yf8AIqhFBE147M5dkyB5XTjoaZDGx1FRiVkIJZQePxpbCsTpYRXWoDKhnIwC2QKIIHiu7pEEfkrzk4JP40WgBuG3EgJxye3vTY5USaUhSQy4yDnBphYZZwSmaXMixFjwzDIH1qLTjPLezq7KxiBJZFIBHrVmzYBThkcenX8DT9PxGkzqyKh+VlPIH170DKNnd+VvZ96RFiSdpPep7ecKkgHIYnBHpVq3vfKjbBwRkAFcgim2sA8gsIyVY5z2H0oII4WRUkl2knbtwGwR+FNWZfIK+WSDnr1H0xU8USEToyMQBkNnkn0pgtV8oLsy7HII9O+aCxtpb4iLNtJ54IxkU5Y1+xy8qEVSfSnLDJBFIFMZjA5GcHHf8aZFbudPIaQOT6jj2oAITKluWBBQAcDrUrSuYwDkDHpg0q3UsNqIBHhCclgAeaSWXzWyUcIBgbjk0rAV74yraAhJThgTzwR7Ut4Ip5IH8lo2jxk7s/pVu4ZVtlGSWJHB4A+tNubaKQKWKFiQSFbIo3FYbc3ADwN5ZIBy25uD6VXmdHvI3DKjEk7O2ParN7bpEF46YySwIqiGBu4wm0vwRnkUrMViW5Ie8JUKAQCQBio4oM3QMSIZTwCevPan3kUkeoLu2IxXJyePwFFqrT3zkqjOF6KQCaLMQ+2hnjeUuVyCQVOKbCWaGcM0YA4Kngn6UkCljJk4ByeeDmktIDKkpd0UA4Clvm/KkBELc/YpVQgnBODx+VPhjk/swZlTHQgcEcVJzFbyBRvJyM5zVeSCSW1AygAI6UAW0cR2qqxLZIDMFGfrUN3b+TPHNH5rxsuB5hCk/h6UrMwiVM7j1GMZx6VM0DqyFoWRB0L8kmgCPYPtC70KKRkHqR9DT2j8uZ/J3GMnq3BqVkaV4lUknOAg7n0+lWGidHHG1xxgc4oAqRDe5EkRIOPm6gUw2wdnUjAGOOmauR2byXIQsFDd24GaWe3a3uChIZBxkNkUARptiUDHDevPFMSKNJDjhTycetTQ27GQrgAEdMYJp8tvtkOdoPHB60ARW43Ow6gZOB1p5XzSNxwAcgd6SMG3nDM4RDx9c1alhiHzxbmUnIycnFAFZvknZM5QqMH3qUAxOVY7hnAYc/jU0kcRQb0JAP3hxzTp286H5ByvClepoGyGRcSK3JA/Km3UpFuWhxlRkY6U+NN+VbhwO/GD70y3V3kEKlVHXLHA/wA/WgQkVwXTc4DnGck8UpkWRPKZo0DAnDjJP0pkdvJ50owGVefXNExaIgsmTgBQo5PtmgCtaqtuCyYDBiMMvUVat5rWG4GTvZv4nOFDfTmi8S3tp4v9YkbYGHOSCetO1S1t0eKeBGEg/imAIx9KAKc5xqCy7YSN+5SFwoP0pb/Mc6ybkJfnEZ4FTXc7CyRZlhmcHKsi4GfSmtqf2q0WOdkRVwVjC4GR75oAhu5PsUCzOwBJG3ByfpStJJNbLJIrB8/ebqfyq4moA2TxfZoihH3iMnmqds63Fu6yByyg84xmgB10jG0BjYB8j5n5H41HviFvzcJI/AOzpn0qzDCk1jLHvdpgMqirkEf41XthsidGIQqvO4d6ALUNpdPp5Z2iaJeQhGW/A1DAovIDGq4dBnOeag04NNI0ZQmJiQzK+OPanabYwW88ypJM6lsZkODQBYtpA9u6Nc7xDyULEH6AYxVafZel9oWNBymDkj8cVZtLLzZpFEixhuNzLkEehqnZ280cjj7PJOFYjdGoweaAL0V4iWMsJgkkl42yA9OO9VDeF7bYScoSSOozSQTvJNIhc2rjgLkZA96bakRiaIqrhhjJ6g+1ABJKHsyXhAIPDocmq8sMcixOCQQeQ3FX7cwQWskYRwMcOrDB+oqtInn6W5Vowd4PT5se3amtR7CXhlgvoJVIki2AbTyM+uKRrsPcn5DECAdx6Usk7JHDvgdUAA3gY3UgZor+OS3YOg6gjcMe9UIhlM0nmlCJUUZLd8021SBoJWkEqzg/Iw5UfWpbny/tksj27hmOQ6thfrioh+8t5/LnIK8rEOhNA0RiSZZIwjo0mcYfBwPpU93CLe4y8e8OBkxcZ/lUP2m4lWCGeJFj3fK6gBh9as6oFEkRRvKPAJI7UBdlaEwG8MSNIoHY9aRAkdy6rOsZzlQ3JJohEkV+GDLID/EB+hpLhPPv3MyAjr6VLBu48XEj6hbB7qIZPV1+U+1Su81jqZljaGZCBwVBU+pFZ+pLaxTRFIJHBOCN2fr2qYyRQPA0oeIcbccE+1C1ESXV0ZNR8zyUIkIyVAGPWpJriJCpAZN/GM4/KoL63UtA1tIAT9/zCcAdzViZfJaI71mJAIYc8VSAc8htp7aSCViuQxLnkN6f1q7PqkN1MWmJlk7F+Dn0zVOd54o4JYrbzCzAbHYA++Ku6tbgRQyx2q27k4Zw2Qw/xoArARWt0jbtgYgAhsdeeKthxL56oXZs5BPJ4HrTLiBrK5snDrMrkH94uAvrmrk/+kXU5ZAisPlwQAc96qwGZIjCBtxJ68HqK5XXpQZU2qRxgt6muy2qgV9hKg4Zh0wK5jxT5fm/KPlOCD2FSwOePByOBjvSK3zHAyemD0pQMMMdPalXO/gZ46VAFmBl2ZbAcEYwM1cV2nlVsl2Iwd1VYEDKckAdeetWoXTAAJAHGDzQBPAHbfGNo5yS2M8e9MBaSzcAqArcjvSMq/alMak542liamsk2Xro+xCwxgjIoAiJee1i3Ss6pxjOMfSp5grwW52ugXAVsnn8abZ2aSvMjypGecJS28DLp7CWRRIhI29/qKALV/DHD9nkERBUYfPf3zUtzIvmQzrGBGeoHr9KqR3iy2DRsXcqTyRUe03dmwTeApBLLwR9KALWpkwy208cODLwzE4Ge2KknDR3EUhiJLcYUc5qNIP7R0p8RyEJ0OcEN6j3qS3DzWybYpiUGC3Y/jTQG3qeltbwW0xUkP6HofQ063heKZLmGQou0LIZeVB9RVXTYYJYJo5ZJxKDuV8lhn3zU1vCk1pcW09yzSL8204x7DFIC7qsStEsqyKxI52HIb14rj7wCKQiMZBOSR0zXaH5rMxRqkTbeMjgn2rjXgazaXzWHX7p4oAoMuHMjAhz27VPo+jXviDVobO0jLvJwD3GTUEkomcseB29DVmw12+0G5F3pk/2e4A2ll649vQ/SgD6c+B/wl1j4caFr95qllEZZo8xsxBZhjp6818+a/qbS6teD7PFEJJCdy4yp9M1r3vx38Y+INATR7u7Y25G1rgPiUgdif0rnLWySCAMqly7dxnn1zS1uBPafMw+bBRskjritGPbrl8sYuBEACVHTJ9z61RuGjilgtYYne5ZcyBRnj1NXppYrCxGnwxiYyncwAwwb6+1MCVLg3epG03L5aqRIOxPpWjdPZRWD6bZR7EnGZEIyFP94VUe6i0OxiiXiWbC/MuTux3qOzSXTLZmDrJcMuCSMkA9xQB9L/sp6/e+LdCk8NztutLF8C4AwGUfw59a9x8deMNV1HSrnw3p9syIhC+Y3y4QY5HrXzt+zxqAi8GiBXdLxpyyyp8rlfU+1ep654vOhhYNOh+33ErASuW3bMjnI69O1eXiabpRcodTooU5U26yWiMGLxJqHg3V4L6yv2uZ4pFSWItlfYj6f416Vp3xi0jxjrEVp4l0dQNwjacnknsR3xXmFx4Ht0jOrTP5N3kyxweZhWXupHqfaoYtMfX5VubOF0uYSskMAxkY9R7mvna1ONaOu5+nUKuEzPDxu/eR7trvgywe4U2Zt4LByDHPDhXXPqfatfVNG1vQLCxh02eW/STAF9GciPnv+FfPup6vq3iGYrckR6mg2r5XyhAOCCM17V4a+MmneFPAEWjWcc1r4tiRQ7eWHSYg8nnjke1eS8NUSujzq2UVYx9pSlc6LQvG2raXp1xoBhLa0WLR3L8xyjPJ5GK6fQ/iBbeJbRtH1EJb3C/ujK+A0cvoR9elYPgX4oR+OLAaFq8Yi1aVWkRo22kegPuazdPtIPhf4tOqXyTvHdArdW8p3bxjhh9KyvOnq9zxqyxeDklJ2MXxr8LvEOj6g8tlp8mo3JJDSxEkP6MfpXL+GvDsdi0+ra5iK5hypWTgKehBFet2nxE/4R7xVOY5JYtJljM1tFO3G3HKjv8AQVy3xuSDxtp+kavEGSylUl02ldwz3P8ALNe1h8a1aMkfT4LNY15KhVV2d78BPFev+G3mvbON9T8LzSNxCd3lEdT9K7L4/wDhvw98W9BivLHyZNZiUNDKrhWU+hryT4AfEmHw1p2q6LY2z3Fukm6NychAQBz/APWrpda1I2++YBonZt7vEOcd6+1oJzgmZVcodTFucY2X5ljwB4S1DwHZxSNqlzLfyfNcYkJH09K6m/8AFUGmqL3ULiKJpF2h5mAPoOa8C8UftIWWjzG30+4m1OaINu/hCYHOTXi/if4/6rrsUFxBIfIaQloZVDFU6HHOOa0rQhONmdNbAYelH37RPon4iftBeGvB92bXVrtkuE+ZJApIYH0OK+avj/8AtD6Zq9ha2/hi/Ju2JMksL4Cpjkk/WvJdTujqN3dzTTedDM5KhjgL1xx6jNcrMq2izRW6YAGBK6g+5xXgvLuaV76H53jsNSp1b05XRDdaxP4keG31HUbm9IVnZWZnUk9O+KLJltrc25DCOJjhQMAGs9vMa7hQI0hlJyyLlVxzyfenWskUN3PEEkDAE4Kkg+pr06dCnSXuo82yT2LjXjQ2jkKUKurM27gj1/WnfawUDyrIEuVIVlUMGH1zVML9psJISuQ7DOePqKg1OSa2hgJR5IlZUWJG3HrgAVu9S0z9EV1hb4RxW4R2LAMc5HNQvNPp7XEiyiFVwpQg7VHoBXKxTyxTxu4CR7iNqcemDWnYa/ALmSO+ykJwdzfMpNZt2P6xeF5eh0SzwzOs0UCRuoCyYHJJGRn8Dmug03V7hLJGmUbBIVwG5UdvwIrjLvW47C4PlW6yRSOA4U8DsGz14FS3cyT4GSQMkENj+tcFeCqwaZ52IwsasHCS3O51LxjJpD2NrsjhtpRkyk4OOw+h6VjRyahqWj3sjHEr3JNszMTgbgDzzx/9auP8TagNc0u0tlXddbvKQjksDjHP4V65o2p2WnaToenzRxy6lNt82NFBIOADzj1r5SrgopPljqfn+YZPSp0JcsNTovhT8Hr/AMXKJ9SYLbRTYdivD46YFfQ9840O3tNKsECxBMORwQAP5mofDMdv4U8MmSSbHybyZCAM4rx7xR8UNQ1u6m0nw5umumfbNfkZWLPXB9q9bBYKOGp87XvM/MqOEnVquEFex0Pxg8eWFp4TuNA3F725jZY0iAZgcEjj8K+LrHwz4tv3uZYLmOEk7jHLErE9hkfhXu9jZW+k6leQ3U/9qa7kM1zMNxUkds5wKpWmiLotvMGczO7h5GLEMx+vWu6cVVShJH6RkuGpYa8Wrt79j5tv/A3iHRtWubyZCI3YFtnyg+vFdb8NfC93NdW2qy38+zcSRu4PoK9F1+2n1m7gCQg2gb5uTn2/lWzpOmi3wfLSJMf6tFA21cKMafwn38K1OFPRWL95rDR2gVizhR1PXP0rL0vT7jWL5ZvKJtoiHbngn6VtSi2hSWS5tzPtAO1R1+gqW+1hLTRpzZWwjd1+RPusfX6cVueI5xg24rVnjfx80m88X3ttomnRymaZlIkgYgADGePavN/il+zTbfC3wOniS4MutXB2iW2mUMFGOuMfqa97+Et46/EF5NVSOMTKSkTNkKM+9emeM/F2gWl3FoOoWIu4bzIG6MOjZ7EHivKqYhwq6M+B4px3sacaKWu5+UN7qOm6lbuLENpV1nKhOETn+EetJ4X1LW9M1GX+zruOccFluG3Bz34/rX6IaR4W+F+naxOs3g2wtLpW3KbixjJcE8EZGMmsvxf8B/A3xP8APbT9Mg0K4jbAuba3WAn1wQBkV0xzGGzPy942Ol0fLHw4+Jeo+M/GWm6brEaWkEEmWjt49iyDvk+gr9B9GtfBy2VpBaXUUFztVtsD7STj0Hf3r5Rj/Ysmlytn4uhaOKQgBYjuA9N2f6/hXqPgT4Yad4Xa2sbzV7w3du2ZLmLOSAOB34H1rCvVjUlGz0KjOFaaUWfbfg26aw8GLODJcSgMVDtuZj2Ga+VfiDofirTfiPba7fJ/aEt27CK3nZmWEZyBj2Fe2fALx19rtW0O83SPAxMMshyzLk4zXnv7UHxWm8EeM7AxQ77ZIyXOzcAM4J+tfR4VxjFLc92hDkrpNC3PjWKHTktn0eSKWQiN3EeAM9cfSq6aJYX2nXU1tcmKJcqHgYoSwHc/Wud8M/FvQNftkub24zNMCyxkZIUe1Q68kniXTZ/7Cmd4RIGUK20A57AcV87jq7xFXkWyO6GGq43EpxWiZJ8LtU1/Q/ECWuqedc2MjkruO7Az1/8ArV6L4y8c+frqaRMslvbFRsCrgsT1z7U74WhdBsXv9dsJYxEuTKV3c+w7VHdeINE8e+NkWC2AkICqXTk+nP64rx8a5cqjF7bnrZzWimqUFqktTeXQbL4d6XLrO43F5MokjgGACccKAPr3ry+28VHxVrV/LrmiS6hfuAlrEYw6RjkYAPT3Nd78WtJebV9FsdOv5DqHdFbA2AdwP8K9Q8LeFLDw5pC3t75SuqBpbh1AP6V2ZXhFVXNLQ58POlgKKrT1k9jzb4bfBF7u3t7nWXlEKOZI7IDCrk5xXtVzrOkeFja2UrLbvKMRoi9vwrMuNcudTkgttBVihIMlwVwFX8anfwpYW+onXNVuGup4UzvmI8uMDuB2r62MI01aJ4ONxtXGVOab06IjvbvXNcvJBpbCzsgu3zplwSfUDrUWj+GbHw3pc93fmO/vJCS00uG3egGa83+Ov7Smh+CvA076XeJcald5gtRE4yGPf8K8Sto/ip8cPCltcy3dzoem2yhozG7R+YwHU859/wClaWOOnTlUdon0+13p6XPlWcy2TMpkdBJk5rw3x18ddH8M6xqZ1W+jlayGI1h5Y+gHPNfM3iC18Q6Drmob/FeoXF3DiNmjnbK/U5NZEnhuO8e5aSOXVblo/MZZCWYn3PPfmuapXjT0Z9Vhsiq1Epz0RzHxd+IV18W/GCXtqstjaQN8rvw2PX8a0/AfhTUvGkss2gf6NdxfuvO27QACNxLfjkcdjWjonwPvdU1J5bu9axtEw3lOMKQR0/DpXodwsXwi8J39l4dvFn1F1F7MwOAsY69PUKR+Jr5vGY5PSL1PqKLwuWUWlq0dL4B+Hun+Dd+s6xqAuNfbcqtFLtUKBjI53EnHJNY/hSW58f8Aie4tNZtBeWErEwyH5olGRk7iOT/9fgVy/wAO/A0Xxb06K7ur+SK5jhP2gxNtWLJ3Dj+JmA55PevRT8UPCXwn086MWN9fwLsjAiCheAMlunPBr5mpKdSWr1Z8vXxdbNZ8sNjxT9qb4YaFpMYfwuXiu7R8yRpKx8w8DaR9BxivlnR9c07Vp2a/TyJ422+TEMD8Tgc19O3Qv9QvLvX5bl7q3ugWWSbgqO5I5rwLx/Dp3hnV0uXSG7trlt3lRYKxjrkEDqc9c19blkp0oKE2bZhlKwuGVV2uYj6Osv2mTSr0w6fC26S3JJD+2P6VkazMbmSc3NuqIQBCqYAxjuKvNd2t0HexEcSNy0YODn3rN1PUBbs631kXdgFjCMFOPXPrX0i1PimY+p2pMKlsLKAAqAADFZkWbcktHGSTjEi10mr2UNokfk3IuXK5Khsso9/btXKa06t5SSOxKnIPQ4piOi0XUYGtrqFo47dy2Y2jJLMfTPpVto5bnTrn7JGyzouWmD4YDv6VxOnktcKEZiemM12O2WyRAivJB0uE8zaWHp+NAE9tJHr1ssdjYP5tqw866kkBLEdQDyaga+FyrxOEck7A8oLFfpUutQx21kmrrjTrdVG2ygbCtjuQOMmqq2snii3kubKOKDy0G4k7Sf8A65oAiuBFZ3AttRmJsgMR7DlT7CqaxwrJLGkRkRxiMk4xnofqKvwTWT2S2silr1W6sd2PqaqXMSxySRSPhwcLg4waAMS6jWLBYgPjHBxmqpO4YGSfXNaN7MoRo1QMw4JYcVnuSsecAA+nFAEQwchmII6HrWv4ftIXuh5zYj6FV5NYq7mJIBJHOTV3TGkeYGAjzge3QfWga3O3uL2JikMUMscTNtzjhR6ntVfVFZdSELXC3ATaVO0Aj8c1v26eXplqs8iyq2C6lOQfrWFeyLeasfLWK22sQGOAuBTRVjO1BTJehV3uRjA9KzpGWVZF27ccE9CTVvUVZb+V2nWXIwCgwMe1UTCu05Jx145IqiCsYQR3B9KqyAg9j6irUgG7uAPzqvKeSAMHHfmgOhAXYjHQdc1GwyhznPX1zRIwGM8j1HrSbg3HQjuO1SwHquYh2Pr0re0lprlVZDGhXghxww/nWFH8yqM4FbehWizsFM7xAty6jJWkNHV2UfmKsefJk6kcgfhT47tUMrO7EjKhguc/WrFsbaGMzmSOdIVwshwWJHt1zVS5v7eTT3KO6lySQeFJ+nrVIoq2dzb2fnXI3AkEYMf8vrWVcOLrzJVHDHIA9K29VjeLRoIkkWX5Qx3jBGfesi5tCluoVmBOCXXp9KYmZl3EYUDdyP1qsM7gwGf5VpXqxmJVUu0gHLHpWeoOcegoJJbYg3O5wSgGMD0q1b5EZmQbASQGHA+mapKBh8dT371fgVhaCHjYckLx1oLG252b5UY5AJyOhFS6bK80V2yxthOrqQAc/jVcwf2fahGMiBux4BpYXitNOEaAh8ksxbr6DFJiuXrWJorFyAIw3P0qOS1ZNMeR5Y3HXaOppjSH7GuCArYySaXU1eKGGNHEoOOU4A+tK1hkqFI9Hgk2xl2bGwrgj8aS5aIxIdhUgZwvBzRd2G+whjMsqyE7vlABqpqMUyPbQpHK7swU7+DSAlkVltCWDIGPBY4FTXVjLHptsp2nfzgNkj3xUOri6uJYLWdDCqbQEY96br+oNHqFrCJYoScKzL0wPQetAFnULDybSEBy525yRgCoTE63lqYsSMvIbHfHIxU13cXE8iQhjLEcBSeAfwpXjWFhuYCVD24xQASXBxtBYlj+ANS2MjM5TnC8789D6Uy1ms2jl8ybbKeVDDk8057LbGdhMbnnOSBn3oBFpbu4SMi3lEu05CSnCk+5/wDrVYtrK/njm+1WyyxBN5dBgfgP61St0VInSUJKwH8Jq7YXsiZWKQwb1IIY5GPSqYNmlootmZJGuJ4kPA2k5zUepxOmn3AtbkylWJw3LY9PxqlFPObiGNJkZ0k6Ac49Over11qk1xbSxPZxwurEb1wCfyqSd9CWaS5jg0wXQjll2ISgjCheOMnnOKhvLkS61bwyQyhiCVji4XPuKjBS60awuJ47mMowXfuwSc9R1OKkZPL1sXEN28YIAXziTjj/ADzQIlj8uK4uJPMdSY9vlgZyR6nrR4cktpEneaJY4Q5XO7BY+/GagtrWRtUu8IkyLFuaZSSCfT696NKS3ltNRzbNI4OQynAGP0oA1bsRT2c0NvbM6Y/1hkDL/SszWZ7dLCCJZ4ZJHXaFiAB3d6ZIZ00kJb3bwcZKhsHP5U++lYaXa+ZDCCuCHRQWJ74PvQAk0WbS1HlvbFdo3OSxHPXrUmtQ241GC3WaS4kGCRDweR371HdXE0t5YJGMMzZKz8LgDvU+rSvHq8Q82NzIQCYIwCD9aBobcBkuQqIYTjbuOSQfU+9UprdJbm3Sd5ZXVwB5Jxn3q2gm/tu3WJwjLIQ3ncjGOc//AK6g1Pz4vEUQ3MsTMSDGmCp9Qc45oEJrVu8N3NFFzIGCx+cxOeO5PYUapAIoo43EUrIN29RwDjnFLq9ywe2G0iSSXHmMM5HJ5ovb3e6idkPy43BcfkKAGSMZFiTAJJHCDB564/wqTU4hDsEYllLbQMjBHrkZppnjgkieXdtUgjyuppL3UG/tBFjhmJmb5COTjHegBtxLiaFRCruuSyuxAI9aVVln1SBIo4yck/vFBCj2pI13TIPLaRjkk/41NLDKL5EjVQdpJZn2n8OtAD4LiG31gRS3CgNlS0cZw2OoJ6VVmV7jUn8nzGjB3bVHBz6j0qexUm+j8xflDZK4zn1qC5kubfW5Akphi28Rx8Ec9z+VNbjQ2zije/ud6zvKoURkPtRT3BH+e1O8hbjUgjuqHaSSxyBjvS6XbC81VoRHM8m3cDH91fXcc984706SG3i1GYtA3nhcEOcFPb86o0KUUXm6lIu8mPbncBkAil8lkuc7ySDwRkDHvzUllIftEygIADyxHPT+dMl2vPtaQo+OdpIyPcelAmhI0a41EhGYB8KWY5AOe5podJbyYGDEi4Us/A+oqawjijvmLMXQEAkHAA9ajDE3lxtR3C8hiRgCgRFaI1jPO6NsDt0XgVJBKiytvl8t+eOhNJaBpJGbYrNyW3HBx/jUFtplw81zNJMgiBzGO/0NAAkcct6zqz56bQ5C49SOlOjiiEzl5GA6YUZA96hs4RNI+ZFQgngnH9KbZRuDcu0gB3nCj09c0CuW7SLEDTIm+J+A55B5/nTbKHcshypUZPsR6VBpu6OAlN4BY8dutXol/clNqop5+Xgn8KBohsbUyQO7y7w7HCt0X2qRVdVXbHIsSkgn+GiNZIoMKWZVOQCOlMiuJWjIEUgDZJBOQaALJi3J97G7sODmgxvaoEMquSM8CmhpCikYA6EEcn0qVyGVdyNu6ZHSktRXFicG1dAQCcnDDIpN5SIDbl/bpTIlASVSBgr1JyfwohZEhOQQoGC3U0xk5ngmhOzJOOVJzg1WdEkiV1UgjnGe9WdOxJazvBDG4YFd7Lg5qtHbzG3aIyxtc4yvBVT9eaBNjbtjDpjSMgAJwHJyBx3qKaN3toihUlsEt1H4VraTcyW1u0cyROhI3JIAwzSatMt3AR5NtbFTnMUYUY96BXMnUZDDFaIY2Bd8EjkfjUck8clxGyqnmJxuVcce9W7udmt7dVeN3hcHCjAK+tNvXWVY2RUDs3bAP/16AuMuPMm1RHk8t0KgDIyT9atWskNtdSRvGrk8ZHX8Kgki87YXkAdeMgYqRIRJOqjmTGSRkbqBFYOsskgCKhB4J5IqS3ilWKTBiIbuVyalMaJcNGMAE4y3JFR2pmi82NgH+Y7W6EihICBFxE5U4I4Ix1p9vI7wsWTGCQMDGRUvlElwykdx3zRbXLNC6LEC6EjJABIoGiNZS8ahoVKA5DEYbNaG43EQXoQMe4qkhmnZwUWML34INWIlnZgFQlF43H+VTYLEAWeKQEDa4I2nvVyRZeXeTLnk8U4hlR3xl8dSMmnQk3Eas42DGPXNFgsyk+6VTuyQOc5INJtcRkhWboNueTVz7OscQCkkL2zz+NIHAXr3wR/KkIgYFth3MD65/Sr1xaSTWz3gESxg4KK3zAZ64qrtM8bqu1MEDcBTrQsFdCpkJ5yOtA0SXkMc1mpC5dO+evvim2h86KNAeAM4HT6VNApcvGqM4A3bepA9/aqiO8MjqkeEkO3AUggn0oEWym6MjPPpUVu3mObZtwIYksTgfTNLfwS6a6/MJAVDHByT7fWqO2cRNcqjjHLD0zQBYmR1lKn5kOCM8n86e6xQyEgYDep6VBCkk6hjOUOCdvr9TT/muISo2PnoQPu/WgCSa5GxPLYBznOCeKiF40igldwH8I6k07ToInguVe4QsgyAgzz6H3qLTEF0ZxGY4gi5y/Bb6d6AFnY30Lt9ndVTBy5yc+oqOANcxukjlgVKqScjPvUljPagyRSedJKckFTkDjv2qvaMYyYnlDEHIHQjmgAgjK2jQz3Cu6kjEQIwfeq1pHMokVnjdBnAZck/jU1mJEuZNqKilshj39T0qKKZYtUKzWzuW5UoxC/lQBNpiNJJJCzZI5y7AZ9h9KswvFDIVeGSds7dsTAGqE5iF6QAycdOTg+1Ekdxb3ibXMRJ+YuCCBQBLZsbPWpQtw8UOOIZMllPuavwXRN8QoRlbqXAIzVLUYMTQurKzkjc+QSaS6sJIbqF2yiNzgNjcaALFta29jqNw87s5dshAxAH+6OlV8D+0jhzGjnKhuOM064j/eAncJODluT+dT3kaO8TAI5VQPSgCN5vs2oE+Qs4AIAPIqL7dBHehWkZHbBKBsce1GorD9sgl/eQ7SASrZz68Ut7ZJcXitGfOAHyscE4/nQBWZ2jv3wvmLJ3PXBp0TRrdlZVcMpxtHSrMbpFdR+bwTjjvSXIY6gfszK5ONpPTNVawENtJKtzL5bxJAoO5XGTTY7mAwuBGrEgkOpwR/SkeLy7p/tERQtkPtXnPriq0dhgymO4jVBnCbSCfp70wHF42giZLhnJOGifkD6VDPKPMUtuQAc7cjip44ImtQXjx74wantCIZQSFnAHSQZoAhslvJ4Z/JlWVVBIVuTt9qpwu7xuZITEASC3Y1fMcM8k+8PaucspiJVQfTHoaQwSPYkpMjorDch6mgdyg6loldbgFc8LnOD9KuXtndIIHkPnqy5+U5P0oukiksolNuUkVs5GMMKkuZo4YY2+aNThd2eCfxoEVbiIGZcRspBByOD+dO1DAaKTlCuBzzxRqxISBzeqrZGEY9falupRJ5YEglHqOgqWrAV76BUnidbpWTglSpBzU0lzF+7DyozggqrYP5U64gby0ZTGX3AbCCT/AIU7VIybWB5rVAAwYLEoVs9PT3pAF80siqyiMgdhgVPdLK1jFvjjBOM7AoP58VWnZHsSUjYDI5B59wKvW+lW8unyyfaJUlK5TdkjPpVXAFB+xGQoxVWA3g5xVwy26WTRx+aXZ92ZX3LnHYVnQwmO0ulFyN6plgXwCe3Gfxq7ZiS50nzJEDSDBDIcg/WncA1C2Mtpbu0m4hshUbJ6Y5/PpTUMyyBGDAAAfMf0pyC1+wsro8cqNuVk6fQ07UIHktVnW9jcrg+WikNt9CfWi4Crte3lR8gBs4HB6Vx2uM3lhWIYZ6kcmuy2STfu45ESFogxMqHcW74Ncp4k0wpatcRymQRnLqTgY9qGBzBGXOOB6dhUyBVAyeT3FRKVbHHXvTck54Ax2qALcbfvNoIGeAT0zVhVcLIA6nGOPb1qpCi7kbGWU5weQav2+POZiikkE+woAcvlPEkm52bOcgkCrBlWS4hlKAMuACetV7cmFJUZyynkcZAPsKkhVGjcyFiRjbjpn0oAmd3jvWIAUHnd6/jTXUtc4ZlXd3J4NJMJHiSRR0OOtJeJPEkE+FxwCwYEfjQOw+0lVLx4pGwpHyqvOfoKs6O8SX0sU0jmLBJTp1HaoZnRJIZo2VWHfAJqe8t991FcblSRhjdwAaBBpzi1aePdO8Zb5Qh568cE0lo9xa30iPNII5D8qkYI+op1zBPazwyrzE+Q2OufWrerpPGtjPEYnQsFZ1wT+NAFiwzFdSbpJNjcbRjH48VaSGS01cOqrLE6Yffgk5/qKL6+22qzm3VmXA/dADP1FX768tfs9vdBWGVG4ouAp9CKsBLOyCTyxb3crlsO2SufSuQ1mO4uNVuEKuqRHad/VvpXZrqJa4SS1jWXzcKzOvHPc1zfieSdr1gUUhzjfHwB+HYVLA5x0EQEadM5z1oCkZ6En0qS4RYYwdwLMcEdxUZBRwM5XrkUgHQoAw5Az71tWNz5Pzht8Z+UIx4B9RWZAis4BwSOhNbdqlu14gaIRRAAgL03Ad6ABF+xLLeF2F3IcMScDHatq0sWsoEkucPPJ8ySKcgD0rHtZJNTupppMLDETGwIxnHfHSr8Ms92R5bE2yfK2STigCybYFp7yeZt6glVYErx2Aqvp9tceKNW0/T7ImK6u5kiRM8kMcHipL65M00dtv8AOiiGeDkEehrpPg9qtpoPxd0TU723jFikqxq7ciMk/ez7etNAfXnwi+ANv4cxbazdvpt9PGYIMvtBHQED61W8beBIvg9qv2lg2p3ru2x9+S5/vgdsdDX0prXgHRvi3ounfbpBb3cG2S21CxbaWj6gA/rWT4v/AGavDHilLK4u9e1Ez2Q2s8tyWJUckcnjPtW6cdpLQ9TCV1BWqfCz5dm1FtetYtZ1NACsgiW04K5zjcT1HHNegWmimy0yGbThHNd3Aw4gUGWNe5BxnAr6L+G/wR+GVrDM+npHqZjX99FJIJgT7jpmvQdK+HHwz8W5ttJgt7DUoBwbQeVLH7HHX6GvIxGBpSTcHqKfs6cnKhNq58d6xoenQW9rp8MTXWtzMpbUIAFZs/ws3+NVtd0XT/A2mC5w1zdyMEkjmbcyMRxg/WvbfHXw3b4OS6jczQNfLdOXiuhHwD0z7GvLNK0Ka61CfWNdZ1ntx5q20saukkeMjgjnivnatGrh7XOzCZ1i8C1zu8GcdpVk2h3A8QGV7W9f7iFuBnuK9b8BfFMeJ9Xkt/Etra3OnooWKWSMEk456+tcNqGhad8Qr17qxv57JAvmJFJHtTHcgfpXG6rfRQ6la6fERJ5VzHHJjpjd/WspwhiFrufokK2EzeitVzfieyfE/wAKR6pq1sNq3nh4OrIYZNjxD2PXArQtis+iDRm23OgRKY2kl+ZiMnjPt61a8Y6VaeIHgh0u6GnNaoPNhCYWQY7duKZJpZGmpseO0tIlwwA++evPtmunL8BzS5qi0R4uCyq2L51okRaDZ6J4VhkbTIYbW0I+fcQCw968j+M3x7/s6FLTSIyLaUFZpkXkDHY+3NcB8aPiPa61rDaZZ3BK23/LSGTAPUcj1BHFeLya7fWdz9lu7i4vLWQ5VZsugB68nP5V9hzJLlij6HMcxp4KNr3kWtR1q2l1K01LTL24kDE+bEH+QnP179xVUXDqslxG6iKeQs6LwF9eKq3ht7PUoH85IrQjCQRgKu49c/0qtOJbO8eBRMYZMso3ghR7VB+XYvG1cVUc5SH3MxMko3IYQfkcnkj1qlcRtLGpQsMKQOx59Peq001vHcxPJPKsgH3eTznoa6rwv4R1bxx4jFlHE9lHGm7zbiLbuGemMVMpKKu2eTKXVs41ZbvQRDuuJCjAny55OCD3P0qiL8m/IkiYSSKXXbyCD2r37SPgBa6K1tqWoSx6nPFdYeB7dpI8Z5GOTwD6V7pd6BoVrdaRd20NqGbiNlsNxVehIbHGelefUxsI6JHLKvFaLU+VfhZ8JLr4hWV4b27/ALM3ktbRphnIHBJHp0rv9D/ZttdPs01H+1b+fUrWQSZgt8xoQc8DjnrmvYfE2sWnhLXP3drNLK6j5YsRj8av+Ex4g1yG9XT/AA632KaXBVQ7qCRjr7+oH9KzUsRX1grI0p061ZXjHQ5y3l3ZOCAOTuPP1qC/mMmYyu5TyT0xj/P6VuN4S+zACGZWuDwULZA9KkPhaMhI7ueNTjLtEx+Y/TNdbdz+03KHcq2OuzCBYZAkgODuKjcFA4x2raF1HICyRh025Ck45I61Ul0XS0gDGbyxB8sYXgj6jv0qkLmKG7dPOJTgqSABj2/wrJ7WOWcIT+E0nQppVxcxRMbgY8rB2445wPyrYsrHU9LtYPEDaxFYtDHlIxGJGOR0OT16jpXGalrLQxBSVcOQeuCMH/PFZaajrXinV7G2i802FrIGlJXKYyD/APWrmfLHWx5eKoe4fTfhDXPEnxeiiTU7uSz0OAAeVGNjT/XvjH/1vWuxBtvD18+l6RBDGEjJYA87u3+TXAxfEzTvh74agF1NFFdtERGh4A44GPyryjwRrmveI/FdxrbX/kwsxYkNlSM9APSsFWcpKKPy6rhPaYiccOkl5HpcWvTRWNze6jabdQjkMbleXbB44/rU2jxXPiA/aZd1skmH2nrXNNNqd5qCpBIsdirb5Tgb5DkZ5OcZ9q64aokESMEJzxszwPbIrvWx7eGwbw1JJrU0J4YIIBHEcMq5YAcY96ypdUiEQkjIlHc9M1kan4kaeWWFIkiJA4BJPX0rPXUmmBjaPyUyBlRwxPTFFjup0ZyV5HXWeuk52qFcgYLc4rL+I3jODw/oxZpVe/dSI9icqcZqK3uYw/2VADdAZcnnHpmvKPjR4gttM06dbmRo3tlJMrDIj3D075qZWSuP6uuY+SvEfxR8WJ441C9TXJ4LtGzG6YCkenoPTpXqHhX9sDX0NpJrltZXzWOGaQk+Z6dema+chE0l/eytK0yvIWTnJxk0lpbuqyoEzGMk56e2feuaWDhXXM9z8h4gqRxGJkmtj9H/AAz8cfCnxStEvJntdMubcAst46q2cZGPUV2WneL/AAr4niSyl1KB7mJiY2tZgD+eR/Wvy2t7NrlU3M4fJGUYj6CtO4u/7BvbVU1C4tBwX+zSEk8cZPPNeXUy2p9lnw88FFu8Wfq5pfgTRHhN1pc0sV6hLKrXDMrH1Iz3q8kmuxQqv9mW7zh8NJtzuHt7/WvzJ8N/GPxj4f1MXulazcRpEFEKSSFwfXIPrX0h8MP23NfmuYLHV7SG7lAJlmdfLx6rwMZx0rllhatL4kYPDVKbvE+v/D0n2DURqU1vFp18GCKxYhXH096wPi5bW/jfTb+C4urESSoU3swJHt1z+VQaT8RdD+I2kRALGwcbvs7vseMjuCOcfjVnSrzwoJ202QWJkwWAaTexbPUk10UsbUpaGv1mvBrujwQeGNJ8IJKNQVhPFDhZLZSRjnGPqPWsj4b/ABfh8LeI7aFpN2liQ4jfhzk9x7elfRcj6hc689g2kWl1YlPklVAAV7DOOtcX42+B/hvxHqsVxGo0rVYwGQRjCZHUECuKVeXM5dWfaZNnNGhGUa71Z6N4j+MVveWsNrFZsmnToFW7wQuCOTjGeK1vBVl4ai09tdsmIaBCI3diDu7k/wD168e8a2HizS9AtrPTrTz4IkAedFDAgdcqQT+VLZWE138OzBeX39hi6O2BVyCz9SW9vavOvOpK0+ph+7r4zljK6Nd9R1rSPFz+JrzU457XJZoxhjs9B6fhX0T4S8Q2nxd022EaSLptvhpgfl8xuy9e1fKXw9+HOp+KtYXS7PVbi705yBcSSpkD1wfw9a+3/BfhGw8H6LBYWEIhhRRnHVj6mvvMDS9nBWPUzv2FKEKUd0blvaRWcKRQxrHGoChVGMCvN/i/o17qfhi/t7rVpLe1nVhst8IVGPXvXa61rM0L/Y9PQTX7Ln5vuxj1avmX9sC/8Wn4cXGmeHRNf6qy7riaEYKr3A7flXrR1Z8ak2fFl7J4e0X4hLZ3V5deIZbS4Oy2iYmMHPGTyc4r6y8R/tF6kfDFn4f0e0i06WSPZJIcMyJjGAPWviP4CwXM2vXEd4Fiu1lPmSzgAqec9RnOa90021h068a4LGV7iQo904LEewH+FcNas41LLY/RcqyinXoqdQr2/hq9F2kM8jsb+Q72XDMxPQ+uR6V7ZoXw80z4XafJrGr3f2i9eIL93oPp3+pqXw58MYNDsU8Q6xqEwsziRbZR8xGOmevPtisHxd4tbxy7PJG1npobyo7RMNNIB/EeMj8K+Wx+N5p8iOrNc0hg6Xs6L20MXxRe3PjWK4hs5UsxIh8smMFgPce9eaaL8JtS1YSXFxcF7eOUx3DzyNGrqvIXaAflBOecd6+gdK8G6R4WtYfEN8y2Fmy/KLolnwBzk57/AErwD4sfEfVvEVxf2WiI0OllmjEynYGBGDlep4PH6968inF1Xyx3PjsFRxGZVdXodP4i8Y6L4T8GXFhoN9aXmt3kKxyvA6qoONoIAPX09OM14toa/wBqMYPEjSzT3T7lll4YdgB/jUMXheWC0S4sCHv4nQ4mYBz67RXQ6rpyawq2/iC4j05I1UrKTtkkbrweRtH+Nd9PDex1nqz77DUcNlNOU6rVy7qdnc+DNLlSSOfW7GRsyxoCPLiA4DHp36Y9ayfEvgvRPHnhmeLTLKKe8WzDNHbKXWNj91AEzknpx+lV313ULO0u7a0LalodmgEz3AwjksMAnGTxk4Hp6V0/w/8AGum/Dm5TXtOS3lkRibppZNiLuwOFAIwMDgD0r0MNRqVZ+69j4bE4zEZzWlGnL3EfIGv+D7jQ71dNjR9K1eMgCyuo3T5uuRu5/OlRr+KZW1azjuLqRdiuY9qIB1wK+qP2iPCK/GvwrfeP/Ctor6rYSM1xOoKmQbRnAxzgYIzjvXylp/iDW5oWbU1F3bLEMSFQPLPqT6/WvqKKkoe/ujxcRR9hPkvcjl060BBs5g13yGRSSNvuKwdXtLfbKWLMUGdxXAz3rcSy0yRhJpl1v1BwPOKuFXnnkdPas7U7GW53WjKSF5mYHKj2zWpyHNRI1nsuI3BZui4xxXUadcvKEZzkt1LHg/X6VzF1G0DhARs7fStnStWRbZoBAC5GC78j8BQBqS30uh3irdCG8incLGFAxg9uuKsanpq6bLFdqoJb52iR/lqro8yCaXTmgtmMiHE0rZK59PpUlpfDRJ5NL+WeCXCtK43BfoaAIdXtf7RiF6PKspET5YVGS5/DgVTt7WKeIzJFvuVGWcdfrVvU4Tot4JlcXceANg5XH06Ur2oRIryIxwRznMsSHJIHr/8AWoAwbiB5d7M5YnI4GMVRnQxoF2jHYda3Lho0ZvJTy0PbOaw7qVg46Ek9CcZoArhmUnPU9c9a2vDQCX2Y1y5xhepPPSsOQ/KQAQQeueK6DwfbxSX0byk7UOc7jkH2oGnY7G8FzBcrHfWs9sgj3qQFK/QEZGawrby59RmYsDGqkhjjrjjIrrJJpmjuJTieNV24lbOB2xzWFpNjp13ZajeoJRMpIKltqLz1xmquUc6ytJJIzEA849qiDERYypP05qXcs1tKGQmTONykgHnsaiMHlJGFXacZ5OTj160yCszEgA4IBx6VWkAVgFySetW5C6Z4AGTVWdiAOwNJgUpFznHB9u9MPyr6H+dSO2GIyQB2pjsvOOScVICCQiIkHB9+c1veH55iVUDIbAxgD9awTkpjgHt61t6QWiRSrlX6EjoKBrc6u+0xLSwLxR77yWQKFVsAe5/xqzLo88V3bWEjQJM+GJCFlwB35FNj86KO13KJYn58xcE/zpttLc3F5cTpJ/qiB85yTmqRQ28nlu7+W3YQzpEAvlsuOnce1ULsqtym6MiDGHWPj8APStXT7pCZ2dI5ZD8p4y2f6Vk3G1rl5JNwG0rgHj61ZBRkijkkJDDA6KTg4/xqpLAqgsoIUnGPepMkIXx0JA55pu7ciHoT6dKmwFRlcRHacuPyqaacpAjKeDgZPBpG3KhYEhcgde9KuCqhsEj8iaB3Ll/NJdx26SMkqKMjac+/JqG52yMPLRUTjgcj8aFdRKjYyPTtUd1LvuYxGVSPONuMCgRevF3NbLbssY2jeCCRnFNvInNxGok3bDnKjB49qeJd90ZGZUIxjaMD8qZBefb755C5IUgMQM9PT3oLRZu7m5vpkVg0j4AGFwSMVVaOf+0kxvkmXjHU1LH5dzqLfPK8QORsODj86dAn2nVnaBGbyskBm4x7nIoAhnL3msQABQqkZ81sEfjViOKKXXI3maEKoOCyBj+FQ6dGL+/uJCYj5QJZpDwDjoB61a0eKCNrlriZQ5H7sHk47gVLAqK8t/rDhoxJEmSAjbQcdhUenxltSnJdUAUlQ+SQf8asWTxGS4YROSpwCTwoptq5VrmUhQCCNx60gFsflMrvGox03cn8KsT3LSr2ZCO3AqipYwFiCUzjf2/Ortv9mWFIjIqE9EJwc+1ACxlBC6tGzP8A3hwAKtWUwjdehH8O8cj261DNhThSFAHJJot7ItKAQZnHPyHBx7GrDcsRJHDczeXYuZ3YN5ynJI+mcfpUs0iCVxiSJNmTvOTmoIpLQyMjtPEpU/O0hxn/AAqzBA8kEMsF5CTkqd67if6VLIGSNLd6NbPa6iCY3yEm4A+verLSXH9qwLOkckk3OUBKkfWnW9nLDpd2RbwzGNssVYAt+H9KjkvYJ57aI2jwFQCXLYOfQc0htdSWPzotWv4mjuFJiG0DhMZ5pdMkEulX8K3TQXK5zHgY9u3WrVpdwzardoL1hIsfCcZPrz1oju5bXRL9VljDFsq0qgd+lAijBYSNosC3V3FJv54XDsO/+FO8VbILDTmW3e2SJgFy2FA9/wD69Z2rXk82mW10tuIoogUMqYHGefxq5dXaz2dpNbu8kZAIEx3D0OKALGo2zHUbaUTrIhVTtI4OcVY1BrM6pDuLxBXDKUIwR7D9ag1aRbu8iCIHO1VKjgYHpVXUy9rf2wPl2jhgN0g3YHt15NA0XZjE3ihPLPng5kHmcr7Z6Ul9N52rwBplgkyWIQDAA6ACqxW7fWojHEsoP3gflIHY/T2qSVmt9bSKRoVdxhHXBH0FAixPp819PDcyRmZfNwAvU8Ht15qPVVxfQSGzEJDbVXPUj+uO1Ntri7t78ETxpFFks/JOfYY60a3ew3S2SKjypbyeYAgwSTwc/nQBWuG/tHU7aGaYwbpM7iuRgdqu3tuza0JgzF0ztCHAIqS3uorTUQzwopKH5ZO4xVefUc3ZBwD0AjPOP8+tAFUzB74wNayoVJBw2O3fnNPkTyLmMhS7gkZY5wPX65qW1lWe4AEbvISdxJwf/wBVNkkU6kXaISDYQQW2qPf60AR22pXtrqI8vESD7zHBJHoOKjtbjy725kkkLF0IIGMk9s+1TWFurX7TmSM7o8N5jZBI6Ef4VENNlfVyrTxGApzsGTnsc00PYW21GOyNxMY53kZQN0IJAHfNOgkjmmdyhLsu4ktg/j/hU+nWghe5geRwjKSBH0Iz3rNt7cS6pOqQzOSmAx4UD2FUy7lizELLI2VySSd2QcjtUURiadwoBlAG4DOQOw+lLZW7s8xBDorbfl6g46H371BZPLb6pcEFUXGAT/Fj1oC9zQs7eNgzM4RC2MAZ6dzz0rLDRXN5cCOVyqEJlfunuf6UadLJLNcKVxEXJGT+dLYzM1zN5bbGDHcAMD/PegYtnBskkZdzsvUim21xI8cpKMyB8Me2OxqxbpDEZXaVslsH059ahs/9IjmSFHJViWz0I65FBDYadcPMJoxGhQseoyfqDU+nsIre4CshPIKlc559f6VDYS7IGkELouT85wM/Tmn2UZlgm5RBzjB65oFuSQTrDCAVkZTk5xgfQe1MiniWN/ukjn5iQRT7W2KWIWaRpHGQAuSKjhsEME77AXx3OaCizaTFbb74ZSMHbyAPQ00uEQjAHHBJzilhs1g0nc8jGVhnIXCr6VHboJLRZVKknP8Ak0bAWllLWhQbg394Co0ikS3dpJYwFz1BHH+NMiNx5LNsJI52qcirFuJLi3leUhCeAhGQf/r1AWJLaKEQgyYIxnO3ANOmaBcYAA2kFcgCiOWJ7crcOxA4DFsAU+40+JLMTDa4Oe+Wxjrj0qxWsQWg2wuqMUXrx0NPceVbybkMpIyDjNMswY4lk25VlOVHXFTW94ssUi+UwQ8AOuP1oBozv3slnkEBs8AqM1KzhrR1dc5ABJ4qySkkEqRMiPjDFlzj3qpMqwWTKPnKjOVzk0CsR3hiWOLapQkYJK/yptxbCcxMh2bCPujrVzULPfp0Bk3Bzh+v5VEIpS0WCoQkfdIyPUUBYimZ1ZEUs7k4VcZB9vrTnicXCNJviIXlTxg+9XdQiRBbSbcsr4BU8Y9x/Wq98s8txE2FnjJAYSNz+FAijPbrLdqWwx65DYFSw2/kXJcjahGVDNnJzV2S2iM4YwoflPrx9KiluwkiAoAi4APQ0AOjuk+0kSKygrwY1z9PamWk0DSyo24k9WHGKtRvHPOZEjZIyowByM/57UssWWITALenAoApQQn7QyBSU5O7OKt+ZLgxB28sHODyaWKNoSBxnryOKcjq0sauxDlslVGBj60tiloPtrQF5N7YJGcjkfjUg8l2dIiMrwcZHNQy7xOPKXK7uSeg/ClmtTazK+9HJOWA649KY0QtEkc7MI1hLcZUk7vrTbWEPK6ngnuWAHetB4kuLmMJtUA5OTg0moaVLa3EDShQhYnIbjHv9c0DsUgAso5+U/eIqL7QILl8fOjDGc4A96l1JfI2eUHlhVvmK/oaNUgja2SYHMrHBVeAB9KmyCwnnmWcPuCpnHoD/n0o1O6mikMgwT0baMA4/CnNGk1kNqcqMZ6DIquLdpbd1dgAwxgnP1pEWJfOWW0TzQAcYUpyfzqOa98pDEi70x8wHXHan2UEEbiJXEhXBIQYpZHZZdu0oGGPugk0CK1v5zukbRyxA/MVVQSRj8eKbZQyGSdGD28fTDJg59SPerSo8Dq7S+UhPzFhkle+KnuJtgFwswIckDfgn6kU7MDIS1NvcygSKqtzv5A59RimXFpLbXYViC7cja2QR7Vbv4ULxPM6uy4O5BgflRqZQqlx5TW4XALHBGPTv1osx2ZF5ckN8ke1kyMs54APp+NOlgW2vxLw4ZBuPcewoe/WOSKVHyW5ySDUupMb4Rt50cjekYwQPeizEMElvHcxMwJd+FjD4B/Ck1KzlgvA+PKRuSvU9OOfSq91amIRSMioRkbzjIH51PfXUc+lHF3vulIKLngiizHYW9g8+0gnhmRZlk2uGycj/GpNUtrl7JLpDHdIpAdEBDD6ms8JPdWzDYHKjdt6c1JFJJLYEFXQ9GOSBmjcNy5dWhuNGikMWxw2SwbAx2FPmhjawtXDYuFbDBzwR9ay7Z5o4JVaYyAgkK3QVKs9xeWLO4LpHgfKMCqB6Fu8MzWsTyOrp5m35R83T1x/OqmpTH7MDAxhb++/I/woj3SWhwSnfB5OarzxOLFFaYSPnkFccUthEtx5rJZBrtLlFbLFVx+PSnavdR2Sxu37lOGMgOQQao3coWEAQ7SMYdf6/wCNOeLbpYmW4SV1YZiY5AP0pjZOJIL/AMue2l88kgYcYxTb6RxcRCSIwsv3duQD+NV7m5mZYN6IgDctGoXP1qyWaW4jdmUhBwDyB+FAhYJ5TMdjpISuNsh4z9etQGJo3LugDjJO0kgVOscU+oIXQxYAPAwKSRZIHlEc37piRtyMYoArm6d4DtlQpu5Uf407fCXQvvBXsjYLVZKQNbxrMixLnJkxgfnVWaHbdh7S5hnjC4BbPFAEkKmVpWEwdByA3Ue2cVKE82ylIjLxnjcvBBqA+QtvKZxKgAJ8yEZOe5xRpMkaW5jhnlETDPzHBPtigaK2oXKxxQrASZEwGB5FOvjKbCJ96Ehh+7K8irk5Hkn5FJHOD1NQ3VyHtctC6ksAGFAMrXM8sscS3EccqAjlVAP0q1dwQNCrEbF4+VetVrm3SSASef5YHGGOTTUkga3/AHV0JyDg85APoaLgie88ryIpIY2RwwBIOcjvmrRdG05neQAr0ycgn2qiZzFARlCgB4b1+tT2kMt/p0+ZItkanKAZPWoBjr4TLpO2G4iZWUNgcnP+fenWwuhprj7REwABZTwSe/H4DpVKCHFhIFIUAH5Bx+Iq74cRb20mjkt2lkGVBRjxxwT+lOwiayihubSWJ7dZTIpUqWwR68VZ0iytLGxKRQuJOgJkJCjPYZrKsbWCe2eMNMJkYqW3+/Oa0NAaO1eYtPIWUsEPBCn3oTsBYjCxRzCaRQWU7Pb0ouo520hZgEaNTtkMagFfc0WczXUM6SPDMwyCSuDkenvUOnRRLBco80kYcHgElc54yPaqAfBci9eJcmUBduAcED3rG12NVtpY8cDsDkVuoxtIoJJJLcI2ACrBWz9KydbiSfzmj+YlegPWgDhgAyDb0HH1qRY8kZABHc1EfkJU8EHqPWnZAIx04696gCcLlS2cYOOOpqdY8IrZZieMVUG5ScZxVqyBlLIcngkCgNy0MIwI6Ec96kEbOrbQxHX5Rxn3quN20EHAWpA7oUbIIbjHtQA+28x0kBDsE64FPt7hNQsmjMT7IyRnBAz706J5o7gbZNiN94Ag5H0p9u8un3kvlzqbaXkoVHJ9cUFJJjGtoZ7AgBhIhzweBRFG0+ntIGLBDjB4P4U22bdfsjTBUbnIGKngjCXhhkmIQnh1GT+VAmTRsdQ0xlELl4hlQWwc/gan06MT6c1uIijYL4Gc7sVTgD2d/JAsjsJCTkdCK0LSeOxvkDsw8zgsM8fh15oEN09/tdoY3jkQqOTGCTx3q1pOwwyw3EkjHkIBwM57im201tpesMy3ISKXHylsHmpo55bTUnaPZLC2WDFc9+lUgNO2txJCojmUBCCwXkgVn+I4BFatJEdwLZwfvfWrsF/pyXIhuIHglkBZjHxuHqBUetNHeA+SwSEDEalcMfrQwOFlOclxkZzyOaBN0GAM/lTbhpFuJEdSArEc9TUaHc4wCAPSpA0LeFG3HJVzyuOavwM126WaIMMMlycEfjVS2YJEC4JcNhVHWtpbSPSLNrmYEzyjdGpPIHbigBzzIuy0QDIOHI5PA71Jc+dDavFa5V3G3Cjqe1T6bawm189yFuJjuKN1FLa2zJFczX+HiEg+zlX2kH36UAVGt47DR1AeQXb8Sqw5B74q3Pb50qytoYZJL+UgBCMl/QD371Wmm3YMzEFm4fqfzrp4dSi0OCwuoZVOqxustrcZzsb3HT8CKzqScY3QnJR1Z6P4K+LfxK+FNjBp6alem3AAWG5jEixk+hI4Arro/H/jnxjLcW8PiZ4767BkMasBGRjkAep9q4LV/H+vXlhLLfSwwa1CoKYUFLmNvRcdfevefAXw403wv8L9M8SNdW91rt2okkthtDRux+6O/H0qKGLpzfLV0PbwcqFeShykf7Ofgv4mDVdU/wCEe8VW2lanHlZrK6TzfN44ODkcn0FbM/xB+LHw1+KaQanFFa39zKqpOsY8qQZ5IIHesa0l8T/D7U08Vx3Bt9QEu5oRtKtH246fnmus+PH7RNl4t8AWc7aRdWurMoMV3sCqrdyD716M6UeVTpu6OyrgXFuUdV+R906FqUfxG+H5svEdtFJeyQYkVeVZsdQfr6V8d+MIbm91afwuis1zFKUS5V9oSIfwk9z9TXdfsH/H9/iDodxoetukl7anbBLtwzx4xz9DWb+0lpc/ww8WT6jbWwvbTVSxjbkPG/QAH361y1MPCs1Gex52GoxrTdGozi9W1LS/h/bQaHbySb5UL+cG3mI45Gf5CuL8F+CrR/Hcl7fXJ1JHAuUZTgHPTcOOlQ3HgbxTNq2lXqwSJqd0hZlmbMYX0YYIBx0rqdK8K3Oivco95i4lOZpFQBQf7q/nivFp4B08RpsfR5PltfDYxOGsTt9Y8R2guRcxXy20EK/voSBkn1P/ANavBP2g/jpcW+jvp2mXCESnygY2wxHXgdfyql8ZfiJp/hOyNlbqVvLrMTTyoGIbGRweOa8E8FeFtd+JfjIaVEBcqrZaccLGpPB/DPSvalOMPdSPucxxtHL6V38RPZQ6XcEX000iTYPnS78ksRnkZx1rU8B+FdZ+KUN/ZadDcXEluWMUmMRe2T6mvXfDv7MOjeHtZMPim/iubORRtt4HZSzE43Mc5Ne3aJ4T0/4XSxWeiiPTdJkbLGZiTnA6Hn26159TFxhpHU/F8wzWVWbnuz43svg34v1pLzSrvRJzdRYDyPGFVBnse/FezW/7L3hmLR9Kub+a9kumjxJK6kqvHAI7Yr23U/FGlaPriLd3R3TRlUlTeQTxklQcfjiopvG8OmyRBfNu4ySFaBumehwf61ySxNap7sInlU516z92J5j4Y+BXhK00ldPuNPt50UmRr0MVdyOhz+QwPeuu1WfTvDNlAbcefJuWJILeQZB6deueldnoHwu8X/Eeaa80+NrSykXO+9TZk9iuB9Oar638FNW+H1nbNqNyzl5QWktI97RjPzEgjqfWuqlhKtZXqyserRwU6mtWVjibfWn1a2uIU0zUhFhgy+ZtBOOp5zWB4ZfVPFGp6Zoml6jdCWWbyvK8whY1LAc+447/AM66a105PG/iZdE8EX2ppq8hIme+G2HAOSSecd8celfYHwT+Aun/AAl0Bbm5tbW5151LTXZJLMx6gE9unQfrXoU8HRo6tXPRWHwmHXN8T7Gf4b/Z38IeFtNTW/Etu2rXyoDJPcguOnZR7CpF+PXgPw632DTo44Io/lA8sRqFHp096474l/tVah4X8Qpo11pOyBsF57Y+aEU+2AM9+a818b/Ej4afYru5gsnv9TlyzOY8AsfxwOp6D9a2SnLSGiJhTqTdrWT7HkJ8QTNdBiwSIjG1ee/eibVmIwkgVwcBhyfcelUZ5Et0QsgB6DC5J5qGLVradrhDbMhjkAiJH3l4yT+NeU5eZ/XHs4LYdf6i8a5EmWbhg5AyazU1gyyKpAOzg5Of88YqU3dnqk8sDRkiJ8NkEGp9N0KC51Aqu4QEnpgEHgDJrNt9AaS2KOrXRZlO4bCAQqrjHqM8/nS2fiK90y0eO0u3tlc5JABOO/5ineL7VLO6EccRiAXAYnJbuQO1Yj2d3qqi1trYS3Mv3VPCqO5Jrjm9bM87EJSi4s9B0y1svFsIl1VprhFAEWHII9c12Wg6TcWUEhtYsWzqFt4xx09T69RzXF+E/Dk+mWUX228iiCKPMKPvYY7V6ZpN+0r2sFmWdJFYxMVxgDnkfjW9KnFLm6nzFPDQpzc4I3tO0yeKyt5JWXzivzx9efQGiJmvFkRNyKOoPBzWhp8RkiP2iU4BxuH3gfpTZZbewWVnvIlbqo28n0710mc5XlZnNyaVMl1K7RoZRwpLHIBHORnGaluFxaLt3owGWIxkH2q7bX328Snywu5/v7hl/wAKzdU1T7DLCvks/mZGV5wfepbOqEm0lYdoUmxby6hlMs7sA4cHdxx0r56/ad1gy6ZNH5mxp/lYsOM5x+le7/ZZoLaXVIC6GXGUJweB1r5u+Mel3/xD1uDT4XiiMjEyK2VwOPbrWM5WWrOfFzVKlKZ87w2Uen2riPc7DjcST3qZxLDYoinKFiSCATX1Of2RfD2oeCDO+sXkeqsoEZEi7C/YHivNL39lTx5dXMVnF9mmQkfPby4Y88ZP+FaU8TRtZS2PwPHSlKq5PqeVQzrBZLKVAbJ6k547YqLbvTztgKSjgnqD/hXuHxi/ZG8UfDnwY+tS6hb38UMayTRkbWj6cDnBJz7V4de6rbDTbfZtJhOWwDuHHTFdFOtTqL3Hc8xxcdWaWnQG4IUDBHO0HBP41uWdzJZ2c9pKVhSckqCeWb69vwNctAL2Oe2kYqqOuQBwfUAjNbD6x9tDhwDLFjLBTjiqcUxrU6K1vdaEtskGo3aRocSiKQqenQd6u6Lrs1jqV7dHUrpVt490btISA3oT15PFc1pk9zLfpM05jgPOOxNaF4sctrIdwG9iVYnAz9K55YSlLoQ6ae6PePAH7aniDSdGSTXLOOe2hbajoNrFfYY/nX0T8OP2jfC3xOtjBI4sL91BxcsqAemD/hXwBcyRFbWwkUyl8YZIyFJA6Y9PerNm8UWpG9/exraRjAgYYyDwCK82plt7uDOeWGpvY/TG30G9W0LJ4gllffuUSYKbc8KBj9aXWdOOoWSRXenx3AjOEDHapxyefevzy8PfGrxq0qapNq8lzBbOQlrKxCHnAAHHbtX198Jvj8de0uKz8SxQ2s7r8hjBY59xk8gVz0cE41EqiPZynA1J1uZPY+pfhHNDHo8UQ0+20+4DbVhgHAXsa7jxp4tg8IaSs0gMlzMwigiUcu5rivhBoqJaLdLcfaQxzGw7Kea5j4teJY7jx3Yxgug035kJGUZ896+qhDkile51YvDuvi/ZQd2ei6ZNPoPhya+viJdRvMuxY4xnoPw9BXA/FLW38LeBbm9a2a8vLhCRHENxHBwfwpZ/GL+J7uzssbHdgM5yoHfPtVT9on4kaN4A8CmE+XNfTL5MKE9WIoTszL6lUpVFCa3Pg3w78ND4s1fVPEl5cyWCSyFhb2v3mPQ8V6P4B8P6nf8AiaPT7m2mPlSgW6sp2oO7MR3xzzXN+F9S1DT9c0v7NLHJczSmR4mGI1B6gnOPevpO58f22iRPY2iwm/SHzJ5lX5l9x2r5fMMUqU2fplTFRy3CxUl0M341eIrzQYrDStNuQbjy9lxPKAywoe+MYz+tX/C3w40fQdATXrieSJFj3PdStuaQY5IB6Z9AKwPD/ifwt4p0Z7Oa0uNQ1K6l3+fMpUMwPY89PStf49Rah4d8HWI06Z7i7jO54RxFFGemR0P4mvlFU9pOzW5+cyoPMMSpN6Mz/izqFx4q+H8N3YQR2ekwS53zENIy9iq47ntXiF5ZyaxqdpaafbtNG2VklkAUjAzwPTPf8qsazr+q6zpVj9lubqaKzO5UnGELnqAuM8Z71f0W3ufD9lca5dXMUAK+VM08ZMhOVwI1GB3P+RXv0KMaEeZn3kKNHKaEqk3ojl/EvgkWCW+raa7R6qq7Njjcv3upHQY5/OsYW9t4n+02l+MNEQDGuN0zjJ+9ztxx0xXpOt6y/wBphSxsUj0tUEYvbliMnHI2++e47Gub1PwPp/iTTp7vT9R+wasXwIoWwkingk8ZyMHof6V2UqUq8r9D83xGNq5pieVSbgUfC/xYsfAHh+50nWdCkdo4vLEqRq6YZCpLlhjPIzwa8M8QWmmeLS76NqMMYVt8kAcqGXuRHjOQfT1ru/Cfge88ZfEj/hFdf1JdK0RFDyFmCGRRjpu9eenf9WeJPD/ghPjVpWjeDI0fTrOaOOa6ibeJDux1xyeP19q+rpYanQ+Hc9aUqODp8lLc+ofAfhOGX9mqLT7VBpguLUrLcBMMzYOWAP0OK/N/xHpT+CPFN3aQrJqukSSZILAMW53AjPrnOK/Uf4y+Grib4V3cB1E6NpMVkd7QjLqAoz/XjFfmBb2w1Jp4ixeW3kkMbleOTk/N0561VJcyk2eFPmqzcnqZjW+g6lHLc6dstdRnO0wq+ACDjp0rMuZby2ZrR5FMBIEsi84Hqatyadpt/wCbNFI8VxEojiWJsAt3PvT4NFutGsZreVkleZSzOwycdfWpZw+hyOpAXAPkoDGGKox4JqnYu9ncKwIYqcBSARmtO4t5LnZKjGOCPO5QRhj9Kz5oRCxI4J5APFIDrUhiv/LtYxHayghpbo43H1wf8Kgi1KDUvO0SNlBhdh54ABb3B9vWs+11KHUrOJHSKOWFcs2SAcdMVp29tBq9k0006WYhPCxgAvgd+5BoAS0kbT91oh82A/KZJlySfYn+lQ37Q6XcE/ur5QuQM5CsfUVPbXh1spbXZFhbW6kByMM57c1R2m232ZKpZTNkzyruP59c+9AFC4wNsk5BRiTtTgY7Vn38Rj5dRGh5UA5P51uX0Edm4W2ZLuJuAzg/IPfgVjXiquA7rIT3HGPwpoDIcEEndkdgetdd4Gth56l3WJCcHcM5FcyUAOSMAZrv/B6xMFlZzCAuVk6j+WKQ7FmWdoI54IMpBuILEYzz29vpVSVki0V4FyWlPzk/xDPH5Vf1KKb+ynimeNxIxK+URnH1rHmNvFYx+WWLJw6txg+1NBYz7pPKs02uAScFAOcVAyDcMZBAzycmrDMHReCCTkA84qOdSlyi5IYrye2KoRTdgVAbJBOMCqM6CMHkE5JHc1eaHysENu5J3VTuYiMsSCGOaAKDkHHc9KhJ4PGCeBU8y7F4JA61AADk5wfWoAkQZQZGSK1tJSeSMCL5n3chunWsgSgg54AFa2izuPukFepHf8qBrQ7uQQSYEjNaSRxgFeisfYU61aHT9Bt3ZC09xIdzFuAoPUmqltqTzQ3KsEJ2AbmGGHHapZkku47Oxnhkh8wY5x0zz/jTQ7ljXbeOCBBaWX2Z5+TIpyx9SetYepoLGyLMzA8dcnmtfUBHHeR2qyzJFbAKFkbJNUNbeAPApdixIUseQfTNWtiTJePbYLCEV953FgME/jVG4Bt54IcEggnI5A+prf1qERTxASo2QFIjGMcVmlfLkOSSF5yeDTYFGWNcgbs5IyewpY0UyEEgHrgHkikncAEKAASBxTFZo2B+Uk8ZIzUgT2ylbh8tgY4A5FXdLMeZpGRHZAdocZGe3FZ8ErBGbAJPGelT2rtBbzEnI3dPagCS0uMlg4BI5xt4/OjT74KJ2C4IYhgBgVGMi3LfdB561JBIyaeIy7EFjwwAH/66B3LFnKYknkjyHYEZxxyKbpRuUsZbvaRtbbuBwCfpUTMtpYEoHZznKA8GrJlFloTLHHMHlIYK3KnNBRT0NN2m3moCKJNzYbJy3X0qe1aV7GW52oF/hKnJ/GnWS+Voh82FELk4k5BJqbyhDoSBGiiBbPynJxnnipsBDYgxaRLcSEktk46DHtRAvl+HXnmiUPKRs5yev1pl64bSCiz/ACYyPQHPaluxBY6ZaRSbmEgG7dzk+o9qHoA0LjSfLaUsH5aM9Aex9KvDT1b7Ak0aneQUYYJHuTn+dU9bNzaJBCsIWNgpDActmpf3bXNuimSJ1wcueP8A9VIC5eW+JyI8gKSBnk/WmW7i3c+ZyzjryMCrkvlg8sZAPQ4FZVxqBtt+EV3PAJ5FPYVy/aPHc3TNFJHIV6RvggD0q0l0qO63Ftjb8wKcY9sViidooRJGoaZgBlAAalS6+1ON9xIjgfMZAMn2xzSBmgdYsZWuYftiWUgAYJI2Cw7DHc+1Qwu1zcwMl0u9SASRgfU1bsP+WD209m5Y7WMgBZcd6ebOOWxuRLsCF/mWM8vz1FOwkW7m0EevworwXfmxkMUGGPr/APrpkukojXVsbKV8jzN55UfTnqKq6gLW61CxPkzQSRp5YERwSMc1NNq8djHdww3BilKBR5zbjj35zmkDG3V7a/8ACP2y2jgovJE4+UHvkUuq+fPp9s1xJbugAKLAmwflVby2vdCSWUxAFsApwWHripfEH2hdLiumgeCAqqqe5A6kD9aBBqNpcx39lI4W2TIG5M5x7e9Wr1IrnVQquJirBg8oyRx1pZi0t1b+XckLhVje4OSxxyR0NRX9kLPX7bYh1CWQ7WaJh0x9aAL8eqRrfMtwzNdFcRiJcD2NU40E99E6vGlwhLMZRkbfYetNhnWXXpoXge3cJtVwmW/A561FYhYfEuwRm5cqDtccg56H60AaNupivyWZULZOVGQR9P6VWnW0+2wuz3J2NnZD8ufQEntWjNYy3N1LICLZIyAQOT9BVK8tIobiLY80+4/MvANAAk8t5qNuEjjLuxBNx8w2gfzqpPAq6i5ZkRmJJEaAA4qWys71dYPkLGUA3g3HKqP8ahjfZq4W5cESZIVOpx/SgBY9qXcTrBJM5YhgjY4NStYpNMcBoyAcI7Yx+FNut6yjZE6En1Gf51Uka4+1YMbsAoyc880ARSWaNqC+VJHACApZuQf6/lVsNFpmoSLe3KC2MeY9nDFveobH/R9U3AKCOcMM4+lLeSb9Wklysh4JLdPwFWBLcNiMstyJUGCrL3zVC0vpmuJxFucxYLFewPTJ9far1pdQyXIjkljibliD0x9KbazwDVLlTMqKWzthGAcYwcUr2Gh2lzyTXM6ooLyMrEtwARwKgW1RbiV5MiUfwk4Ge9R2kytrN5GfOnUKGUBcBc980+K2+1aisQUu7/Kr7sYPvTKY+xhitHOxV2M5bEre+fWq1lA6ec7bA0jsQAcsR2/CiG1893jkiK7HKkSdQ3+FSWSNI8qqDlSVJHWgVxLW3eSZsyKowSQeR9KfYI0XmhJFAY4bjPHpTbG4eF5lYxbs/cxlsepOaLa52mUsCSeflHAoGNtXMmmzgRSBhJtDS8AjPPFMtciIZQRxE8Hpznrmr8M6tancpBJyRnAqvAsJieM/NhiSpbPX0oFYm823jheKC4Mj9wpzz6+tQ2rKtizbMsHILdCxp9rp3loVhIZWGcYBOe+TSWbKdLnilX5xIcAtn8aBk6QLcWBYSliP4OhHvU9tb+XprSyYIzhQi5AA55qunltaEBH44LbgAfpUdpEjWLQCadkBZcE9AffrQBsWdtaw2MjjeJZFyWL5GewAqJI4hZfNOA5Gdm7FOmmeDTreOKN5WUYOO4qGOSSayEgCKOpXHI+tSgHw2scduoKlwecjk/iajEe8ugkO3PT0/wDrVJa3XmxPuwoYgKR0HrREp2Pl1YI2FYDqKoGPtg0YdQN5IwMnGKY8cwtSZQCw4zuyP8abbTO7S4O737GpNsrq2SQRzhjwKEK1yGGFDYylRlwMhweeOop8axyW48zgODkA4OPeo9OuBEk0TqQ24nI6fQe1LxLCXBAPoORQFia7hWSyUq+8jAySCcD0qsXmsljlhOARgr0OKtwy+bEwfGFXAKjBqGOPzbN5Y/mdeME0DG3Akuo12j95gEAcAfWgxsuwSE7sgH0q1FaOturGRkDc7ccCquqyPa24YMXYlcEYPOe9AEjQl2JAz79DUVxaruQhA+CMlvWp5zJHIpkljKgA7lGARimhvMUN2PPpmgAuDNCyIMrHwdqjIBNEmkXdrcKJ2DJIoZW6YFTzL5kStuZSvOBjBNJLLOIlk3sXUYGGzQK1hzxDylUhio9e9RXVsYgsscBkj6syjkVbumkjsLecvE8cvBycFT6EVSi1KdQQrhMEjB4B/Cpe41qSYSaFJFUgnrk4NJcvbxRlzGTJjtyeKSK5upUMZZERCSQBjNVEMkzOWwBnA75HrTuUrE0kDX1lDdIWiQk4yAGGOoIxTJJjcRBSzyuOxPBxTI7l1cwBC4zgZ4HNRWluthevhSGbJbJyM4xTAmsrxbhDs2kDKMCM8jIOD6invEQrRswKZyCTg1ViLWtwiIFKSNyCcHOe31qeb95IoZQSM4J5wfakxXLGnbRG8bsNoOVDHtVZsRzOM4U8AN1zUL2csciybXYP93sCPapLzTJZIY7oQzQBDlmY5GPXHpUiM24v2tpSzROiBuT/AHvpT7q7dlDpvhGNyl+cDvV2Zt0IlYbynKu3Ix6YpXa21W03uzu4X5DGQF9wRiqQrCarpFzb28UglSZ3jEg2tlTxVO8mVdPLS8oM52gkA+lT2txLMjwoyEAYwBjGPfNS2iXEtnNaxwRyRMp6HJz3OKOoynOhk0oSFCVXD7u4HvTF8qTTnkDljjIBOQKZbW5+zSRO8yvgghmxj2NOsn3Wrxsm8BSBkfrTBjUTzbZmMeUUAkjip4o7b7OvkJ5ZAzuDZNU4b6NleEKxJOCcY/CnWk4kDxbkQ8gDgE+1AWLJuhe2zKWDkcMDzTYhvhMeyOMAcYHJx74qO0tt4kIBVA20jjn6U2J0MrqrOWU8ADgUCasPgmR45Fw4YcbsZFP08pJHOrXgAYEGPGTx+lV7aSN7x4nuYYXc5wx5/KizDxXUuAHBJXI7/SgWxPpo3+ZEUMgAxk8U6xv7NWuLaSCZQqkB0OVz9c1ArCOZkG5WHWoUiZHkEbooY5+YZwaBE2nuLuSVI3yYxjaeufSokdXhkMkO8ocgnmorOeOKabzomORgvFwc+opttuurcmEMQMnaww2PegCyjyzWrspQKOSvGQKeZBLpwEqgKGyGXAP41XQI1nKhhZW67g2Ki8k+SMGGUE4MbHnHr2oAstCZIYpAPkc4BJGPxqvPfxpJEjqsBHDHOA3P5U4xoIIlmb7MqkDLYA+tOnkaO4hWBbe/QgHcy8UAOaSQXqSB/OVh/EeMdgKU6eJnkeV/KLc8E49hVeS6Vrwl4lhZB91OAD9PSni7edWAZXTqACCfzoGiRllNuFJ89B/yz4GfpUBiieYfuDCRjIzkCnLbRGNS/nxENnIb5SPpSWzxSXwFrdKc95RkHHtQDCK6kjaVFmUqcqU284pAssVrJKkLMOm5VzirkOnTXkc85jWQAkZQAfkKhSKOa3lja5aNwPug8/jQIomSB7MOWljnLZOTgU9rhRaNtmRjjo3UU6GJjaNGzq4PG4YJxUkbxx6a8Qtondsjey5OKAK7RtNYMH8oug3LjOP8KnWC6m0cstjDKAM7k4Of0quGBtBG0QUHgqODVm2lk+xytEGZYwfl3YANAEEES3FgokgRXxgk5JBq5o8S2tpcxiFiDgErxkY7/jVK3uHlikItDCSvJLZBb27/AJ1c0CK2m027kubicXLvt8uNgB14yP58+lQWQ2S+Zb3ReCQkcKwbAUZxk1J4cf7PdBgJQdx3Khxke/PWltLMpLc7STEpxhXyCOxNM0hLkagUHloOcMzcUEFrTLi1hv3Z0khiZ2yVySDnqTzU1qdmpSrDIpjZiQXUDAojLNcHzIt+TyE4/wA5qAWbW16JWjkijPRJDz17U9ALMIaynn/1cpZiQwTAOe3Wk00pNLOplESsC20jIPsKmHmzX0aWxEaBg2JATkf41WhZBqUv2i0MiiTkwnAQ+pHWqAlEX2wCOMRhFfJDDPPeqWrBFilZWAdcglegrVAUFzGQEVuu3n2zWXqUCPvUJksCWPQZxQBw8yDzG+YEcnI4qLbsxnke3Sp7qLy7ghsYU8A9cVCPmVucemOaliZPGxYDpg8c1LbxqsxyWAPocVUXjHU479qtgOVSVU4GAcetIEWYYf3jxlmJIJXaOKlAgFoUkV2kB654pFV450bKRlh1zkUeR/pZVphtIPAGQTSuMHIMRkWM4QY3A9aVlJjSReTxznIFLbSRRzvbO2AVPNR2cSbpYSzgDOMcnNFykWZ41eZJgUyMAMBgCrVwzRvDPuiBGNxK5yPes61jaWCWKGJyqckkc/nVuKVtT01kS0ffGpDMuSSfencXqTagZXktrqOWLCEAgDqKl1WeTETq8e3gjYoz+dVdOsYtQ0R4jDKkw5AXqPc1Jp3lC1e1WCVpEGNztkcdwMUCLjxGezSaKOGSdTkPIcHj2zinX0kh0tR5OyVmBaRGIIHU8dKg0drW6t7m3uA4c/KOcEH2qxp/k27mze6ZZApCmQ5BHvTTsBfd440guItxdgAC3zVcurF1tvOcAEjOOg+orL02K6NrJZfaIJUhYsvGGx7H1rXstQzbm0dd4YYBfk/QGquBw+pw/wClMckE9qrQxbHAJ2e5PAq9rUHlam4Qlwen1qiEd5VTjLcEHtUsDR063W7lMzEGKA5Zt3BrSjuE1a9E6HFvEMCNzkEVRtyr3EVmFVFf5XIGQD05q5qEAtRBZW7Rhy3lb0Bwp96RBMdOn1vUSLC5W2iiAJVxkk+3tTrqaTUpltI2DLA2JAOhI6mrM+zQo4rUOJLtwAZRkA/SqtxH/ZsZwjJcScllHBGKCyrqkjxQuQ2wgYG4ZFYwmNsEuXldiv3V6gZ9BWnqV8b1YVkCAIpHuayQpuJgoBKqRkD0pNXE1c9e+FbxeKZILjXpy89mpNuZXxkD7ufYYBxXtvgvUW17WbvVpbRJLC1xb3CxuRkjq6j2r5E86Vr5LaHzEiYEq6MQQfQmu++Fvj3WfB+tw6XaSR3Vvqj+VIl4TgMRjOQfTivIxOG51dHI41KUuelKx9WSa5qnivxrpvhjTY4NZ0uRQysTmRF6kMeTXXfFTT4ItOPg59NUh4dyMCQY1HvXlXh7Uf8AhALR5tlr4f8AF0e6S1nVyY5kzzknPBHB/CvQtC8Y3HiLSBr3iJ4b+5MJMdxbDAQd1/HFTgsa8PelPVHuZbmEYJ+1kan7MfhCx8MXOsW+l3jwa7bMLi3mOCTGB9zHfJ4NeifHH4hJ8TfAdvYW8kR8QwTIRAuS6ODz/jXhf7O/iKfV/ixql1awu1sI2USMcBFzjivYrnwvoHg3xDPrTXUkt9dMz75XU7TjkAYHX3zXs1K1NuKi9z2KVKlPGQUH8Wpm+G7/AFrSNGuJtd1GWTU41A2uAVRfQAetcX8RviYPDXhe9up41N7KDJtJID49ACOQPQVR+IPx58P+GopZprvdez7tsYjOR7kf4183LN4q+P3jWGy0a0uryN32oVXcqA8Fj6dq2lJLSO5+m+0oZdR55HNeIdc1L4o63CbeSS5v2kVVi67TnAb6819WfDP4St8I9Bm1+5vGe7uY0M1scAlh1APvXsvwW/4J3+F/Cun2uoeI9QuTqe0M/kyhFBxyB8vr719L2fwB8H6hoq6XIkssMa7BK7gswPfOOtYSoc0bN2PynM8Y8fVcpS0PifX/ABdHqum2Nw0Fvb3YkRoULDIXPc/41peKrm/ufC0N3qN8SEcFoYgrEnOAOnfPavpnXf2LPh1d2jq9xfLKqkrtuVyPw218+6x+zF4r8C65Bqfh9pPEemRMZEt75TlSOm4ZAJHYiuiFDDU7Wjdjw9LL4xva7Xc4zVtVh0p7XVb6x1e2tVQxrLLCNpJHQgj8sV6/+yr4Hm8ZajqOu63pD3FgGBs3uY/LGOvTHp3rqPB/w6174saRMnxBi/sqwikBjtbVNhb1LE56YHTFdr431a0+FHhyysdI1GaLyyFjjd9xdR2PHTFaucIrSJ0VMXTcPZ0YWZY1v9o3SvA2pz6Pe6YdNityscbgZQ+446Cuq0zxN4Y8eW4Y39teMy8FXB259v8AGvlX4rePLH4q6A9vHp0yTlgfMHysDnkA8+4rgvDHgK50qeeKbUb6yhlUPE0Mm0gd8nH9K52r+9J2OeGElNc/NZ+Z9xaJ4U+H/wAPbm51OO4sor+QlpJWlAYnpgD0/CvPviv8X11e6Fnod3NFPGm5HiPyuOnTpwcfpXzzpfh6xv4rrTZL2ee7DYW4uLnLkHnOPbBz+FamneHruy0tXtTFLFG+5jJIWk+9z83pwDjFebPH0ovlbOBuFObUpXaEsrHUNP8AFd0+rSrqv2lAfMmIKrycZHXIyfyqWw0vQrPULuGXTozczhpFmCkpxxgA8dTU2pPby2bTx3cAu0JEm0ZHqOT2H9TXJ+KfEZ12ztzbzfZmhk+di4IcZ5GRjr/hXJPNJzXJSR6lGticRanRp28zIjg82EyIucEH5lyQfpUlxYafZXAlumDjbvkIGMntxWTq/iW6l2BEEwkUhiW2lPQDrkdayVnvLgFJMlRwWPNbuyP6qTuaF7qWlLNLJBC6lRwZFwGPfn2rW8PR2y2lzqUz+Yk+HjiiXkDHY+9c6NIiubm2JdrlQSDGPlBz689sV1OoD7Bo9taQW/kgptWVTgL6HHf86i4mzAuJIdVcyCNikYIUuclee3+Nc7NrF1p0kqWhaJkBLfKSGHpnHf2rrLCAQ6XD9ryLlhltgBU+4NZ2tu0CwIsSMso5DNgYzjNYyj1OWrG6Zq+FNMin0lb+dJBcTgYbOQOP89RXoWk3zr9hj2JF5fDXCnLH6/WuG0ZPJt7URSFbYDaIy2Sw7Zrq9O1WCz81vspZlHIc5+px2q6bsjylBJNGpqviKaGeeGGR0KDKzpyWJ9qyFuLu7kudrxArgsJlySfbmrelaFrXiHVIbXT7PzZrg5V1B2qPevTZfgNrumWBnu7qAxBd8jeTyPXnNaNu10ebWxGEwklGtNKT6XPJdO1O+Fy8UoRlQcsoIyT0xWqt4mj6bc6jc/6XLHgxROc/561FqdjqGl6rapJC39nzkhZkUbWHGD7fQ07xFeyXMdpptlbq9wX2gk/KV754rOMuY7LwnFOHU6DQfEj3mnpcXcUb71+aMLjj6Unh79nw/FfV7nWrZxYQlDHCpXDbuMk/iKox3tloNpFayRxC7dC8gibfj88V0HwF/aDU+NLrRby5gs7SAkFiuC30q2oyfLLY+VzxTjhZ+yKni7wP4g8Iwx6frGktLbpICs9kNu4jgEn1IrJ1XWIra/tIbWG5spIgDI5YAKMcZPQ19M/EP4s+CNW0xrNryW/lYY2WkZd/wxxXzR4m8FeNfFuomXw34ev59K3EK1+oRsdu+eK6Fl1CptofjEaEMRJe0bizn/i74wtNX03T9GubyW8SeQGQS/N07Zxj864/x18FfA2sSaVNeaY9s0m1WktSE4xxnHvWxq+h6m3iSz07xjoMuhWcEgAu4xuGfY8da3/HVp4St2i+y+KZUeAqWtJEL7iBxj3qZ5X7JL2EtSsTl01Z053R4f8AGH4B6dpN7okXh2PypZZNqpLKSWyOuOvSvL9e8GazouuNZPo05gRSzzsMJgdTnHT2zX1k15fa/wCIdKmSybUIl+WCRbfDJ9PfFdne+F7+J5ZLvT91qYzvaeL9Kw5cRh1+8Vzzpwq0ZJTjZHwMJlnRPLUxAMQFbgkewqWaykaKJkieWQH/AFZOR17DHpX0h4z+Ath4r064utBsxZX8UhCyop2k9T747dK8e1vwL4n8LArqemJbxYJFw0mM/QdefSt6WJjPR6MXNe5hi5toM3dzLNHOvyoIVyBx34p+j+DxrdwmbyWC3nbdKcbRt6nBP+FVLqWC206CVo2ld3IKRruYc9e360Mbi4mKtdkQIn+pGQc9ifaupSIbOivpYvD4j0qzFqC67VVPnZR/ePua9B+HHxY03SLaVJRZLf24xJLLGWIA4yT0/DFeGaXay2El9dNsedgI1KKT8v1P9KvWevf8Ixp6+TbxzvcOTIrLknPqec0mubc66FedB3gz6sX9tTxL4S0yMaXHZ21juI3yo3zjtgdgal0H9q1vFk08mvpHBAvzPcqCd2eoH+TXyZ4lu5PEeo2Nm8cttbllMpTkc9Pwq5rFtDf3drp1rdPHbKu2VozndVxvHY9/BZjSpVfaVYXfc+5dB8U6LrLxXmia9cR3G7MQeXC+4wawfih4Qg+I7QvqWuyJexglF8xQoHsP1r44svEdzpt/bW+lXE8YgyN6jcVGO/YZru/CHxkvP7bWC5smv1UhfNllwDjqc47+lVzpPVH29DGYDFzUr6o9l8BeF5fA9zJfavcjUYIhmO3iIY8dM/4CsDxb4q1H4m65Nc2gk0bSLTAnlZShkP8AdJ64rqbbQLXxfE+oaNrBtDIgURld2xv4u4NYU/gDWNK1SA3c39qWFtiRoA5Qu2e4we/rXg47AKrepDUzz3CSxdDmg9j6B8Ja5pOkfDm31hbe3S4ijxbrLhQNoxkd+a8mvfjTrHizfYXgjl0l3P76NSDI3bueBXN/Hu/Sy8DaNnWCNRuLgCOziUKqKeox7DuRzWL4b1lL65tNH01khkjj2kyDcASOWI9zmvm8PhlzuU1ax5uT4CnTpupU+ydHf61qGha/bz2kTauHhO61UYSP0JPQVsixDajYauri/aDfJdSSyYhtCy8AL7ZPPPSs3w7rMdjLP4bil8+e4Zlm1QxYRfVRz1HTrVifS9Q8J+RoltaJqNrqczBIgS0knCgk9eDkYAB6V6Si8RVUYnxmfZg8diFh6UtCt4nlttQZtS0aGTU2UZ8xpQlsjYxwpOc8k9P5155r3jC58JMoS+jn1LA/dGBgOeoB6YAyMg19x/CD9lS10a0jv/EZS6upsSNZImIkPp7nnrx/j6Zqvwi8DzRrqWoaRZObZSV8yNSFx3/QV9xg6NDCw5Zbk0J4fBU+SKvLufnJd/C2L9oq30qTQZzYXsKlbgA7SoJH3j7YOK+jvgb+yB4W+EF0+s3dy+pXcKArJdEFYmxkkDjr6nNd94T+D9tZajqfiKzmj0+TUGBgtrRdiIucAkcAk9enc1xP7Ueqr4S+G8ukW2put3fDygzyFd7YOefTg1dRqU/cPNqVnUndHzZ+2R+1Hd+LNQuPBfhWMz6LCwF3cwIzNJzyAc9OOteLNY2uv6DBAkbx38p2Wmn277MkdWlOM4A6j+tc7pdlqHhfXdRnuYX1FAAnmYJjTJySD3wCf1rT1OR7XT11fSb6PTIbXJuLm44f1wq9fzPcV5uKq+x/dw3MMTXdGPJHdnD+IfBt94a1s2d9AsUITet3bjCg45GTnnnpWZBLq+i6O6XDfa4LkkKT8xAHPJrW8UfElfHCQwKGFvCMmVhhpT6kGsaTWXsrByqvOWGCu7Bx7fhRQc3G8zloOco++QRta6zbsYB5X2dcsATgtmsDUrW5ZnuLhlRDwq4wMCujs9M0/UyUtLz7Gqr5kpCgMD6dR+NY2qGeeELdrmCMnyyDw3PX/wDXXSdBn6eYF+QAlmI+UAYrfWC3EAu3O8wtxD6n1IrkNzWlwJULIy8gryRxXYWDWum2qXzylnZQfJZSQfc4oAjubuXUVe5GxJV/5ZL146DFOtHTVoZU1CQ2qhcKMck+hpsCrYM+r2rrcTzEsIY13fpVy7eHVbc3LKIr0KCLdB1P1oAyXkfTgLa6R0t+qyYwzenNZNwC4JUZHUFjzita8uFuLIyanvM4+VIFbnisyaOaVfmQQogG0NwxHvTQGbIw4L4bFd/4csLiPShIkL3IAwYYjhsVwEsQclNrEt/d616TpNlajTbNlv7iyvFVcbX2q2PWkXYr+I5o7SCO2iheC5HBjmbBwf8AD1qrq9k62q27OhYKDhDkjI9a1PEtrJqeoW0V3bJexIRl4pCzbQOpJ7+1ZesIgnSKzUrhgMSMTkenSqQGa8OzyVyQ4OeetV7mUi8LSCRyBnPJA+taLEC8gztBU7jnjmqGoOZWl5wTnkf4U9iCNpVkjXC4PWqc+Wz2B7jvVmNTsTOWJHU8GqzjaxGRwTxQBnyDhuSAOxqu64BAx/WrEqfM3oO/rULDaSegqAGqAIj61raBE7yrxgDJJ9RWao4wRjocVb0uZhIFAwOR1waAOzXdf6WbaCNIrpnA3u2A3IP5VuzWct1qsS3A8qWONTmNxjgVmaHcMlnKs0eUc5Uq3zKR36d61NJiK6lc3XmpI5T5llOAMelNOw7FCewsrzUy9wrzYXgBuOD1PvWa832fUgkKu45IUruAHqTV/T7xUXUJojDKzPtXcclSOuParmmytc6Zd3EaQbxlWkBwwH0z0rQRzMkq3mrESq+5eTg4H1AqvcqXlfbkoDxnrir9tC/2a5mMbO247XPBP/1qpW0IOXcsrng7uMc0mBnzIEVRyCT1704uBGV4Jx365rS1iCCxeJFlWUkAjbyM+hrKK4LEjHX3pAJu2xMRwemBU25/s21S5z1B6VXnIEagnCswFW5ZAuyJTwOQCec0DsWLnbDZovO8cfN6e1JMPMhC5weufSo5sHC7skjrnPNT30YE8Ualnxt5A56UCGapKsVvB5YYuy42txzVjWUkh060LpLG8i8iRsnI7CormUzXcCGKSUBuQgy31qbV2Sa4ijAlIQ9ZD83/AOujoUhNQsfs9nZwRROJioLs7ZOPYetR63aSWtrbwoFjIXLZOSc+tNuLh3vbaOFHIJ+cs2TT7i3+0XCgnIGAdxOPWgZFrSmGC1toXRnYD5gvyjPXNWdbg+33VlGyGYkqVCcZx7VA7edqsEQlSAucKXOAPoKmNqbrXd7z7mXA44A98+9SwHalcMupQRyoyOuNgkOMCpr+6udQ1iGPaszMuxdvaqIiF94iQsyz+Wf+WjYUAe+alaDGtLIsrwxxkkCEgn6ZpEEs+61mliYEvHwwzkCo5bBLpY2i5kPJYHJ+npTUUNPOxlEu5iSW6/TNTu8kKgRYXPAIPSmgIorVoDkEh+nJ7/SpSsYdGZlMnUBhkZpIreeTAEgLnuWxUUcOJCsmHIz04wfWqsXuXftDCImOAMkZBby8cZ/HNJHFavHNJeJd20cgyuDj8ai+zIioI2khD8s4A/CtW2MkHlYuEncKVKSHaD7VOxLVhlqTb2ltPb3W+QEqd43HHbnjmn6bBdrq12zWaXyzp8qgAsD7dqX7Qy2xhm0swBWJLxyAqfoOtJDqCrqCyWzPbAx4CbufekG5LZ6QusaZJI1pPF9mcjLkAIc8g1fvtS0t47OGe5SeaBSFhLbQp6ciqM9zfSWEz21wggRvmiBILt1JqrK0lxpSNPatEpOd7AEtz60CNPU4472+tnuGVYowPliXGTjtUOswW663YiIz26FgzMPlxx3+tZ2uX9hEtlG7vDIzDa7c49/TFXJ1nj1u1ljlinhVgd7Njd7GgaNWK4S012JY5k3uCVNwc8Y6jpWWb0W/iXzSGlkkBOI+Dx1NTXix31/FJLGWcPgeWeVz6U6202eHxDF5EyW8uCu6VdwIP4jmgRVnvLiTUEjjmS1DvkmXJB9Ripp5ntrlZgS7swBEa8H8PQ1LPo8r6vYySsLx1kIkwMA++Kl1OytodaS3W+RAwLHHzFT6fWgdjPGpXVrqUSxw7nZsFZcgAH8qs/awviJPMSNGCFcryGGO3oaiuLeOXVIIjcvO5BOzGCff6e9Ne1FtqsWY/wB7zgSNgD0+lAiwNQaWco/CrkZC4I9MGq11crNdRspdiOCS3NRTTTW2oiGZVGcndncPyqGOBBrKK7SMdpYLFkhvTigBYIQ+ruyRMxVSMlqfMP8AStvl5OcZpiJG2pEs5AXgoh5B7ZpEhlnv3jjRyyrnkjA/XNO4E1jbbLuRnkhiQgg70ycexzSpthunO+N5GjxwABjPUDNMs5I3eUTE+YoCA9qZaEyavKSiJGFUKx53AZz9KGBPbMxuZCJVjkAxtXnIx0/+tVJLw+aOodWyGXip4I86nPKJIoohyEIOS3t7UyJUt5JSzqQedpwO9Vcdx8F0LiaQyHJJyxJwT61DZri5nKDCFuMtkkVJbxJcNPsO9kG4oOBg8fnTIgYJiyqcAEZPJFFgRct49rttVFZuCW5qOJUtp2SVQc9cU+3JlbzFXkcckAUgWYPIZFCEjB3daB3KkFrHDAVR5pMsSGJyAM+tSQWURBfGHIxuJwce9SWlw8UEqEZCntzkVBE/2uSRmLqV42noefrQSJZpKZZFW4CkgrhTjP4UmnaZcxx3bPtxuzuL5Y/QelWUnjaQCMoGHULyc/nU2nw/avNScSGJcktDy4HfAoHcbo9iLmyuZT5pdXIHdCParMCRwwyrkhjxtHT61UjkltppobCG7vLRekjYULn+9znP4VX0NSr3IkeZ2UnhhkfnSZRs2l39r06Q3MciNbsRGEIBYfX/ABqrpt0klpPGxkZyx2gHO1ff1qlC/mXMq75SemwZ259al04i3u51/epKmDxwPpmpAsadqYgkNqIy8chwqxxktx74q3bRkSyqgCkHcFdufxFQ6RJIlxLNGkocZOAA20ep61JbSyBJZo0kuJZG2mML82O5/CgB1nOI5ZQYEZl6k9RUu+e6ErKgDrgnJzxRane87NGqkrjL5JB7cdKZaSPA0+9BLIy4yPlGPfnmrAt29kFCzOyIM52Kct+VRR2+4uUQl2ORH1yPaoLa6aSRyVyQMD5uKnM32CUMVkcsAylGxjPtQBWsIba5eVJIXifkFsEFSPTmksrKOFJgGbJ5+9/Stu2eG3cyyzxuCodkTBdQexFZkP2Y3MrxECJm3Pv5Y59OeKphuRi6kNqIWl3Y7EAHNQ7fkkLBZCB/D1qa30yG7kmmM20KxxuOCB9M1PbWkatKEuAAPu/Ly9AEcLGWAbYwnygfNycnvUz28k0afKpwMZPT6VZj06SZpWVo1iQA4UgnPvg1BFKIjIrt9FxipYEKxGSF9wYMpwuRwajjkEsTheTG21gOOatxTW09wrXE7xqBhVHQ89PrUMpsrcy7RIAzZ25ALZ9TQBXtvEMWnI0EkEtxlsCMR7gfoaqNqCNJIRbSQLwcOATj2NWJmRZgsa+SXwARzz9as3EEcMw+cs+3JBwQeKTQbFKO4S4kSNUdQwyWPApbm2S1uCJJmjQ9SrAikvIZJUJjGxx/D0B+tNutLeSANJjDKG65GaLBciEggmzCTJtwVdjjcKkumkkuftDlYyRgqR6j16U6e0VYUKSYYAHIGMfTmkuoJNSsni3AEc8jJYfX1pgVWga08q6IYmJwxOM/jird00cto09tvII6sfzIohivL+B3CsVAKkgcHAwM/TFM0Z/Pj2TwszqPmUHCn6H2oAhSR2tWaMkSj7rPyPerVu0s9hIxl3joyg8e/FNsYInaa3cS71BMar3HcUW7JZ4glbygzZVDwx/yaEBXgulZZLZs5HO1evFFk6Qpc5lUA8BD196szW8lnfEPG8Qbne4wT+FQyyrBdCRolZZOBuHBoExtlexR5WHyyWJ6cn86VLopeN1BPzYi4P1qteqkt1HMNqtjbhOAfwqC5u2tLyOWIbHxt3scjPpQSWYoTPdyqbmOIOCcScknPY1HHbC2uJI5d0jpyBDJtP58/lTWuFluUkkt4ycYwjZz7mq9zIbHUFjVWjMvOTyQffigCeIJDcMvmGJycqHOT1qxY2Ef2t2SNGLNkljgfSqkl2zXwaRFkLLkcYwRUczo15G5RkLcFYn2g+9BSJjAo1GaN0lgIJwobIz7U/T2lsLmQeYhB6qRlvrmopGNpdlI/NUsoIaTnH0p0tvMtwrAqGYY57/WgdyZWja7MxjjMgPcADFQwxW8mrIrySRRvyVT7o+lQ3IYTncqqW4ypBGabFOFkjwNzLwDnjFBLLJhSDWC4lE9uTgluCPrU1x/Z5vg21ipGTtPH4e1Z1/EVmTLKQ67iq9jVUWkj3abAxGCcqcgUBY0orS5llklsbi1jC5KrMMkjv3FMt7ePybvzGfzSD+8iOFz9OtUmVrS5LS74j1wTgEeuKdpkRlMzK7lck9aBE0cM/2MqjqT/tDk+2c065eKSxiWS3UOrZ3KMt+dR2960cb7hkDgkjnFFwu+0Ese5yTkbWBH0xQBPMghigZpFckAhW5A9B/9aopbgTTqwjjiPQlOKrS3EsJh8y3k8nIO9sY/xqxc2b3ISW2Qb3OQpOAeaXUBolS3v3XejnZyGGQfpTLSzW4jfZBnv+76j3qSFbmIyrPatGRnLYyPwNNbTpXsDcRyIoDZ2fdYY9TTGhREyhAwKjuD1p7t5dzGyLGABghlyKQzvDZxO8Mh9ZAcjH+e9MYwyyK0c6OxAJAPT8KA0JZNbu7aaSAJGLbHEkRKk+uR0qtY2LXLuUlKswJ3jB7d6sW4FxKUZPNDcYptnAlu8yJuLM3QHIH4UBcz7UyQQsdwcA4JUYFWIJIijNMFCY43HHPrVqBRGrqJFBBIwRx702zU4lDPEHAO0FSQfwpPUohhiWWFs4JHIIpsAaMui8A9uxpbUTFtvlqWJPCHJ/Diq8FzJHqxie2kc44XOOfelYCxp7ssjDGPmPJ5FS28AivS0cauZWwwU4Jqip237KySRFvm24yfypxliS+RHd0DjIA4JP8AjQhbl6O4e11Vv3JMeMsgbAJ6YJ74qF0SLUWdN67uQm7IFOaMmXibbHkfeA3Y/Oku5BFeoA4cFcAkYNOwmx7S/wCksBPgnB2gjINS3Fy9xeRItwpcjJBOR+IqWRVYxMAuOAd3BJ+tWdWtmWG2mS0jMuQNyEAke9NCGXVpcedEZJY5hjCtEw5z6ircSLaTDdMtsXGH8zgN6VDdwqEhk3PAyH94Wxj8DU8sCxXcbJMt1G+MBmxjPvVNJAVFhMMtx5bM4ZskryCKq6hG6AByyPjI3ccVo3atFqTq90luDHgQJzk/WqmqlLqIBQUlC7cnn9aTVgOH1QD7QS3J/KqGCrHGQD0yetaOoW5TPmNg1nFQpHUioYmWIyu054ODTopcRuCSTwcDoaiT74JHB9easRjY5A24Pr2pEltdskCHBLDuOalLAorhWBHqKqw3LB3i3KgbgYPBqWDEnmxu5VjwMdP50mUiS7GwRThlBZgOnNWZx9klVjJGwcgF19/WqMkY+z+UWLEc7z1z9KS1Amtn2iRwvJY5z+NSVc0HzbaiMTqIHABccjNPh/c3DqLrZEeTg4BqiWVrYZRlI5wPSknVmtlmji3qvABOMmqQjQtc6fqJaK5Co7Ag7sjFTtjTNXYpMC8h3YAyDn+VVLtHlt4J4LUqqAbyDmrsssl1aJcuikoAMjGR9aY7hgrqAclSH5OwYIP1zV29uIo50fyF3thdyiq8cRu4BPDDsKfew3GPXFWYUiurWZGhd5F5BDAAfSmhFyK0hgmW5aBA0i4DdP8AJp+zdflVKxxlQVzwc98GoVmimtTGN6zhcpnkZHY1ZhZ00+C4kZLx8gNFEMEfjVD0OR1sbL6XaXC7sLv4JPsaqSSGCMuylpTyuPWuq8VCPUHt5BAYxChBBbnPpjH61y8ZZWBYhlVgQDUsll6GSTToEmKK8sq4K9Tk1qaWkVrYyXs27zZuJPMOSh7YH0rIilS/n8xsxCPlV9TV6Bv7SuXt1dYwg8w7uQ2O3pSEkWIIGmd7qcl7Yf6t+hp01895CPMjdGH3Aecj2pNSlS8kEULFLZfldR2HekvbhZgI4nBFuoEbdCRigdjnbth9pIRWVTk4PODVlP8AR4wFGWcEAionlWRy34EH1qSxjM1yZTKVEI4Vuh+lAy2Fk0+0L/fkK5U/571e0xJIFjv3ISVSHhJGCj44qvFOZrlHKnCEEEj5fpU+pXMmpXipHHgtxtHAzSauKx6boPxtt/EtzYQeK9ME8diwV7iIZDcY6c8fjXVeLdettI0ya70DVGOhSqW+wyfdL+gHH5CvnrWLw6bZtEmYmj+86jk+vFey/DD4Dal4z8Jwa9daq2naauHgguF3B8fxZyOCa8XE4WKfMmcNSnCm+Y9i+E+pP8PvhfPqcgEGr6uxkggBI2r/AAhT1HrgmsO88bazp2gah4o8RunnIvl2cbPneRn7ozj8a37Cwu9dvLWW/ijtfD2nR+Wyz/KHYDHA7A+uazo/g3rv7TPiJNP0ZodM8P6c/lKWJYAf3u3PXiuWlzzqpR1sdmBx8qddVEtjyjwT4I8RftReM4kgjSFA4EjqCdqZ78Yr9Ovgh8HvCH7PnhX7Mb6zj1UrnzJmUMWx0A69ume9Znwh+EXgf9lrwcbS61OKXU5F3zXO3a7HHQDrx2rxvxDpP/Cx/GV5qtpq97LaQzAwgoCD6Z57GvrKdJqyW59HWxGJzOV3se83Xwr8c/FS4XUNQ8Tf2Rp24tDbWyEHA6Z574zjmvDf2hfH3xW+EupQadYas9/anIWW2iYPgDkEAntz+daA+JXxGhvpbCwvpblIwFCiPasYA9fX6VBpmr6nrd1c3Gr3UU9zG4WV7yMqU4/h9q0dB7NmtLASatNKw34T/tda9YaRYPcaXY3V4CYria6lYzsc84XP9K+lvD/7VnhbVbeL+0pTZysuWSSIqF9u9fG+oeALGa/nvvtWmStLLmN0yGznjpnmtuaezUzK0cRkt4tjBUZgWx/Dxyc1zYidGhHWWo62DoUo3ctT6i8ZftK6MNKmh8Pql7cn7uU+UepPOeK8J1bx3c+Nb+KfVbu1jTB8mEoUKn1784rhU1mz0OR4JDLbXawnlLfIAPQg5J4qK51uzk0nSn0+7S7vdxDyyQ5BHQ5HHPTpXztTMJOVoHnwhJStRi22bNvqhnt9StoBD9ot2O10Viv/AOv1xU1l4mOsaJaXD3FgZYGEbNKJNgbIzkcHA4rn7jxhfabqltbLFEYrlsMEjCkgr1zyf0p/hG0m1/VNT0B7J5o52HlmIcRk8lifyNcs6teq9XoezSyfG4l/vXyo6HUdUsdN1NtQsobW7kmGyWcIQFbHJA9OBVW91rVICkdtIzWUilriKJMBMDu3PXNdZ4a+CPiHV4ri01CKCG2jkC+czEMw65AHpxXoc9zo3g5Y9EtrK3umSNVYn5mfAGS2B+prjl7On8bO+GVYLBRcq0uaR4f4T0fVPE2sW2n2tk6WtwxU3M6nYoHLdOvTjJ54r0pPgD4b0PUkkvdZZLUvvktiVCk4/Tmtj/haktzpL2Gj6C1ldKPLRgpZVPTjjt1rE0nwnBc6HLqHiu6aybzG2qdxlkOeeDg98DArmli2lanEqpm8KVqeFjY8HtdLW1RJbqRQ6tjYWxnrWNqniQ6fKqxxGRHUlmGCF6Y4981manrH/CValJHbLJb28TBQzZ+bocj8zUV7p9xGzWkLrM6jaXPIJ7Zr6bmP6NZ0ngy0k1S8OoSSSmBGI8lVxuJHB+grT8QXV1BdIkkqOp2+WqnOwZA59yau+FrObSfDkA2SJPIokJJAC9M4H/1qzJbYXeuXYuJopjGwJEbZGcAg59aaZLZPPAlrZxLgkRpg7jmufv4nu5ELkkKQEU/wjOT/AFre1XUYSkm6QvswuwcFmI4/IVy9tqTXmoOJGcOB95sbQB6fyrOT6GFR6HUaTpcmYiql1B+Xc2B9Sa9AsU0zR1nnlDTSybFLKchj2wPrXLaCst1FEsMwRQQWUjIxxn867yHRo5UXySCE+YCToP8A69VHY82pKy7HpHwW+IXhrR7zdqs0dhdyHYsbnc2B0OQK99tviZ4R8RldPiufPeVSoUxnDDHPJr4N8W+A9evVSfS5YIicSF5GIJOeOMelYdr8V/G/wyc291bJrErpthnjJIQdDjA/HmueVerS0Suj86zbIJY6v7enN3PYf2ntftfDmt6N4e0uczS+b5kiqwJAP3VP05/OuVgvYrKP7VJEJJowQoPykevPNeR6RDrvizxJc6xrEdwLh5MrkbsE47+1e1aZpVrNHHHeymR4wAzN/Ge1PD3vex9TlmFqYTDKNZ3Zk6baWsFrc3E6F55EJGMnHfGa8e0rQH1T4kXaw5toZJAXuQckccjHvXuza3o9t/aUMKs7ou0M3RiQRgewrzPwZp9o/ia8nZp1Kz5EURyrHHr1rqlyxaczHNZw+rSc3ZHqq/Fe3+GWpQW2neG49QiCjM4bBdu/8PWvb/hf+07B4w1CLS/7NbSnYD5pmyBx6Yr57u9Kt7vVLeKeL7IJATlmOT6YFZ1h4aTRvFcM1lLcXMgfBZCMAgd+elbrFULaT2Pxqt9VqJtSPsz4nfDeb4ieH57a31C2heRTiVoAx5HY5H51806F+yfrPh/xlbXF5BFf2CtiWVDvZh9DjH4Vjar8bvGXgXxFZ2UF1LPFKQEhuT+7I+vX8cVrat+2nr3huFY7zQzLO7FFmhbMRPYE/wD1q6KWNjJWjI8mnVqU21TldHv6fDiw8LXlpew3jpawjLWm1R+AOf0r0PTNS8MXturloT5gwY5gCfpjmvzI+N37Q/xH8cXVpb28raOknzGKAkEDoCzVwGmy/FU6yUi1l7k+WHLJOxAHp0610yc5K61N1Qr4j42fqJ47+BmmeJC+peHr0aVcsMskODE565Izwa8G8ceFrGw1RdL12OC6l8vKq6Fgx74H+Nc5+zh+0Pc6fcnQfFd7dWwt4xuQKSW55Oev5123xT8V+GfFOv2d3pergMwETs8bEqD3z2xXFOlGpo1ZnNPCSjLlbPGNb+B2m6xpd/aafZx6e1ycG5nGMehAyOnpmvLrr9ljUdJhuIpvEdvFIYjicqSuAeP4uDX1j4xurPw9p2nmy1uyuYHlVZDIQxyRzg1j3V3pet2VwV+z3UMiH5WjyG9SBXmTeIw8tro4K1OrR1aufBWsaPf+Hcacbg3dyJsPuXAkXsVwDn61H5tndXamRAJrZcNED78np/SvvDUNI06K+0W4tdAgfERAmkhy6Dtgda8z8d/s+H4h6vc6oJYdElRdkSwQlRJz/HxW8MfB6SVmcX1hL4lY+XYbv7Tb3GpiVTEhKonG9znoBWe16trpzah5M4eaTy1KqOCepxX0L4x/ZT/s3wlY/YdWii1OJsqswIWRu4UYyfbivJ7rwT4ot9ZtNMTR7q6uIhua2lhKKT3YH+tehTr05/CzSOIhN2TOcNwvhzRWWCR5b685y8e0AZ7nkZFVZtTGgaNBDaI0+pPIThh684JqDWodRn8UJZXVpcWksLbmik+QBQecA/oaNNuItT1ydoSUitSHaaXkCtn3O6nWcWnFnd+H/ibdfDsWnmwyEz7WmEbnAbryOtfRfhr4u2Pii1tw+ILpwDufpt9ScV8dXdzcaxqLlgrwQnIaMElgfU1a06/uRdIIbuQIW4A52AHkYqGmttj7rLM6aSpVtUfW3jrwTpHieeK6nlCXifNFIq5HTjnOMV5Z4b0Q+H/He15kDybt8kjY3egFdB8P/iIut6csM80dzNbfKzSHafYYq7448ASa7t1fS5VS4VMCMkhWJ6jNc9bCwqwbitT7PEUo1cJJ0eqOt1LQT4ptbWVZY7CO3f5baL5RKw7lvf6V9Efsx+C7fXr1/EWrLDLqNmTbQRxHcka4HOfXk1+fulaz4ni1SPRby9MAacKwDklhnAA+lfov+zFol34f8LXmnT7YIzJvSUPkkMoySePSubB4R0vfmtUfkDyp4fmrVHqJ+1h+1vo37Pmg/Z4dl9rcwxDaiTBPHJY4OAK/Pzx5/wAFBfGvieygs5NPXTrPcHm8ubmYZ4HrjHHHvXsv7ffhnTviB8QPDHhbQZEvdfO8XCRkZRSBt3N9AxwT39+fKviP+yV4S+HngrTTq19ImtyOPMkgOQwzyAvTA9celfQRpqUU+rOClBzdrXPVfDP7YPjK88MWl8NP07bMn7pN7EgdOR69q8o+Jeq+LfiVeXOpeJbv7JBACyRA7V2kfdHTHoSR2psHhPTNHMdnBdPpGlKgkW4eTDueOFz79adYeHLXWYnvJhcTzvJ5kWoXzbYpUDYAC5zyM44H8qVeVPC07yfvHpY6OHwdBN/Gefza1fW08On39vA1kUX7O0bbw3bk9z0ryP4txNY6pFayaob3cfNazijwsQ7bjk/hn8q9o+LtjDb6QrWO60kXhBGm1Ux0IPv7V8xk3NrcOuoO0ruxJeRiWY57mvBo3xE+eR8dTqPEz5pMSMoGV0UqRjoa2kuvKRGcb0GMp1Nc/Iv2eQOpBXk7fT61f025WZNoyzZzuzkCvUSS0R6yVlZHSWfh2PxFC50uSS2mlYvJIy8KPTHqfas2/wBQgRXsTAZGiO2SXBwPb0zVmGPUHs3GmTGO6J+U7toqKTVLjTVOmTxI9xtzLdbc5z159aYznLlY0bzByhOAtatlfPcJHGFViOADyKqz2PnNIYJUMMaliWyCR6D3qPTCLWYlmyWwQewoA2LVbjRrgyWU8UrMf3xVdxRfTHSpru2uAhlsFa6OczSD+Enkiksb82iXKoEkguxtkYjJHrTLa3utFiKWgcWLEhmB+Ug9e+aAEuYxe2xKMxu8gbVXOfxrI1SS4ZQLr5ZEGFwME/WtXyI7N2utOLu7jMmCSM96xbx0kIfzWklY8qSSR+FAFKOYrMhK5YHo3Fej2EOpT21o5top7dAG2BRkrjt9K4C3tmu76IeWrFjyw4xXpsE/9m2tmkFw4YLl4TkA+xp2LVzOuJCbxriHCYJO1TwD9Ky9j3GpTPM0m6P5tsa9O/XNamniG3urmeYvMMZWJPuj1zUF5qq3V1M9gPIG0LsbgE1VgMIyNcXTs8LYX7pc5P09aTc8UMpAUoeMHnmrVrHIySMxUMvLex9u9ULyFntJP3pJLDABwetFyBrSsUQZGTwD2xWbcf6zAycntV4oF2KAScc1WucoBkYPtzxQBmTybW7k9MVCW3E46DnB71auSjYIHI61UAJJwcD3qABWJIzwKu6cxW4JyFJwdw61UPXHQcc1Pp2ftAyAfagDvdBTzUk2A+e5G12bA9/zrS+xLLY3RkidJHO1ZACV3DsT0rJtFWARK8RuQcN5UbZJ9q1LV7e30gxJOz+dIQbdm3MG9MUDuTRWUuk+HYopraJZHYnCjkA96p3LGwsWV0IDc7V4J/CrN3YX96yQNFNFEoCqZGAU45wDmm61FH9ut95dgmAVDZJOOatCMl/9BswrNId4yA4xjP41SuGKW6sWUl+gHXFW9buEeSMJlI1yMSkZBqhqErzTWqRsAFGQEXBP41QFIBQ6PnkcjPrSbl+bqR71YaELIzSZb396qS42ZyQCcdal6ABKPgHAAIOT0qSYCW6URoXGBwvJPY/40woJZkGAq8AnsKfAPLuWdchlyMjjA9qB7ibWN4Qkbyqg5bHIqeyEUuo5lMoCjOFOB7Zp0EyQO55LMpByelJZruWQliu3k96oEWbcLHqCMrPG5yUGc8etL5L3WqPnfLt+ZiuQCPXPSo9KklaaWdpfLSMMqoRktn9KZZTyOJWUuDyDgYwPel0KLFnZQzXoeRZXVfmARsH659KRphPqxSCLYFOVDtx+JqHTY5L2SeRWaMIvJJwo/L1q3ounw3tpd3UyGQwceZuwAe+Of50gDTZ3XWnuHMI2KcFlzg+xp0Fyt9q0rsj4IJcoMDGOpPaq9mwDSssQMW3G/NWLaSMafds04RSpBQYy1DFcztKD3GrTOLRjAhLFv7w9aks5Yvtdw5mAC5Kgcn2HFS6AI2tbq5kedEAKIAMA4/z3pLdiumOzCIKzHgAFx+NKxI7S7ea5tLmV0VIlXIyct9cU2Obyp0iKMQed5xj6VYtWhj0eTJk+0rwrkHay+56cUtpH5l9aOrRMT/C54GR3pbAFzCRIpQZPc1X+zi4kCszoBz8jYq5LdMHkiZSpViDnpn2qupVGLlufQdapFl6xhWB1KsWCZOGbPNMkjjlmfzI3jCHcWJwBUVxcLMgWNSR0Y9D9amsIJ4rd4lcSBwSQ7YyPSgGTRwzOz/Z7+Mofn/fqTnjoP5VYkvZ9QmtpmsDKS3lr5C5Puc+lV4YVlKGSMo7DBRW4/wD10E2ml28SWlxNGyPuwW3Ec/nipsTYim06Dzb03EF5GwIKqWKgD6dPxFSu63+jkLdSP5a/ICvBPpV0ahNNeubh1kTbnKj7w7VUsN9/pl3FFGEiV8l+A30o0Bsm1G2uJrLTl2wXMkKhsqAD+NN1TMepWfnBYkMi5RWyBn1qNruAaeFTzEKD5nJyD9KbqISSawnTJd2BXzOhPb8KQi5qdsYPEUVzbXaoQx2gDcuMU5L2+TWJcoLo7cmQtjbzxgY7Vb1GE2uo24uFiZ5AGwhyM/lWbqU8n9uStJE8UO3ISEEn6mgdyw900mrQtJHcQSBjjymOc+uOM1I9wlvqKRlMsxY/vOGJ7k1mWNxGurxnzjAznahkODn1q9qkKR63a27K9zdNkrs5IHck9PxoEWYZF+3vKsohLRmPbt3Mc+h6VnyQsNSi+V7l8YCbsce9WW024t9dgW2aNCchnlOVBx2qSTTZ7rUMlgFiTDlD1+hoAgjbyNVxNEofaQvmcikjIXUEmBSORc8kZGPQU1dOkm1SJki890HAdsAD3qa7hnW8CMIYUQEln5H4EUAT2Qto7maURqJnHzlBk9OPes9YXa5crvZjnJXgioGtpf7YQwXkQTbkBDhmz1/CrTJNZ3qFZijjJYDkEUAOsrOGW4lQJIcAMzY4yODn/wCtVeK1BvZgQxC8rlsD6H0qV3IvzjzNpzkqcBge1QLHs1actvIdc7SeFp2Aiijmju3Yopc8bS24e2DTLaUR3MqSrEhPOC2Sfwq3HbsbkBYDOTgAKeBz9R+lTWJtlupTJbmR9u0Z6CqQFDTHkjuboh44wMEDu3bmhr1Rcvlg8h5K4yKvWNjCTdzERRHd8oYncx+lZ6WLPqlzsZEjC7gWPIFNsCawnE6O6KwRWKk9BmpYLyF0nTIZ93OSSeP6VU06CVVkTcdgYnC8jOetTwaeyC4fZubPLZ4FKwD7Zg5KCQAyE4B4Jp0Fl+9eN2eV15BiIC/j1qrbI7O4AUBcfNnirED5maNWDsy5DR8jP1oHYWxtM3twspWIIAcuDuPtj+tW9LQTzXXmOwjRCpePgc9MjNULCQW11OCoaRxg+Yen0qRIcXhU5kjYZzGxB9+PWgdrE+mT7LiVVllkt3XBSNgVBHc+9JbsttJOqyOFlJPfA/GqlhbIutvbpFPLARkGPGfx5qxfPAl7HabJFPUrGSCPxqBj7GZWuHWNWlcDJEfJA9TUdjIbzUpoiJAyR7iqc55707SJFg1SWLzmt2ZCVIyWOOlLbBk1szxz4d4ypHPzc9aAIze7NSFmsU7s4yPLbCrjuT6VoSWkrzktI1uhUlkjPLD0z71WuJvI1QSbSjhdpKZII78UDU007UELxvLHMCu4gnHHBFAE9u8X2kqLqOJSMlJclvapthN0AJRKdo5PAxWRP5cl7FKoSIHhnk449qkvT5dzHHDMrGRgoLZAx3/CquBowxia6SOP7y5JVOT9KJ5g9wf4VxwGPH0qGFm06+RlRwxYoApAOfrTtWtJ0lGcI4IcgnJwf60wGyAtcwjhgePkXJP1+lXI7RVldjkbhgAjFV0lWKWFkkkUg5yeB+PPSp724dV8yOVCwbJHUY7079wIfsii6RtzAtxtYgCpZdtpOuN3IxtA4z7mpTA05SUyBAvPz8A/Sm38G/YDNCHIJAEmT9CcU7gRvBE8obc0Mrj58MSG9OKWR4pPKMMTHZkNIV2kn6f1pHZnRHSLbNH8pKjcHFWX1FUtCsqKDtOAOuakCpc6er3kRfaCcHg5HrV27jV5BlSQMAA8fjVdJPPijdFKHOMSYGBUz3HmqQxDEDGRzx9aAKN9DCs0crKrImG4bpj69KlmL3SiSMRrERkNnJpk1oEtzmNRGQSN3IOfb0qS0uEmsxCoVGQcHgACgCGa3kZwEbeT1CjNW7GynubdgcSMgJI6EfhVC2vSl3NHKGURgEsOBz6GrNlql1BPJEFLRSKCrBhgr2yM5oAVFHlvHIrI4yF2gZ9s1BZXLQXEkMrHBOD0BpLqWcMAiNLIxwNrAcf59Kprp0zamZriQQ7gFVR8x/GgCxB51vO585gCpAjJGMdc1Da3/wBnvViKs6HOdhHHvVjUbFJJ4HdGRIyAZBxkUXT29vOk6oqogwSRkEe9AFO/me3vI5A7RQykooJ5b60kykTxzDcDuyxBBJX0Gat6heWl7ZtNvTIOVz0z9fSoHm8+0DxzQyxou7C5Bz39KAF1RneRbhS5RuD5kmSPSql1bODE6yKxHLKc5x/n0q1eeXPoxVYSJSwJdeoqC5SSWzJiZhJGByRlfoaBWFmtzKI5FxFtIxxxU16sdvCkkpV2ByCeRTJLiSXTmhcqw4J29Afr1qsUgudOZVSZpVIJZ8lR+NBI3UQLxYZo8I+fmVV2jH1pLyGSBYJCA4bnd1x9RT0kf7N5nyyRx4G1etLLLFNEHSOSMk9HHA/X1oAddXiOIlMe0gcELgD8aid1MY2gM+fpxjpTLy4d7JUD7wvIUetSTNLJo0bvbpGCQN6Y3Aj1oKRZvYi0cDOFJ24wrZP4+9R3VvPblXn3qGAC7hkKPrWcqh7csGYv1BYk1pPcS/YIv9IWQtwUJ6e1AmRasiQG2bzI51JByuAwPvVe8xEEkWIKTyeeKi1GJJIEc5RtwG7g1NJsa0iVZg2OSCe9AXHXsyyR22HDE4GG4AFNu4zZXqxv86soIaNvWqOrNm2RpPkWM7t+eQKswyW80sTxzC5yqnOf0oEMixNfnbcIQo6TqTn2pYilu0hZC5OeV4FLL5aXEvmR4DjAC8YpdLy5n8t0EYzhZTgn26UAJabZ7W5D3MaJnIRl5J+tLHPEbMQSRbArBllQ4OBVRUDx3KtCVBOCyAkBvXNSxqkdgR5wlfpgrzigVy5Osb2yurh0HAVjk81Ukn8qeJWQxYwVA64ou4D5cDNGFAwRIuAPpTpFluWRopd5CgYk5P4UDLxnupgRGxCspAEn+NZk2omG2dZoGJHeM5FT2kHmi4je3l8zYfmXGAfz6VXttyWQ/eIWB2tG3U0D3JLPWUe3VAm6Nxxv4qGe9Md0kYs2kBAwYxx+dPvIYZUgMiYcEFdgxVlUJjCbtoP8RBBBFA7FXAW4KkNA2OBzkUtnkXzRi5VpAASTxjPrU955r3kWySGR1IG9jkEemaW9QQaubm6tgZAu0CIAg+/agkqRF5buWFQpPLbh0Y9/pSwhjeGEQuZOcFTmkMlvFqJMatG7jOCRmnT4iu45I2ZSRhtw7+1A0yFvKtdXWINMkmMnOSM9xT2Ai1YOpdRjcdw5zSzuz6jFOHiJK43OxUZ9adfXLxtGRslfgBQe1TqIc87DURMZkjH3sv1x/hTNWdWvYXiuI5AfmLIuR+dSzoGaOeSFQcAELz+Gah1CdJ4kKxLEqMOnU0bASXNx5skR+UjAOMAVJfoYkidkSVuMeWwJB9DzTbxYzaQErsfqGUdveo5oALcOknzMc59aLgFw0gtg7IwTOCByfyq5LOsmnI0TywyKeWfkY+lNspVm02RPtSSyoSSnGc+9TPHJ/ZYkaNHSUYGOTgdaq4EXnF7El5hKV5IOAG9Tip7uZzDAhXykZQA8ajP8vT1pTKp0o4sdqJ/y0Vc/marbjcWce1njcNuAHIxTv3A0EYRXCGNFulK4HmDk/p1qrcwfuncsQzEgKcZX2q3hiIXJVGUAEjgcVBqCCSHfH85LY3A5+opXuBw+qSO85ibBKAjNZwBMZHAOc4FaWpSs2oSK6FScDjg1VCYcgYHbB61LAhU7QMHmrA24D8sMjIqJIz8wOKdEMxOpOCOgFITLZKxSpKIFZemGqW4UWlzFIIAG6tk9abb+TPaujs+8DqDxTljgu7cqjv50fPXOR9aARK0kv2mOdFSItywYZBFJIxWdsOAGySF4BqKIpcWpGWLDgA+tPEQeEqU5UZpWGOTarFXcgEHHGfwqSw8uTzoAzk9yOAPeozG5ijf5QOmAc/pUuHgKSLIkQJAZmGBRYCfTvKMckOXIBxken0pdNuBG0kT7nXJ2qBkn0yKrNO0Ugkyg3nqOAafM0lrcwXEbIc4BEeSR79KYFuymfz5YVDxO/GTx+GPSpba6e2uhAZJEJx8wGR9KL+1uJJLa6t7iMliCQeCPrxU15ZSqVvDLEWTlkycfhTQF0Stb3oeOQNGykEsMHmn2kgivkgIZo5mHMYyAfWqs6mbT47lJI2XOSFbJ/KrlpdJcW6suYnz1HUVS1HoLrtuskbwlsSKSMjnH1rjbj95KIVGCOGIrvpTHcxFMB3IyXAwQfeuLvoDptw77S4kJwev5UpCHNI0MYtERmJ4LhRj8TV5Y0tLIWzMqNuyJOhz9az7OVoS0zEgMOd3QVc0+IXspluGL2pGQCOM9iDUgWGszp1uVBDTyLhyM4x24rNdDApD5DDPzdDU6XOZ5ZXkkc5AQkADH1qnqMjTyfLkj1z1oAqM4kfC9CcErVuMlSI1wRkDPciqMQWBGYjIJxj0qzC5iVZgckn7rUAdAsjafaNbEK4YbgxOSKbbv5MRmaXnsMYI96oQPEQZnchvRjxTYZpPEetWWnRIwWdwGbGAV70m7CbsWfCump488XaZpXnHy7i6HnSbMjaDz/KvtfVPGeg6VZ2ejWc6iLSYvnt/uxkKOM8evpXBaFbWuh2MGl6HpljDLBHumvZF2lSeuOvPXrXG+M7rSdbvodF0NhPqdxKI7q7txnOeCCfr6V42JqurJU4HnVZe2lZbH0r8MvD9j+0noE9tYai1jPFKFkxHuiAHXHOfzr6O8BeEfC37PujzafprS6zqsi752XgZA9egz6V558F/A9h8Jfh7BpOlBor25Tzbu56MWxyAf6Go7GeKOTUES/QIxYSJPN84z6mt4zo4Na/Ed2HpQhqy7PYWvivXL+71ZZTNI29IXlIEYxwAfeuUtNDii1m7lttO1BI3Y7UWcLFkDtx3+lYXhbxRqNnqepW1i1vd2cZO133E5z6kDpWtZfE6wn1hrS+tVnu7Q4yjhRkjsCR09a4qmY1m37PRHvQjjZQvQg+UbpGtXljLdWiwapalgxCqiyqrez59PWo9D1SRLTWZZ5L1vK6NPZZY+vfBx7VlaV4sml1XVGgj+z2m7csbTKxXrngEjn0rn9PbxD4kkuYNMfULxjJuZI2IVFzxnOK4nicRN3bN6GWZnVlzz0R09/LptmLO3aZnGDIJEtNhBxx+ZrBste1CCOV5bmKVZXwjOoRoxngn39q2f+EU8TJa3MmtW89tDG6o00i7isZ9MHt6ivSdL+GngTWNIshczXN0ANzSplcnuSPWuKdW7vUdz3qeU0KD58TUueTQQ6x4qvtQgsonuLxIwI5FGfMyO/HH51seGfhL4g1Ippr6RLaIQGkupFwobPJHSvZEvdH8L3cekeHYHjl8rO4IDn0JPfFO0Pxr4se4udFkgme6ycSsm0Yxxg4rF4qMFaCOv+0sJhFy0Y3M6b4XeE7oWYuZrsajbhQ10sOAMc8jOOxFdbq9/4Y8F6X9v0eAS3TIEDoMZHufXrWJofgy7sbG8m8V6uLdHY+WnmZZ8nnP59vejRtZ8G6BYvBOs+otO21DNDgHH49Pc1k69Wpp0POnmmKxV1STsa1ndeKLyzS90yRTbzDJiY4H4d8+9EHgQaReP4i1y+RYhEGeBCMsewJ455rhNV8fXmruJI7ltO01ZGjiSDg7QcAH3zXofwx+Fl149tBdanczSW7urJLvP7xM85H044rpoYOtiHY5quCrOn7XEStE1/B99qHiWdptD0GK2tS21bqc9+MnpWvrvwJ1TxZdQ3GoasrGMfLDHFhR+OevvXofi66/4Vz4RT+xdMFx5SiNVUcL6ZFebeF/+FoeI/GFnqUYFlpBZTJHPlVK/xYHqRnkivoaGWUqdubVnkLEQpy5qUbW7nwpapF4b03aGD3WQNwA3HtnHSk0TTZr6+IM3lPcOGZ2HIPsPwpkSRaoyXU6mKAupRD97J6D867Lw3pcumRR61qJ8mNYwEiVdxyfpmmkf1k2kS+LNRe00iCGzxbru8qWRvmJHdR35rnNHslsLC4upDHFGzAoc8kYwQffNReINTk8Q+IVtUjMMKy7lyc7mwDz+femawHkltLBGSWJkYugPOciqISKWtXjrbF4FUs3Kuw4zWb4fspb5kF6wAb7yocDH14qzruVtorLaUjOCGUg8CrGmWryKhGQAQTt5Jwelc73MJvoemeB7AWyblUpHEuFA+8Rnqe3Fdzax/bZUETFAMklsAD3Nct4ct5NkTJ5whRMbBzkk9/pXe6dAtopZVA5+YlcEk+1dUEePip8qJJY3eNlUrIFXaMHj8PwrHm8OW8x3GFQyg5cjqD/hXVRWkmwOI+MA5PHepTbwvE/zEgHBUDt9apxT3PGWIcGcnYaTa21tEtsGjjjBXJ7885qLUre2mhYMjQJgHcpycZ9vWtue4/evCIwir1IXGR9elUFsPts4VVBTkEE4FUoqOx1Rrue5yNrZ6VNqEjJbgWyLww6HI559a8qt9R/s7xPdJpcc1rCZCFlI6MO4H9a968W6naeHtBuYIDHFchP3SBeM5rzrwt8LbnxfqsesajezWokbJt4YWAUd88d64sU4uPvM58XOhVpONb4SK18XXum6pFc3Uz6pETt2FclDjjFaUuv3OpXkslrC1ksJDFoxtbkcjP8AhXoeifCLS7y4nXTLhWMK/OJVKnd2JNM0b4I62/22a5urcu2RHGXDADHByDXiqNDdyPjJZblM3zfqeHBL/wAReOLe6uZpbuys+WbeuVPYZJHHsKr+IdQstW8a21qt5bypG/mNHJuCqMeuMZFdlqfw88UaHf3MQszeRc7pYyCgHboc5+tef6Dpt4ni29FzZNDHHy25eCT6GtlGL1gzzsRw5hsTLnw8+U2LuG21zxVbCApewBNsqW/IH171reGtZ0+x8US6dpGnlGkYI0rsWAOPTk/nWP4T06UeI73ULJAEPyk/c2n+Rro/DVzqcWuajeiC0AjAVTGgzyec11U8TiKHwu55cspzDCS5afvIo2mgXg8a6ld2NzBPdhMvFL8pcHsB7V7/APB6ytpfCX2XVdFimklYiR5CoyfT1rxHw1fWEF3rOoXMzRSqCGaKM9c9h7+1dNpvjaCy8KT30F/INzEKsqkgEd8df0roWZSb/eRPOrLEQ0q07M6nxV+yNrXifxnFdWWqwW3h6VtzQRsQ8X0GMfrXuPhX9lrw7p2hx2jyTyzKMecH5BrwnSv2hvEGh6XbSrCNRiICs+cYPbHt9aTQf2svF954lS0WwjgizudWYBQvuc49+telTx1OaSOeVStOHIrHq/iT9nTxNY3cd1perpdw25ykUjlHwOg6EVxK6muk/aNI1aLUDeySHdwAB7A56e9es+Bv2hdO1HVns9V1+wWNVDD5sDnqN3tXMftDarp02ntrHh69i1K7AwsNsvmk+uAoP61sqGHxGjWpw/V41XyVY2v1RwcENnrPiuxhgN0JbU+YY7lF24x1ByTnFalrayL4j1W4n0+aQRIBHOIxkjuBz/KuD+FepWvjfW7m+8Tag/h94kWONMlGb3J9q277xFpHh2/v7az8T/b2nz5QO7r7np+VclTKpJ2pSOPEZFOMv3Tucp4p+DWkfFeC71PUbOWyvYmaOOS2UKyjPBbOCfpXnTfsq+HtH+H+qzTX9zFdSZY3oGEx2GM/0r3Gz8XW0Xg5bBorh7qVmLT24IJOeuak8W2Dz+ErXT1V2SUglxyCpxnPauVU8VQ93dI8ephsXhtLbHwRb/DbV/Cem6jcT2t5fQPIRDeRxN5TJ65I/pWDc6ZrOi6RLrlxZywWjgqjRROQB6nIwPrmv0k8Q2VlYaPpOkLDFc20qqjhGViMj0rj/i/4bis/CsWlRwR3EFyoi8uWMBEyOM4reOMktJxJWPnRXvxPz/8AC/ie606Ual5xdSPu7cA+hJ9q+l/h540vdR0p44isuQAAzYx9B7+tcJ4l/Zt1Lwjok15DCNTQEmK0iDKFJ65z1wKzPAGo6j4KuhaarpstgJlAjacEKMdga7KdeMnzRP1DhzO41H7CUtGdf8REu9AW01yC3DywSFghjJGfUkDt15r3vw38a/Fn/DPlzq+lQm81shuLdclBwOnqB2+leRXHjCFWjtL+JbnSroYeVhuUE98eld94X8ceHvh18PNV01ryK1e5MlxEX4DfKPujHbAwPyzXbJqVj6DO8FKrT56cT5q+FHxs1k+PrnWb62n1PW5yyh8bjuzx/gSa9Q1C6vviPr92NZvreXWYlDRxGUhYVznBH1Ncb8G7fTrG41G4tYHCSupiu5Y9oLEnKqT611vxB8Gpoet2urxLLBZyzAXKwKCZBtHU+hI5zXTUlGhHnvr0PjOSOBw7qzXvEehTRa7HfaOA+s6hZyB5Ly4dEtouuFUk5IGD0Hr2IrnviP8AFfS7DRbKG9B1LxDDJ5sVvZKViABIAJ/u4HbNHxA8U+HPDV7Y3t/epAsbBv7NgIYtxwzBck/U18/+PPiI/wAQPFJ1aGNI7GMmGOCMYLL3JPHevmZzrY2p72x+fYqvVx9XmmaXjn4o3nxPu4r97dreC3XEdtGDsXsS3vx+grgNWmF3MZZGBd+grfntmhmgltpQlow+eOLHHH3TXO6rDFbXZKlhEWyN3Jr1KVGNJWid1HDwor3TNkdo5irHAI6noRU9lavbSLMRmEnhex+lMu3SVg2ST0APakgn8tgCSwHYnpW50nTfbmZVNuxtpB0YHiq76mkDm3vULzzAYc85qGCaB7RhKzAnhSo5zV7T7+0t7eV7u3MrjCxsRkA+uaAKOoadb20qx2Dlwy5kLZ259BWG7SI7FQAQeh6EV0V74blifNjdJPJOdxUuCB3/AErL1BgVjiIxJEMMAOvrQBetbyK4WEMPKBH8XA4rQh1FZI3tbosbRh1Ucj6c1mW0KS20ZQqXHJ/+vVxcXyStNKEVFAVQuMn2oAitidJ89LJWS0f7sjnI565qnNElvIzxMrM6/MVPJzU1pJdalNLZNG1tEBkM/AIHQg9Kq3Ak09ngjZZk6GVlA49j/hQBNoV2sF9BBlWZm54yfX64ruLiSS8aWRkjiiVAoVM56YyfrXG+DHs9P8RRTTwtKCpVSBkg966y4SHybu8t2YK0u3ynYEgdsfWmik7FCzSNdNuJLa4hYO2WU8kgHrWSNkrSy/Mu7gAcCtuW6S20kRy2qwydQ4XkZPes+70ye20xLiU4RskEdCO1O4XKsaOto8g2AMxAJPP41WkikSKJhKquGBGCCRzVuREtvDpCSLM8pyDnOD9KpiBmkiVeTjucc0rWEwvGaa6OcMwHLDv71m3eQoyCfrV123Sv8pIThj05qtcXJlhIwNgHA70XEZDA4PQGoHJHXjFTvjBPQnj1zUZQcAk/0NICNWHGR/8AXqxZI4uAV5PpUCoVkGRx+lWLQkSjZwfQ0Adzo0TxvHM7BEAIz7kVtx3UVxPbxFVQckSooyPeub0wHyoyWLoxxgHP411unXUMMwQxCcBCoC4JU/8A16AKis0l0Y7ieVoFbJkQ/MQP5fhWZNbteagWHmuFztYL0FaunxS39xdiMxIEJHl7xuA+lS6dFJbQXuy4EoYjKlsnHOcU07Dscxc2guJwqtuKnkv1qtNCXu/NY7Si4/djIxWlBHcu9xthVkJyrbhk9z71k+WDHMx3DHOPU1VxEAlL+a+47QcBe9V54zNCFiYK24EEjP1qwiILc7VALEkHPNMkidnjVcqx6bcZpXuAiwyR3T7m34XJPI6+lOiyEmY4J3cY6496iDNLdzjc2V7E8UkNoWjceaVIGAOpp3AmtrXchd8hPbrUzw7UJQAJnoDTBG8Vsse8EHuOgp+EhhCFs7vUgmquBatp2gsJcupRsHHenW9ytrYT91nGcg81X48lIx93HUdBTNUdIdODhgQp2jHXnvigvcls2hs9EeNXkaWRs88ACpd0NnosqBZ3Mp+dcgKfrUFxANNtbTzXErygNuVc8U7WCs0SRxsREcEjpzUi2Jre0ZPCwuY4DG7nHzN09sewqSPTHstBbzBbh5SSu1tzAe/FQX8TWFlbW5kYg4bYxOQPTFaOpRbbC2RwsbEZAHX8aCSlFGbXQgzMXBfO1aqyO8WlGT7M8SsxAMg4P4+lTapqW+2jto0KISBuHr3p+s3Dx6VaWvNznJEY5I9PwoHYaLK//sWHfPbOpJZUiJ3flUUlvAs1os5kiCtmQR8E+mKv61cp9hs7fyvsz7V3FM5BxVMyJ/wkFqjOLkR4O1jkjjvRYdiQRKk9yUcvGfmRZOCB6VDf71EWxclsZI7VZ+0LcTXKtGYzn5XXkc9qZPbsqoqSqxI+VRyffNA9hUTyEBI3HvipXuC8YKqAScYFNcyxRkSBcnGPWiFlaMyHA2c4HAoAWWObz0ZX2be7Zx+NWvJiitJ5ftET4OWY9SfQDrUEcUt6wHmo284+dgoH1NJJp9rcuy3SskYGAynhmHQUMGakqSRC1Y2zv5yhVaMZHT/Cq2mPb3lvfKHeGWMkFCCMnNXYNVFvZReVOomQhVjbnbn36dKdaXBa9vETypDKoLBiF5/QVNibDY7U2/hpGdobjLkhEHzAe5pnii5i/sKwLQAzKwLruwQpPGCO9QQyyWkDfaFEcZboOR7YpmtQxX1laIjhAhI37wW+Y+n+NIRdv7JRPbNCzGEICDISQeOoNRm8vBrYlWVRBtwd33j9Km8QW9xotvaBFku1VRgbh074H9KqXcE5mgc2sqBsEF+q/rT0HoWr1rS41m2byxdTA5BmxtHFWp9RXTtas0kjMktySoSD5ip9CeKr6vpk2lazpEktxEIrkgqG5bGOppWupF8UW84gW5CgjavBz0BFIRYZ/I1cmaFhImR83KkfyzUEmoxWt+4RXUy9h1xU011JcaqBLm1GCVTGTVIp52sWjrEb1iDlV4Iz3PtQBXN1Jc6gEkEixgfM0WVJ9MGrcW23vYpJwJ0UEAOQxB7GrlzePcajbblito0Rl3TnB9gKozjbdRxsdxbJ3ICRT6ARy3LNqabIYk2rlSF+b8abfxS3N3CUm2AElsjk/Sr1g0X2olhuVAcg8GqU7MNWgDusEchIBznjtQgFZAt0iGTJHQrwT7GmXlu66gjBJHeVc4UEjAPerE2l2X20PBOc7iCWPJNMupX+2WyGQgkFU56+lUAmmztBqDKYpXYKdhXhQcY5+tMlZxOVkQo3XDccZq1PY31pcW8ksbG3c5aTv7Aj3pssYa8innUkncqqeAx/+tihMCjCWudSZIlADDIyeCaI0uBqTFyqoVwSM4NXbJ4NP1OJnUgjBAIyBmpHbzdQlk2xgSZALrkL9BVAQ29+ZPNtYHCgNuwgGfx71DHO8N06nJDDkryD9RT7WJLbUHlwofkHy+Mj1xU0NqLi+BRWdCuWUdfxH9aCrEOlzC31BpsB+c7TjHHtT9S8QtqeqlTbC2ZFwHjUYI98UWdibbUJXeIOG4Ri2QB34ou9smpSPtEaMQMIMk1IyKzt4V1Dd5aSSlSMucAZ/rSzRNHqKBDIQOGWIZJp6WjfbmKqQq/3+MVHfWwa6Xl40Y4LRtz+YosAmnRzRajI6tJGvICEjdVe4laLWot3mAyjYXQZYn0zVgW62GrRASskUvBLnLEdqfdoba8ia2y0qv1bnvSsBNb/AOhXaB9yODjeQCcehqO8RRcxuZjBGz43spyee3FQ6zI/9oWrO6oGYBw3HNS6hfJb3FrLMQ8ETYB6qKkBbwQ2V5DJNM6RlsCULww7+9SaxJBLJYtaX4hid8K0i5U+2PeqOsTz6pITlXQnMYA4WrGrbDbwMjFioAwq5APrQBZ1AxQzRTySL5UZAy3AP19jUms3RnktmIjIZS25RgY+tVtTht0hs2lxKhUF0J4P0q9qawPYRz2wMaEAbG5x9KbAo6jdW9xZJ5UsUgY/KUfOCPerN9I72sEgwpKgMGYk59aqPcSHTxImn+QBz2Ab1PX+dTJJDeaYCvmvKTjKjAWjUBjo0ljIxQsAMZ9T2q1a7YNPJlkhLOvyqGBIPoR61WtbmXyZRHKFUfKwB5H1FQWk0EsBWTYmxsFs8fWqA0Yrs3FiZEAKglST0yO9QxwGOIyNcCWdcsTGOPoaj0ua3mS5jS5WREblF6AnpUlnm1aQSSIAfukryKAFju7icFA4hJ5ZjwM1K1v9ltTHcSC6lA3Yh5OCe/Tn6VT05xc6lPGGEpRNzHOAAff+lTW832a+CneDIMKV5J/+tSYMSzjbULkwMnkQooO+VshvYf8A16sW8C2srRgl884BzgVXdfLkCHAkLZ+dsUiTr5pSMh5ST8qcmkgJpDO6CKQSJCzfKSCzEf4VVjmXS5WjIZwc5cqDj6f/AFqkl1C9s7pEaQW8Tg+Z5y5+mKq3LF5wAWdSwIOCBj1zTYE63S3IaJospnducEED39qnZ0lSGWGSNounyn/61VZbqOzgEuHc7SRxkE96jEtxqFpK4iSCJFzlePyFMVzSnu1uCoUAFDyVYAk+/ao74q4SeQ5KDJ5BOKqWlrcT2Dt9ldkK5G4gFsenerNtEDE6iIo4XaQ3PJpMGwvJ1vbGN4I5GA53NjGMen0pI44b7TjCN5aTBLscAY61FDbj7M8RMhfcVZV4APsadYIktnPA1wA6naEXIb8TUgiNLFIrdlaWGZTnAj5H49KhVkFs8MQGAMZPrVmxjW1uHjO0DGDg5yKrWCwxXU6TbnIYnapwQDnBqrXGV7eOeSJUaQhjklgPlHHc1LZ6hcS2M6xiNkC4YcAkdP0q5Ddtbs6RSbYhyEPI+hqhZJAJJwIih3FiV5B9aYCWWGt2YBioBzjJH+FEN1NdpLtEaZXBVeARUenXlwZpo7V1CglSo4yPTFJBKC0iSRsHB5I4pXAtW1rILU4tZQpyS4AK/nmq3lGW2nPmMxAO1ccD2p1nql7C9wiuFQnCgjIPH86fp8jIHDhnDZLNjODTJsULWKN7dgqeW4Ugkdamspt9myCdHKcFSck/0qxZ3AgExSTD9F+UjP1qKxuLjy3ia3iLsxPmAc80Bew6AyvayBICygE44zx3HNVvJxau5EiueVLcjJ7GiG5RpHhdykysVYK2cEVNa3M7Ws8e1WhzksTzQISKzuZdGZy0FxLnhASCP/r1Wew+02STGCWFANrHtuH40618ryZhJKIWTJDDgA9qWKfUpNNYJOksS8knnOfagBsuy2sl/eCRThcYBP0pbiMeRE8uLeNeBImFA+pqBkSayYO5EoIK8cfWpGNwIol2I9uxBxwT70ASKifaonhlSdFwRu53fpUe+AXMv2hZI3J+XZgCkmAW5UIJIAeQSen0p0LLPPKADcv0DDkk/SgB8Iu2guPIlgNuBvZXyWOPT3qFru1e1bzIREQMlxUarFBFL5spgPYHnJqAxtdWzBE8wdc4JHXnNAtGXWhMNqklvMtzG3O0nkewzVf+0ITcBJcwSqOFIxmpT5MUUTKQkoI+90xSgSXGoAzwi5JXh4iARQMlsNQkSGRbchpGB5kweKqG9iMRWTck2cA4+X86a0C3E0otrlIDEfuPwx9hx1q7penXWoWjmC2W6EeWkO4A49vf2FAFG9SaNbWSObeC2Ch6D3q/fzTw+UpjCh8Eckk0s9vG1ukiwMgzg4GTmopSyOrMzkHgK4Ix+FAEcsKo0bNvUnk84FCyzrqMRV1eJlKsJV3AD296k1FlZIGEsZOfmQ8mnzS+b5R8tFZRjK8Ej3oAYzxNcL5m0NnAPQiq96rxTJhAUZsYY4NSXdr5jRSpGVIJGVPf3qLUUl/dGRWBVhkng1KXcaH36RosQAU88kHNVdTjVIIpY/Mzn+AY/wDrVeumjW1BYqGIIAPWo5neaySPflFOcAY/GjYQyV44beKUC4QyMFIlYEKfXFH2cz252yBSOQTk5qxcXEsujmHyvNEZBLdSB6CiCKeOyEnlAIehzkfSjcB8KAaape4LyIMsGAAH0/nTRI9xZvIqK6qDjA5xUtpZSXthclosxEYZwwBH0GafpjImny28cUjqB8r9MEeh60gEsViWwdjbMBt/g659TRYyxS2hSNZCUXOT0FS2LLLa3I+0ywttwqKuR/Kq1ldGIMhuYigB3KDhiasC5o+ooljIIpd8jghgRxjpwKihZjA26MKy/dBbqKsaXcRRAlY4yxBA3DOc+lR20kfkz/aQ/mKSAF6Z7UAE0nmW8X7wlUcExg8H1qS8WHyz9mXyQeSAQST3NVrEyyWkqMUeFnyNq4ce2asHyCENsXdumGPeiwHC6uhS7L4yc496qk4cN1Oc1reIvMSUCVEjAPZgc/lWM+HjBBB+lSwJQ5DfdI/XNLEV8zYybfcVH/AhLE54qxNFmJHwwHqKQmT28pikMQUBXPercImsL5t20KwwVU5H51n3OGEcmGHTOM4rQurmOSGNhFIjAAENyD9KAsVjtt5mG4EMc5FLGUSRk3l1b7p9KVlMyGYRMVXAJ7CiZGwriNVJGflIoGLFGELDOTTUVpBIhV8jkY6VI2IGSQsCvcg5xUiyNPMFQk5yBjqaAK8Fs88LqyswXnJ6irtu7CI7V3Few5NQpE0F5t85kQ/exTIgLW5IM+BITtzQBeivfMhZBEylSQcdKvWd9DLayQyxNvYY4HBrJtibO/dJJeJOQCMj86vGFIr0F5jGDjg8YoAktra32GIExhslQcjNTWeVlePzFBHRe59KluLU2k8M+VlRsAcgj8anfZBdJcSQbgThhHg5H1rRAWIZWW0dzEQ+7G5MHPrWDrS75FDIcL0BNdRFcx7FWNQYnbdhhg5PasbxVF/q5YQUfO0qB8uPX61LAwxANQJiTaFJDFCeOK1Zbhp2iht4lSNMKVHT34rMtlNvCq5AnPG4cZzWhYW0scErMCJ0wWQtzj1qQGXwZo1hjVNidMDBFZDK0SmR2wRkAeprX38Fs4APQVQv03kAphDzntQBQgw5LvkKT255pzzGQqvI2cfKOPxppwgCA556ChT5UpTJDNztNAEmHnubW0iXfJOwVcnAHPeu98N+Gz4Q1N5NQf7ReyYWGO1UsVz0z+PWsz4c6WH1qTUrqHEcEZCeYcDd2wM12Nz430TTr2Vbdzd61OpVV2FVDEdCxx+lcVao0rI5as3okYvjjWdTtGbTdIuLqe8uX3XCxNkZx90AE/jXt/7Nvw1t9Dji8QeKY0gvZFzDbhCGAHdhgc1y/wAKfhveWus6Zqd/atLc3O543ZVBUnk8enoa928O+Htb8W+IrlNN0i5uZ412szMFCgdMZ4/CvLlUVJabnuZZlM8Y+y6s19P1e7vNU1CS5v5DA/MNsj8gdiea5uz1WGy1q6iSW4jeQHKBSzNjnIPSvcvhl8LtG8JF5/GHmS6pOpBh2l1Vc9MjjP410Efw2+HY1o3AWeKRsnYCwA9OP6V5s8RRveTuz9Co0MtwVqdRJtdbHhPw+0HX9eurme1sb2USSZWeWLC/UirT/DPxVL4lvmGntOQ2WuHh2ADHbjH5V69/wm0nhvXLyw0qS4t7BABGDb528cnJAo8O/FXWtT06/wB0PnlJPKSfYE656npx9a5ZZgk+WMTaeeYejLkpxVkcZ4e+GOkLbyX+sXeyRnUPHbAqeuMHofrXWpdWOg6pLZeF4Zd1rG0lxKF3ByRwOMkkVTl8DXEosE1LWbK3R5GeUySAE5OeOxxk10um3Vp4DmvE0eOG/gyDNORkgYyDnHT2rkniKlb3UeRiMzxOKfJSVkcjb614o8XeH5raSOZ3nlCCTyiFVc8knH8q6fWPhjFFpdl52vWlrsYeYWkwCe/61jr8d782M1vDpEYlZsQuoO1ueMj170eFPhB4q8SaZfTX2mXBa4+aL96AEJOTxnvmro4KtV0SOL6hXqa15cq8ztwPDngu1i1BbuDWdShgIjWMjnHof0rG1D41ag+nyalpekRjemFdzkpjqfetX4dfs2a3dabPBrEP2ICXKMzgtjpxg9K7C4/ZQX+zHtbXUZoBtIDO3y5PUmvWpZRUt7xrTo4DDXVWopM828PeDvFnxaiGryyxG2jysa3TEIT3ZQB0z/KuW8d+AfHGh+IdPiuLKK60iMjdNA2EJ7k5GQR/QV9T+DPhefBGiWthq2uM1tB8qRwnYG579zg12euaV4Xt7OM6tJCttggLNJw2fbrXu0sBSppK2pzTzeOHk4UIrl6Hxz8B/BvhZtc1fUPFGqCaO3uWW3s2BKsp6Njv3r6n8E/EXwi27TdOjk02GMfI0sYRTj0waZJ4f+Gegrb6k0FhbA8xDZy30Xqa0brUvAV1pMV/ctZwWvOxpF2MR0JA6mu+EIwVonhYvHVsW/fk7djVj+I3hqaCcm9TbF94SLjP0z1rlLr47WDpcR6dp9xJIuFhMiBQxPfGeBWlM3w/1HSI9VkW0js0BIkcGPIHH1xV+w8ReD73Ro7+GWxSw25WR1ChQDznPSqueelc/Mjw7psHirVI3BkOjWiEM5GFkJwVGOD6nOPatrxj4qGk6XFpOjIY2baokbkBB1A98VNrXiHSvBOgGz06KO42qIyVcYz0HPc1zFhbXOpIl5fKTJI25YiMFV9x6mvI2P7D+IseG9MaC2eaaTy3CfNO/JPrz61nWV1HPqL3BwYo2KqF6+5/GtHxkqrFZ21uWQxqSYd4Ac55z9M1QsbeHStPEhXfcFsmHORjqcmok7DeiOf17UIrjWR58bxgEFEwSVX/ADzXZeFoxIUZEMiFhgH5QR/PiuBfXG1XXpJTCCCwUY7DAxg16R4WlWd4lLPEEyADyCOpxXPduR585XZ6fpJMPkJKGQnqoUjJ7AmuzgQSyJFIFiJYAMr5yOvFcdot3K8sSSo6kYIc8ggnjn19q69Y4knjj81WK9FYYPSvQhseLjJdzVt133avcSbxk7QDk4+lW7iW3hjTeuCCc47VRgCrdCZEWZlUL8p4zU1zDutn8zAcYOA2B+NNs+fluZsuL2UJGodyfkB4zV6yjh0GyMt7GBcFSzE4IX2zUmjWqiaN2ALA9v0rlvjVr/8AZ/hy72F1uJE8tdoxt56n2NNtJXG5vSCKWhwaF8SfFPn3bzFIjuKRqdsTLjv0r1+90KPw9oR1Dw9dR38MYzLC7AnHfH09K+VfgZ8WLXwNDK+o2xZJZcS/u8hh619a6BrHhz4g+FprjQZY4GCkv5QCnPowrBUYVk1I+OzfF1adTkfwoxtPuvC+o6e80epR6fqdyuJFK7Tu/H39ax5tKv8AR/Dd3dRTy3bqGI8o5LH1rdl+Eb+N9KEcVrLaXETf6wrtV/etLRfg94x0qAW32uN7VBwhOQfY5rw6+V1ItuCuj56sqc480KlvK54z4O+MdvoOiXSanHO7rI252hZl/FsVc8L/ABV03UIrm7n0QJZsWCyrFuU46k8V03jDwnovheykt9d06exMjHLLEXjfJ5OcY96ZoUfgW40caZCBYpNlFlddu4+ozXiVKc6crO6OehWxsP4eqE074d+H/iLpsuo2U32JZEKPCF2KT69qh0f9na30jRr3brIeeZdu5MBR6V02r+BItP0m0sNJ1C2SCQgM7TKp29zjPNUfFfhO80/w7Bb6PqEV/NuGY4XBZ/fvzWtPF1Ie6z16ed4unFRktjyWP4T6voGgagh0+a4meRtk8JDBlzwetYvijwtrHh3wUGmsrhZnAw4j+UHvnHSvoW/8ca14f0zS9Nn0ppr2SMA4GR/nFUtc8YTPe6dp2o6UYIrhsSvKvyYPbpXTHH02tUevTzyjU0qRPmfU7WeHSrFJER3UhiC20EkDt7VQ1SaOO9ezRVSeSPDHoK+nvEul+BIr6wiFulzLFISIUBJyRnBrmvGul+EPEGoxRyxw6dOgDLKSEIH6VqsRSTuU62W15aq1z5njsYbwvFNMYZIXw4t4jnk8c9819l/s+3o8K+FrdbnQ5rm0YZaaQAyHP+z1ryDw/wDDHwtHqN+51tXnkGT5MgJ9R3qebTfHVpepHoOqz3GmIciWWXacehFehhsZCM78xwY3CUJx5aErn0R8XPhg3xc8G7fDumxafdswId8RNgda4jwV+xomn2cF3rF676jEwby9wMfHb8awbf44eNvh3LbR30Ud/Ew+5CdzE+4qr4u/a+8Qano89tp+jyJespCuQQEP0r6OljoTVubU+dcMVR92L0Pqqx8L+GNMjiikgs4pVUAhlAye9W7jWvC9pi3uZbaNBwBIg2/4V+Sfir4o/GXVNdc2+oXrFSGUq5A5Pb6Vxfib4gfEtrlT4g1G9hVDlHuHIQn0Brqc5yOWdCrLWcmfsdr3w08H+NlhlRII7gHdHPaMFbP4da+evjJ8O7/wHrljqDibU9GEgLb/AJsY6A18v/s6/tmXHw4uGGvBr9cgJKz5Cr3wa+6fh/8AHTRf2gNEljsrON0XCyJK4I5/+tWUOSb5aiOGeGUX765kfPnibUbPxpqmkwpHd26ByzLGuVZcYwxrz34++Dv+EoFnpOkQKbtCGDS/KMY7H29q+h/Hv7Mfiia9N74SuRZIzbvJ87AH0rxLxd4d8WfDnxLbXXjFZRbIpWOZULKW+uMZ71qsBRetN6mlLAUoSVShUtLseE20cVhqVl4d8Uu1pOrBC0p+UjthhxXovxV+HGjal4VtH0uNrt7aNjEtu2Qwxkg+pOO1YvxZ8NL8TbV76yuIPtFovmIISCzEDoR1qh8L/EM0HhNprpJJ7uGU2/koNzxL03EfUk8+lebiHWw0b20PpsRxBWw9FQnHVHmPh7xNLrmnXehyyrZXtombe0ZfKWPaR948d+31rstE1jVPEHgvWF1zWIoX2mITs43AexPuTj8K5D9oe5t/C0lvqMSRC/nwJCqBTKq+/qMg/lXi8/ijUNfI/tO5kksnkVo4D8pJPGW+lczqVsUkuh8Ni8yq5jeEdipbwf2tf6kl1MbmFpSsMjKWeUKTgj2xg1paFaoti+nsoihydgRAXL9iT7+tSyWS+HNWDx7iCFY7nyuMdAKr3b3ttOZ7eApDK2GeXgD6CvUpU1TikjKlSVKKSILUTW1u1qEVXVmLlmG7msW9fz1cNIplRsFV549a3LgQxTZ85JWbALRtk89qz7q0ht5Z2ghEaS8MT1PvWxuc1NHkhuSR+lMR/N4GBjrVuddhI75qkwMcg2YPUjNAGpZTiIBev8q24ltxfQW17uMMnOE5B79a5u3bc2Sct19Oa3ItksaFipkxzg8rQBYm0+fRTObWd5EkfKoDubb6f/WNUZLeKdCnzC6ByytgGpVv5tGd7mKMXsS87S/zLRctYXSves+zU5VwIgcEZ7ge1AFC1Eiy+WCFAOPm6CtSS5EsufLRFjX5RjqayHgOlsQSWLc5J5z71dt7tZFE42qqY5znNAFmaW61wD7a62sKdAhwx9KzbgiUmJ22R/wHBya0bq4+1Ml45iiUHiMMAT7ke9UdRuPt83mjahAACrwBQBP4fsy9yX3hERsBm4JPrXT3UYtrBfPJVS3MnTOelc/4aiF3OVmSQqpyAo5+tdRNBbmS0infzYlcSbM5II7H/CgCjrV1GlpHFGgmTcC0irk4xWbqdx5lmkaM4B+XYTgbSR0HrW5qr29zrMaQoIzK3XGBj3NY+qWksmrxrOyRqTt+XvxxVjZDexfLDEQsYA6LUVwWWdQhAwAcjoas6vaLb3EUSbj8uSTzVVB5l3KFUkIOaGIa1s00crnaoUZJJxn/AOvWLKhCoB8w9R0+talzdl1Mce0IeGz1zVWO2aRQi4LjsKVgMp0wSegHaoueCRkjuOlWZ43VyGXBzjB4NQl0QENIqEcEMcGpARSDnHJPapbeHdMMcZ/CrvhnwrrXjPWrbS9A0+bUr2ZtqLFGTn1A969G+Iv7KHxZ+E+lDXtd8OXi6SiiSWWKElYlI/iOOMccmtI05z2Q7HP6Sghs02nDpwATyDXRaUx82a5yglRMgkj5vWuU0O4ju4VZSdjDn1HrXR2sF3ZWU5jSSWBiDlV3Ee1KzHYjuPMsNInulsWillkJ81cFmHsAc81BLZz2Wko7wGCSQb9pIyB781oyTyMYEIkkAAKhunXpVPWLkajlJHIZiBtJwPyqUgZl3MgsNPErhlJ/jAyefaqTkf2e8obdvxxjBx9K3tZZbqKFU2pFGMKg5PSsS+ygQfKRj7q4BqiSuyiKKJNiqWBIOcmoozuuCBklBkkdKcx3vGVIDLjAY1XEuy7l3uQcEbgeCcdKmwC42mR/zOajMhSMksCG9OopkJdbeVmGRjGTzzUphyiA4IIBOKpaAJcklEUEoG469/ahrTftRmOTyCKY/wA91Gqg4XHAGTU5aWa5iVeFTjHbPvTvqBNeARyRRRLldvzOeufpS6or26QhQJEYjJxkDpTp8JMirgtxuz2PercV8HvI4WVJYxgsR0zSYD9XlM1xAMAhQFUqOAMc1VvrhGv4kkO0jaMKuSAO4FO1GQy+IQtpIAcA4HIUYqQ6ZFe6sLuW5ZXIAZQMBaB7hrUq31zHDGHnQcCQ8H8abqMEv2yKCNWlGAv3vamxqBqYULI4Byvl96nhuJrrUwI4myDnuB70CINYtlivIraM7GBUOcZGD1NF3BLLf26LuncsEynBK+1XXjafUpVmja3YLndKCM+gFUtOee41xWJdViHATp9TQUixqkAXVhAsgJTaCznlfY/41NBarcahIC4KxrncnAOPSq9rC0+t3MzGEyKDgytjr05qno8syapfSKhKKCrBVyM/4UDJI3VJJ3acgM2SrnBx71rLuhEEjxIihcqwAzj3/wDr1l6ekNzZTl5Ink3EYBw2PYe1Sagxa2tooy4cYDZOcAUAS6jI11tc4UrwNpzx70lhKtujKwDFhjnkYqDzHijePaH3HG49c0JE8DBmGQT27UATNKhhmJj+YA9OD+Fa76rZ3OlwW8dmIn4Jc8tx79ay1KSW6qcBxyWHFPjdCoEgzkYwvB+tAFlUMglAiJVOTuxk+lRh44rgHf5BkI3Fhn6Yp5uY7eMY+SNuCznJJx61OhhiEEmY7gZIwGB5xQA27kuCzxK8U8A5BK4OfrUepzy3WkqGtBEidSmCQegINECwPdytIGTC8lRnPXpVWw8uayuJhMsojz+7Lc+w+tArGpd32n2unwSTXckchVR5cu4j6g4xSahq8khtoLQIztzvkJHFMhN3qWk2a3VtDOA/yNHktgHIyKNcCT61aFgbaNSd6YwWqCS282o3Wq2zXQUpbpiNR39Sap3txZprdpJdTPbo7EKIjgk+hx/I1S1W5Ya/ZJb3DRRTttYucDGOhq3dJHpniGwWEQ305fIV2HyjHWgCG5hmg8SKbQPcozYKSNkqfUf4VNcX/wBiv41kPl3APCpwWH1pZ5zb+IIDd+cGdmPmWwzyeimrV3Yw3utWzW8QeQgqWmbBHfFAFG81SO61O3d182YHKqwyF/xq099JBqaiZkiEn3WIAxnt69Khk0oDxRYJcTLboC/CHIbFTXVqU1WFIity7SYBk4wPWgCC6u4EvkUOZ42YqfKPOfcdcUMgu9Qh+zwu7KSVzwR7+1ab2jjVYFYQpCASzrg4Pp+PrWfqUDC8gjilYncWKxZJA9DTQDZYL4XsJgtlkYks5cjCqAcmnQTpNfwmWSOJFO7eT0HrVqNbhblTEsjjaQ6KMkj3qqbO3tb5JjCkZ6YbgAn+tUBPPf7nRTNJIhO1SMnjtVa6tEnurZmaVyjZCqe/tRfLNLfwRjyxGeN8fBHuf8abPbyWsigszgH+E5JpIexoXXlXF8jeSFKqoLHgkj1FQXRCyLs4x1wciqd/eSRyWzLFKS7bWAFT3fmRSRIIg6Hks5wBVgi6kUdtLBcSXKIXGME4P09aqX9wbfUYhCjyPLhSAeQKW6jjDLLL5Y8sggkgDH1ouJ0V0k3KrA8H2PYVJQv2S5guX3ujJ1GD0qpcXiWN6k0zsqnC4UZJJ6VeupDLcR79yFgMK3yg/jUxltUuYCyRLLGd25+Qf/1VWwFeeK4a9QMJIi6ggyjauP8AGlv3WxvYkkPmoQAxi5+b0pNauDqc8UhkZ0RwxWM+nYfWq2rRMphZCbXc+fMkXIUe9Q3Ylu5Br9sz31s0EzoEcEtIOSPQ1Prc9rYpBJHqDpKXAaRVyB9OP1p9ykf7uTzfOTOd/Y4qxcyW10IGMMUoX+ELkfjSuFytqFy17LDPDeC5aIqdrJgH68fqKm1xZ0Q3LiJ4mwfLjYE/jTdQuWs7drjy4kQtlkT+Fe3FR6kWudIEsbIDweTjI9hSGmOuFlezhlaOOIMv3UIz+NK0u3TGYLGWVSMbsE+2KYrNPZJ5MLFQhy5yS1V7BE+xSNNaTOx3KZHB2jjsasZfdYbnw+fOzBK5x8x7eoNVoj/xLEgRZZSnCktncPai10+O8sB5iO6x8LkkAGpNEgjEUyXmoB51yFiX7yr2OP60twERQNIdR5ssvWQdVU+maj0W6lFtLESsS7shVOCfxq/aNbiKWDzkD9Ap4Zs9ah063j043aNGriTBWU8gH0FMCjpTtG94HijEkkmRNjkgdAatWltHNfNLLFg5wUXhcfSnadj7fJEY/tBZSfkyQv1qiYJLe9mLzMysRhc8j6UtbgTLaW0F+0dszxSSZPlv0P0qaHzPtZSTL9cu3I9hUNvceVqUbRhQxGC04z+XvVq9uhHeiM7JdwGPKGSD79qVwIJ7NotXjidXKvnaLc5LHGefb1pk9gYNXilV5Yl+67Mcqv09/pUt3dR2OyS4f7KwO1WlG0qD70zU79FgTy5vOQ4wd3BPqDRuDsWJIT9pRI5BcMx+U9zSXlqJmiLkwPC4O6HhsZ6E1BDM8exzkkgZwece1WJ7wPbsEiyVGS5PzYqkAusWlrcRQzBpRLv+ZnbIPuatag6y2SJbSxyIqggrnBbv2qtaTRXNqGRt5PryKQXLS2UqpOkJZcbGYDntkVO4rleON/sZMrIX6Hbzj8K0bGNpLJyiKY1B3OzAc/SqujwyNp6+ZAyuzYMjDAJ9jQbe3juArtK8pbcI424P1FUhMhtWklkdYg6BDggHirVqbmCd0uTLC4blh6djn3qODL3giVhFuOTu4A9qbL9r028JjKTxSjbtJBx70mIihjZLw7ZTsJJ5OSKlt5xaXkq+SZbhl3DC5GPrULzFL4CVQoI528AGjUWZdRgaGVjBt+bC4P8A+qkgGtewtfgFTAT3bHWpELwahKIAkjuoViwBBH+FZ940dvqETeQLvac7yMbc1PeXls1yvlOYS3IjJwT61VgIDL/xMXDKUIGBg8YqSzvrixv5FhVZM4G7bkAU2K4MEy5Ak3cDfyT+NR6ksb30RBaCTaAy9AfejceosrBtSlMkIiBOQUPJ9TilijlmmZIplRnx944FVXFxBqsXl2stzG2OUXO361NchX1Pf5bQqAMx8469aBFdGmGpvazxsJVOQUXK/XNOilk+0OkMyuSSCpycH0q9JdtDqqSxMuNoO3PH4morqXzr0u0S20p5wvG4UARW0E0skjIjuqnLFRnFWEuY2nbyWICHHzcGo7JpYL8mOYqp4OKjuIVGoTRsjIhOQzDGaV7AEJaa6kKwFyTkhFyT71FZ26vPOiyNG4blGJGD6UW6mK5YIx2HqM051IlO1ixJ7c/jTuBLaRSnzxJCjxkYGWBPT0qjp8Is4JUDMoJPGcgZ7VpRRqFc/akhIXKlmxzWXA0sUTpJtdSd3mZxQBavbWaDTTKfLZO2GBb8Bmqe4AW4SYITgDfkD8qsy29u1qH85xKTny2kyCPakk8yXyWeLfF0UhcUASHzV1NEuDHPAq43xEDnHpTLbybe7c+YYiBnBOOfrRGsUd0CriBuu5+Bn3oimeN3LQx3IOQRwQaAGp80E+4eaAdwYntSxwpPYmQeZCd2SQcLjHXNQTXVq1vJEzGEMCNoIAzVqIyQ6ahEZeI4AXtQFhjStNDCNsU6hjyo59qkWOKC6D7Xt5cDLHioZbY3AiaImBgfmC8Aj6U4+YlyC6rIuBkE84oAnsXkuJbqQeVKFBOOAenWn6Nq8dhaSj7LNExcsrxOMdPrVW3s1NzNJHbS+Wx+Ypkjp3NQxlfsUnkzgMGK7T160AaFxNAbUtDPMszsGKP09zmoZriSWCLeFI3ZLZyenTFVJWCWhMoAPQc4NP2LLbqF3K2c7hz2pMCa+eI2qMYwpHLSdT7cVCGDJGwJI6DIIqxIVi05Qs0RlJAIk6ke3vSXUcotom3xhApLAEZWpGiC586OIeRIEO4E7ulSzea+mCWWZZJxzsXmpGVJ9Fchdzg5DqeQMdKpIkX2JFWJ41ZfmJyCT65qrhsW/s1y+lGVokYBN2N67gP50O0V3pBiEARxH1Bwc+uagtLwNaTptYDlec9PamafMskTmMgqMjB5ApaCLsJiTSQqxOXC8lmzzVa3uJFtpB8zcZxx+lLZ3JkV4WlGcEYPAFFuJYvNwYwCCNx5A+lCANJkLwTKBKpJ7tz05/Cn2bXFj5iKxBHKH2qlYXtwkrBFJZW4I6mrVrq9xJetC9uQQcEbclvpQwLGkNcSXcojkQcFjv65ot7VWebz4VDMeWj71n6dC0OoymUSxsWb5emPStBJgJyu5gDnBPJ/GhAN0qS2t78o7ttXkqxIGK0FlhudQuUgZDE/IA5PFU7O2lh1mOVTC0ZXpJ0NXEvkh1ULLboCxI3R8Yqg1IrNPKExCkAMRuA7+lETtIhRCiOeCSQCf1q6ixwzzKk6QpJkqJDgEn0qilpHKpVVIlWQDzJeFP0qiDH1a2juFkibBIBDZ7H61zqoYI2hyCAetdT4hligmVFCvIch9pyD71ywObsqQVX0PQ1mykMRsoRjkVNbh5UdN+Oc7SeKZ5TJdGPbnNTW+Y7sLgDOR7Uhjrbcd6FgQOQDVqzTzpGiaURg85PJH4VVCz2d9uRF2tySOQKmlaUXQlRCC3VhwKAEto1jE8U0pDsx2gcZ/CmiZQTGrM4Jx6Cp5C/mxK8eATjeBwD702UxQSGV2CKCBuPSgCGJlkjKlTkNwcYBp/MluskXEiNkqRU14n2adN8ibJOQVPHt+NRyIlvNsDg7xkY70r6gWZppJYYpAkYPQgDn8qJ7WWeKOdYVJQ9ccCkgfCvGysxPAOM1PaXOy1ntyzEMD14zRcCbUEnawhv4rZZBuAIDDAHrirkcBv8ASGvJbQu4bhQwPTvmq2mrFJZmFhISQRtB4H1FSaM9rDObaYyRI/QDOKtAXjG+raasggCJENrIhG4e5p2mta3OlTwESJKi7k289OxNV9Oih07U5VS7lMUh+VW/p9K0bXZbTymO4WIMScv1Y+n409gIbF2cI6nzCoyF6Zq5rEctxblfKMYHzBWHOKbDEkErqNrO/Tb1/CrcN7vtp4kVpTtKtuBJx7fSpuBw4jLklxtkGQhPAPNSkyAAybldRgE07VXWO4CYKDsR1FMS4+0KYXJd0X7xHX2zSAQIjKFLsXbnKjIqOaUzL5bEkLwpxzSibYRgbWXIJPGaZuQgEHLZ6DnFAFGXMWWJwK6LwlpUV/aSXlxGXwcINuR+dZNwYmZE3ZLe3867TRJ5Bor2UUeI4xueboqgc4JrKpLlRnJ2RWvtTt9Hs5c4kuzGwjgU4Ck9z9KpfCrw1f8AjTxrbJPp9xcyq6kGOPOOcjI9/Wo/DHh/UvG/jy1S1kje3u3EXmj5goHXI9a+/wDwf4G8M/Ay2tDZyvf65fqqygAHHbjJ46+teVXrxoR5pbnRhaMZS5qmxrfB690X4c3Bk1y3Lam+Ut4ZI2kYL0AUYOK7aD4zE+InTT9ImglfktJCYwq+pJGOax7TwDqPiHxhDqutTW2maVEu4T4AKeg3H9cGuk1qx+GOkapbajqGqS3r+0jMJMdvp7Cvkq1Z1G22e8sVVk/Z4VNI5fWNP8TeN/HUW2HUIoJAGwjqIwvue2a6AfBm/sdWiuILmedmO50lmGB9T1NW/HPxb0x4LeHQQ+mo+B56sEIHYfSvNvFOseJ9a8RacmnXkt1MsZY7XJPr27mohQnUfuo6qWU4zFLmm7HZ2Z8J6Fr+o2GuRfatSY7y7vvQD2OcD3zWT4j+IWlReEL/AEvQ7SKynJwxjI6E9R9RWZB4R8RW10NZvNAuHjZCZp1hJzxyWHWu2/Zz+G9t8U9a1S5vIs6daTKEj24DHrg+o4/WvUo5VKckpHsU8sw2Fp+0rS23PMNL+Gni7xrp1k1lZ3d1CmSG2kBgT2JwK+hfBPw41bSNPurPVLCeK1ltgWbAYhgMY4OfWvo0N4a8GWIhmu7KwjRQoRpFUgewqvpHjzw5rAmaK9ge2QlfMkkAD/7o719FSy+jR21Z5tXOo2caNOyXXqfGfgPw5LpvxUWfVNNuodBtd2yQozKWH3Tge9fWOl+MNTnjjbSvDk8unocebIhRmHqB/wDrrprPxN4YntZZswW8EfVp0CA/TNcvfftC+FtNSfZOsmw7Yo4+Wf6Cu6FNU1ZHk4zMquNsmtjXvvEXia8tS2maE0LLyfPYKT9M1y134e+IvjCaG5uLmHSIIzuW1D5yR0zj+tRQ/tFRWuh3+tavps9hZWxGweWxLA9SeO1eFa7/AMFG9L0jWZFGnSS2f/LPYwy3OM4rS6R5sYTloke8XXwn8VeKJom1jV1t1iJK+Scmmp8A73UdTRtb1uS8s4wQihju5rz74afH/wAe/ES8bXo/Dl5D4eMReKNoyok4yGUkYPauK8T/ALTfj7UdfuY7TSWsktCQ8M6lQT2BP+FDklqzSnQq1J8kUfRsPwJ8N2yOb6ee6Rf9WHkxsHfHrWbrn7PXha8eOZ9QntbOM7jE0uR+ZPtXyLbftB/EzxJei5muU06KFmAgLAA8Y5X075q7qfxN8XeNdBu4Lu6igGQp2SZLDjIC+mQDWDrxR61PJcVUtoe2fGnQfB+k+Fp7S01gWysAAySGQ5zzx6nP6V803nhXygIbbU757AkGcMxACn0H5VJZXUuq6RLZX85gnRmLqvzc+49wK6jwZ8Ltf8bedJIs1vp2FIeclDIOen5D9K56teKWrPrcFk0MLTcsS0eHXFufEuutqFyqLZQBTDGnIdu5P0Irq4vPWe5vZUW1gDAwtKcFhjt/hVBpraO5ttOsoIk2LkiMHB5FZnjC4a/dLH+0GlPmgSW8R+VMcj8vaudvufvNx32SO41M3UxJAycpyW7kfoKz/FPiM26MlvDFBb7CuX5c5HOBWgLu00ezLnc8pXbknA9OK8t8Za293K4gUF5GOZum0dxj3rnkzmq1FGLbJtF1MXl4fKOSpwwHrjrXpfg6Fra4LoDIGOSpbADfXpXlHgjMMwKgBgpG4jketeyeF5jHObcIsqSH95uOFI9T9MVjHc8ilW9pdn0l8H/hTd+L50a9hkgslwZQXzvfsAfT6V7f4k+Cmj2WkmdLKW7mjGdsbEsfX3ryX4ZftJaN4TgtNLa0DvgKXDhUQjjqa9V0v9pbQdYS9mj8n7PajMjmUenpXoKvRjHlcrM/Js6xeaPGNU01BbJdTyfxpJp3hvxDa6Vp4a1muUDNGUO5Pc/T/Cs3V5EVI0WcvI55Yr1PtXNXfjWP4qfFW51q0ilisYojFEwPAxj+ddmY4IlTLtKVIwrjcfrn2qaMue59NhFN4eEqt+Z9y3ppW1slaZijtzheTXnXjBrO/wBbe0vbgvFKQuxOWx9PrXpE8ZjYuxErDBIzgY+teOt4l0zQfHl3cSKt9eySBIrZDkJnGMn8qWIbULrc211lFXZ6Bqfwe0x/Axjs7SeB3TKzGMgk/l3rf+AOmp8OLIafrFhJEk7kCVkI3DtzWnafFDVJbu2s76xia3kUZSPkjHWtvWvG2hWUsAkDQzsQIzL90GvLw9atTleS0PgcweKqXjON0z102tqn2e6tLySIAZC5wpHvXE/ETXfHXhuUajoytqNlgboEXcffA/wrT0DxPaeJ4xZXLJGWXavlnORUki6h4LBCGXU7B2xtkOWUe3tX0tKpGrG6Z8XOMqcveRzfgj4iv8UbB4dX0CWNhlWJhO0N0IOR19q8m8XeALLSviP/AMTRpbfSZDuiEissYP8AdBr2DxjqGp+HL7T9Z0+OS3sGI8+3C4U+pI9feu0tU8M+P9NSK8kt753GRGSCwPtSnQhPSSuenhcwlhndbdjyCw+BNl4jlivbXUpZ7VuQol3Lj2NU9Y+BeveGNTj1PRpmuVRwVgOSVr0Hxf4d/wCFSaf/AGzpFzKmlwENcWjvldvfFL4Q/aT8MeNryKz02N5GAHmyP8qRjp1Nc7wNBq0onRLNakpXjFNeiPMNT8c+ItImH9saK8bRNhGkhIBPsah0v4maRr928niGwiiW3YGFwpb6819A+OPDVj490K5sLW4t3mdDjBDfSvH9M+C+o+GdOk/text7uygJYhGLMV9cd/pXk1cnp6uB34fEYHEU37WPLI51fEHgGPX5dXXdcyADESxZCHGNwHrWYNF8GeLb+61u7lSxiTgwXLBAT64NdLr/AIg+GVlpdzp85GkyFMkvD5RJ9j65r5z1Dxiuvi80bQLW5v4vMKw3CoWLD39vrXJLJ5JaM6sLgcJiW1CbTXc9H0Pwh4Lhn1O8g1i1UMpCFZFxFyeetVLf4bXKeH7u60zWnvBckgPGRtGT1H+NcR4l8Maz4e8LW1odFmt7m5O2SR0IGP8A69bGn/Dnx5rmjWWmW0F9Cs4AdixWJR7fhXK8rrR2OuplMIRbhV/EqeI/h1rujWVjNp+qm6uVbHzSKCo9MfpVJ9F1ya6a2vtLliucbxcAEq3rz6+1esyfsi+JJbK2ZNbxPGM5cHg9eOfWvOviP4c+JXhDxLEt9Ld3NhEAFmtsiNh0+b3+tWsJiqCTsefSoNy5IVFL5nPtHHHC8F3ZvbMpIMzIVLEd/pVDxx4NsvEXhuyne0OqrA4ZY1GB6EMOtWdN+I0bJc2V9bvf3aHIldtxP4+3SmaZ4kjmvZ1t0YSMoJjcnaOa9bC4+tRXLJHZUw9Wmvhucv4W+BvhzU9TuYpbVoVaIM0EgxHu/wBn6e1QaC3ir4J+JrxfCUxltCclNwYA56YPpXs2leJv7X1C3hSyhMm3B4wVAHUmuefwSbzxFqXk3UFo65k+Ykkj1r6OjjsPVXLNWZwN4eT5JLlZ9Hfs3fHy+1/S7h/Fk32QxAZedgq9ea9j1m78C/ESz+zX17p1/E/AVpVPPtzXxB8OPBl5ZWmqyTahZypKSSJJNzOM/XjPvXLzeHtUh1m5ctcWiR5IxISrc8Fa6IqPN+7mcNbL6cp/uJq59b6t+xt4Hu7tL3Spp7OUNv2xT/KR9M189/Fv9lTWvA+pX174an36ZOVlmtLdcyZBJJA75yKPhx8UPGVhfysmuT3MEA2mKdiwA9xWP8RP2tPG41o2NrpCypEgM0gywI5wRz6VU6c6keWaueTi8DiZq0tTwX46S6PrXhK+0fVohYanZqGijuAElZ+uVB9favl+3eI2qI2d4A4PBHPQj1r7n8aeJ/BPx68LMuoWIj1tYCJ5FhAZCcj5T+Z/Gvif4heFl+GGvS6RullgnPmW8zgZ256Ht2z+NebTw/sG0mfN0KM8NUcZogutWe4hL4eeYEABVLEH0xUUc2pa8ry3EyW8ajDRPwWx0wKbpEsoSX7NuV/4mT19amgK2WosGcyscHJ5we9dJ6TLFlM9/AbSK3jgEC58wrtLfSs25vBcQvDH+9kU4O3n6/jV+9CW2oPNI25O6AkKRVSc7LlZ7WIW8DcY9fpQIxr2F0AYIRjA5rOZSjjdkM3Stq4ckyAlmY85JrLnXzAX5IA70AR24KS5J4/StvT50csGUg9AQMCsJZN42kcir0UxCDacN09MUAaCmW1vVmihecJkmNBkH6itGdLHV7Zrr5ra8C4WNVwAaoW4kjG7JwcEkd6tG1FzK17EBEAuNobGT6igDFuYJogizKSxGc9RVzTVRCNyZAPIPQ1KbqSKGVp03zSDCb+QP/r1RgYiT5jgHjHWgDRLLpNy91c+XPA+NkSnO0d81T1L7MzNdxERREg+STk5+lWbcwae4aZEnR8hUfkD8Kia2ksSbyYK8LtlFA4AoA29DmMSIUIBbnA6n0rQtw2r+JTIsQiKLtl3pgZxgnNL4ehj1B4TcSsRIeoOMD61Ktx/pupbYpJEDlBOowBjg5P4UAU5dkF87lPOKEqrHIGKpWssk1+SqlgnIyM1PplrNvurvzQy427XPI68im2riFmlKkgYDHGRzVgVLu7kuNRLud5IO7Axj6VCs5Z3AGB64xmo7dna7uX6AH5WX09KfbkmNicEn1OeaNwK0YV4QArYZidzdDVdi6O7YwBxx06VZkkCBFyVLZ49KruQzsuchepFG4FF1eYB4VeaQsFVAMksegI+tfb/AOxb/wAE9R8WbVPFHjNZbfS5CHSFQVMv4mvlPw7p6zeItBtI8zGWRXeNRz97j+tfvp8G9Pg0j4Z6JFb2wtkS0UiELgDj0rZJQhztGsV7rkzj/An7LXwy+FtxbSaL4etobyAApcMu6Ucf3uuTXdeN9G03xfolxo9/bpPa3ERSSORdyspGMEehrcQGcBnGXPJ9qmt7FJPO3gEMMBupqVVldPsS3dan4h/tXfs1z/AT4jNfadFKPDWoTEQl8kIxOSM9OCa4SFZrvTw1tMIgXUeSeNw4zxX6pft7/C+DxP8ABjVWgjEl1aR+fEzDJTbycH6Z6V+Uvhu8/wBGhE5IjimMTOxOSF6mu6uo1aaqrfqJMmkkk1bXobZR9nLLnzNvygjt9TXOX9tI2slJGVFViu4jg/SuisLr+z0vLxLc3ERUqtwTkK2Tn9Kq6Zc/uL+/MAliVTguBwfb8a80TOdna5+2IVkU2y8hCOn0NUblvNvRlVkA5yvNbluy33nlotxRdxC8AZrLiaLzJZQmBgAAdB7/AFoEU1ixcMQuUXoKr3ChBISFJ7DvWjb2csxuHZlIXBUZwT61SuowVcg/NwPagCrcBkt0AXYxwfYjNSK1xLKiKm845KjgD3qO8iYugJ5HPqAKkVzHOVDEnGCQcA0twCzVlviTkIvXaM81Naki6lcMp2EHaeCR3qODfGZWjbHfBqFJZvNkYFSpHzE8kH2pgSwvcXl9PM/loozgHgY9hVnSLLdNcyNJGqICd2etGnQNHpzTvHkMcB+tSQtHFpk8hh8sM20Y4yfXFDAbokAl1RrkCNXjB5kbB59BmnWN55010flBViMk5BzTtGAGnT3JtnUMdqt03Y64p6wQ2+msTEUZ2LK3QD2NADtAM66jcMzxsmwhQ3XPsadpLoLm7meRlCk8Zxk07TDJb6Wb5RsOeM9SPWmWdxDLpV7c4zK/+rHUbvXFA0rkmkyLqN7eyNBOTtKo7AlUPt9aS0uJ9MuZyAjF0wVPWqmlTXNhotxOQ/m5+VU6ZpLHz5bZ55VaKRhgMR+dA72E0G2843c7P5pRjx1ANaelfaZLG9aKB1gb5WdhgfX8PWqUN4NI8OyxF1Z3YligwWJ9ahi1I2+gvDGZ1aVsksTtz6CgZKbPy9MC2bAXIfLSOOMd60rqJ4pLZREs5cL80eTuOORiql5LJY6Fbwz+WA658yIZbB9afMLUz6ckc0lvNCMnLYJGP50AEsRuZ+FaFdxG1hjGKdND5YKlsAdhyDVeW8maacBd8QbO8ck9eaaWcRHG4joCxyc0AmSuViQArksOD1FV4xuicODuJ+UjtVyCIDYZcEAY45qTYkZIIPJA45yKAKJWd7cCYlwmAoZiTirLrG7ttR42wMbc4+tLebXiCngdgeasspjiQQyLIWUZzkHNAFl7VbT7PDaz+aXXDtKM81EU+y6VcwyW0ayliS6rggdvfNUhqxa7toJ4GSLcVMijHPuas/ZBPqUyWsxMLZJ3nOfpQBJbpDN4eC28yxOrbmkDYYnPIqtqtxc2t9A0GNQU7doBzlvQdasQLcNod7A1mipCSC+ME+uKm0uO0W0trsBlMb5G7gjFKwrEviC9uIb3Tj9lhnuIyNxwMjPUY9qzfEAibxDYSHdaytICSVwVGOcVo6mEluxIrlHY7l7iquuTSQahabtspPGRzzwQM0rCsF3O8XiG2jtnDgtlS2Ae/J+tVdWPk6xCk4kR3bgpkKD9am16UX2p2e+I27thcxDBH/660tTiS21ewji8pjHIGLucnG3p6cE0WCxQv5ZbTUtPNuQ9z5nlrnkAEc5/KoNV+0f2zE1zIqBWAJj4IPfB/Stq5khu9ZjFwURCT8yYGTjgCs3V7GWDU4pbVftEYlAaKQ53A+n86LBYvtdxrHcm2ikllZlEYc54PBx/OqU1063aL8qOSBluMH3pNX+0NcxWxK269N6cFfX8adqmh28pgCTySuGDHsc//XpCHz3EkWpoBKGGDuKHqe2KmuFWeSPfEJEVgSHHB+tUr/cL6OKFWibeFDsAMcZyTT9ajksLYHzjLGZAHYHGRnrVjZfmmVbotGiRoTkA42rUDalavdiN5FR2bbkDC59qj1Wxs0sreTExZ2AUs2Qw9xT7uJFaCZbaJH42gqNucYzQgZPq9vGfJLS7YAwIKntUWpwRyokYLtGxDcZBx2qnqsErWrK7gJuG4ofzxUkqpZ28bQySyRKAMvySaoQ+6gby0wCBnI3cin6nCkkEUhGxwQCeDgVDcalLcWpEi4iXAyFwTj3qd7syRLuIjCLnJHBxS0HsVLxJ9kDRsHCtjaTkgd6k1HzDbmfysu38KjH5VNNIJ41PGCMgjgGtOy0Z57IyOShRSQrnAz2Apg3cx5bptPt4JZ9uAoKgDP6UajeR3iROkUgB5wy4XNXtQuZFhjS5hjUIuQoAx9apG9jewll8wgLk4HT8BUsRHe+aNFWR7m3Mq8bAcD1H40tot7LoSzRW8Vs8hKhpRksOxFWNOCtpKN5abCxwSAT+NQwSBreQJFMVVyWYnK49BSsVYsJbJcaGWNu7FFIkmXlXOOcGqvh5LNtEnP2O5BLFRJMSVwO4zxVzS9TtrezmiWRwWBAjQZXPvVbS/tF7cTwTXCwWoOFizg/Ue9MaFtZ4bW0IeV3VGO2IMSST7VWtdVWOKWMs0IfJ8rufU4qSysJorp/szBEjyd0jfM3/ANeorFWh1G5eSOOd5FKqeoUd/wAaVwJvD7iV7lWuzFDGwOw8scj0q5o80q/aovISQbyRK4+bHasrT7e3W5upmQrKcDdnqBUlvqKx6ytv5MrtIvylOg+tSBZ0OSMa1MjQB5dm4MwyF9cn2pszKl+6zsRAxCqycgnPX6e9QlYk1pjKZEDgjapwB9KmmnijdY423lScM5yTTuA6W2uNO8RoGka3094wu9G/1p7EU2dIheSkS7EVsKX6tUc9y6SxPgOVYHb1x9Kg12NLy7gaWJ449wLBOOMU2Tdk+owTWUltO226V3ChE5Y+xpuqyrNcJIieQV9eDU10ptraJow6hTuVjxj0NRXavPEs7SLNkZZeCOP61IXFvYlurZTcDeRgjeMg4p15vu9PjkSKKJM4UBcAYq4d95pki8DaNwHQdO1UYoY49NEYkCDdn5uSMjk1dh3sSC0V7ROvmLliUJ+b2qmIlnhyGYO2Tgtirfh4FLaeaScNEZCqMxJOMdqht7iKASoqNIVYkEjk80CuTeFhcXVpPbv5cBikI3OOCuev1qCK4hjuLmPyGeZXx5iLw2O9W9KlSK5llkDFnwVjU4U+oIqAXMkeuXD258lGTcVPJyeOKEInsbpo7rZKWKEDAPQfSrN1Og1FGt4iNy42k5PvWW2sGzu4pJI/PbOcEZJIpNc1SWaaDNs8KuNwdV2jHpmgCeWTytSgmktmAd9saouAT71Y1K/RFj3wNbAMQWYYA9qoXGBbRSLK0UqsrI7c4NXr+KWbSDdFhcS7yzJnkjtx60MbKN4xiEcyMsodsbd3I+tWdUux9nilmUFD8vmKOM47mq+rHdpqzeWyEMuWjXp7EVXuoF/s1Qk7kH5jGDkZ96EIS7ZUwUKkHkFTwaZcOEgikeMEbgwYjn0qSa58ywERRRjksRzUN5FFJpSNHcFZlYDY3IoAkumtxJGYJiwYZ2NwfwqLVVlurm2uJI1CINqlWz+dZ13FIIrd3VQDJtLpwQK0tRsgI4Gs5mdRy4dskUbACT5uxneAAB83SpNSuJLd0ZVWRW4wOuKrSRyweS00ZMTnbuX1qzqS2cy24j3JIOCSxwfwo2HoU55R5sZbCbv73ANTXpC3IxIsigfIynIHtTryxexW1kcxzAn5SDnH1FLezR3ptyP3ZXIZVUAUMQy1YT3nluDF/wBNMcHNSXNs8V22192cfM9R3atZzI8TiVRzk8kUXd9HqF0nm7lKKFIXjPpxUsbEcATFW5x3HeqnlGNzHHIELHKlu9OdGjmxG+SMkFuaVbwSTAzRgMnJA6VVhEthaO0sont5JYwpBdASM47VTWKM27rDJIjkEYkOQfoK0LSdxJO1rMAHBGxupH+NWNEtX1eBkWPzHGRt6GgCkllLDpKSsokCcEqckUxWUSwJv8sk9H4A96bLbvaRyRKzBkkIZScAGnTTrfPD56ZljGOOhoAs3zmO+8s7JoyoIdBkH2NRIkKSzt5rQMUwFGAuahnQx3A8lwUxnBHQ1MJUntJBKm9sffHQUAVYoJHtZFREmiP3iy7jj6025uLS2tYY44nt5TwCeQ30pYcW9q3lzsoYgFe2Kbdzy+SibQxVsrkdqALKR3VjBGzMSZeRkdqkt57Y3UpmjlB24BQZJ9qry3C3d3EGdlKoBtUkLx3xSW5P2iR4pMnGDnBoFYs2KTvM8lrIyxjswyAPelmV7aGQPbK6sN24LnB9jUek280kssaKXB5PbAonuixkhDkMoxyOPYUBYiMcMloTgmQEnDDj8KFDJCGRgD6HjiprUGa2cOQSM4x61GqF7cnawHIz2oYyYw+dZk7CzhSQByciqTA3OnGaQ7No5B6j3q3bSbYXB3Y6ccCmyI0ltIgkwj8MMdqgsi065SDTTHv3Fu5PUfSkjnIQjcHT09KuWv2dYDGERyBtU46YqG0hj+cbVzyDu6UCaF0wlzKN0ZAyAM8kVW0+2kNxPH5axgMQDnGfpU1lDHJdlMEEnGc459qILYR6rPA+87VJyDwae4rC6fHi9kQrGGcFR5hwCKb5MdvqDpseUngiPkEj0psskUV+EcSAtwrKOKkMcdnqTvHIVG3G5+pJFDEVQwiu8eRMSwz8qk4+tLbM51bYJfLdlBCHhs5/Op47mddSjeOVXbdj5xke1T35uF1OKYpFI5GdyjAz70gGukqagVDo5I5LH9M+tSvbtBMGdMq38Q5H50yWEXEkctzGSVOdsXGfwp8+3eufMQEjrximgJb1IWks8qIsfxjqSfWp7mCK0uoXWRHLDqeKfc2iMLeW2lJ2jDK5yPrRqVys9iizMk4VwSF6j6VQEspilu0ikRJRgHMQyMetWbmOKCCXy7hXQ8iNsA4xWPqD2vnQNZs1s5XDZ6tVpXtJ9wvNzgqPmTjHvRcDF1lYHgEqxYlAwXHf2rl7iH5o5CrFTzntmuy8TWTjTj5DL5QjyCvcetcbEDJb7dxBHc+oqWA+QJlZFVlB6jPGKfc2yGNJVLYBGT0FCbJLdlZyHA6Y4p1ptmsnALEjqO1IXUnurZvs0EyuzEHLAcYokV54fNCSCNOpAOBS28TXFqVUliBgofWnWMrmB4Q5JYgFR3oCzZI6rdablGcMBnjr+dMgjS7sCPKcspzkgkU/TpkVZYnkKtnhVGePepLQ/ZpJEE7IwztC8GkxldvtF7bq/wBlYiP+ILwMetJOjSRLJhAyjoOOntUtpPFDdTRTPI6yKQApxg022jt1naBt43AkN1FMBriWW3SVJ40A5ILD9abahpJgTLCqHoxbApwjtYrZ4lQu44z6/WnI6XVsAYVidMjIGCfekrAW7S9k03UI900ZV+A5wVz6Zp+pSXcOoxyI8JikU5fIxn601SstlExtYzJG3Xb29f8A69WHaK6sivlkMvTFUgFuprpGt7mHyZH6EHkCrbO7RjcqlR8xVeefb/CodMktr2wfdHIhRiuRwfrUumafbTQTo87CZOjnkj8KoDbt7ePUL20vLaGaKSNOU2Y478Uyya5tNXlXcZ4JQcsuA0ef8Kq6YJYpi0eomF0XMbdQT9Kux3s0sgeQIs4PzugxuP0qAOe1iBTO2AWJyMjnPNZiwMhGw4I5JPX6V1GqvBD5kyp8mMc/riuf3w3Cu64O4fKVOeaAKVzKSAuADnk1HEwEg7BQctjipGtTECx5GO9Ui5jyOue3tS2FYmiDT3IVVLnOeB2HOa1Nb8U3Wp2h0i0RIEJBVY875SexFZBvRp1s0xO0ngEdc+31r3r9lj4Qr4p1R/FetWrR2Vuu6IygbWI7468Vy1pxjFuWw1Bzdkj0b9ln4Mx+G9AttTvnP9pXMgIimj2GAH7xJPoOea+nNfuvh94PmtNSvb9tYvYCDHEkgYZHt7e5rzrX/iLpOr+GrjRNFspIHJ2tfggggdcd+3tXN3+n2F5psFqsML6jK4ihhViXZuAOPfrzXy1WMsZO70R9vlWSyrR5q+iPS/iJ8ZrzxdpIFlGtjYsAcqQxxnnn39BXKeIb+0uPCMN7O8U80JAAmYKDn8a9/wDh7+yhHc+Bx/btyLe5mjBYQtxGPTn8Pxr5zvv2YvEuvfGP/hG9GvJ9R0SCYNLdHIRADyM9M16FLLPZtaXbPpqVbLcEnGm9Y7na/Dj4dXvxc+w21hYNBaqwaa5UFo1GeQG9favtLwv8KNC+F/h0zJZNcSxplpCm92P1rqPh94GtfAfhqz060tYE8iFU+UbckDmvN/H/AMX/ABBd63P4Z0HSBNPny5JRlite5SoQo7LU+QzHOqmLl7Oj7sF+JYl8WW3jXTb+w0yy2XmPL2MM9eucV0nwq+H1l8I/CcklyzCRh5twQvCmtv4aeCV8J6FEbiGIalKN08oHJJ65Ncj4r8da5rvim48JabbRFCcSTRnJ2d8noDW9rO/U+eniKk04X0G+KPBFh8ary3u7OOW0sU/1lzJGUMvpt9R1rpNJ+HXg7wLp8UUqQbU6NdOCSfYH+ldPbWsHhzw7Fa+clrHBDtD5AAwO3418HfGnVvHXin4hT2WiXc+pwK2IzEScgd8e39KNjCKctOh9xahb+Fb2xRLoWfkY3CNiAfy61Sg8EeEJ0S/TQ7ZEiO5X8jGPfHpXGfs//DO+0Xwzb3/iZpLvVpsSt9oO7ae1anxc+LY8A20cCxRyNOSilDkg47Ck3bcIQlKXLE8V/an+Pnh7w7o2oaLp9ut3etGR5ar8gOMc/wCFfGngT4baDO9jrmtztLKj+cbEoCHGcgEe/Br2/wAeeJrS78S3dxeaPFeveIBC8sYw3HOT2x/SuRkns49diitdNR7qZQsccKEn35rjqVUle593luUKUb1ke86Z+008llFpOgadbRWdtGEJ242jHRV9ua8a1rXNR1TxbNJqUxijnOY7cvhWHOSfc44z7eldf/wpvxbHIt5bxxRRPgiIN90Ed+Ooya9B0L4KaJocker6tLFeXaAOwkIKqQB29sV59THRa95ntUcPgcDJ1E9Tw3VtGl0bXorgaHc3EMiqqGSJ9i5HJU+pyK7rwz8ILvUdZj1HUxNo+mrGH+VdrE+h716Lrvxa006NeG1tY53gVgkSqX3YOOe3pXE+I/iFf+KPDEd3At7HGr7iseFVwM5AGOnevGq49tNRRx4jiCmotQVmdTceDPAXhLW4NVuLmSaWZwFTdvDtjrj24/Srniz4iaLbmwsbF4kjYsQqyhNhx/EP8a5bTPBV1488JxTf2R5KOxaG4eQCVTuGcDGe1aWnfB9r9lN/p6x28bANKzguyj9cn+teVPETqL3mfLYjNMRiVbVnzbq2qNokUq3DxIZVIVV+9kj1+uDgVyXgvSZFs2vL1vIMsZcbxlmUdfxqlZadceI9abUpkYRht0Yc5CEjt+VXNd1iOK8ljgeOW6RPLcoSTn3+tfVOVz+nnIxvE3iNbq7igskJRQ2ZCcHj2964DxJeCKIgJl3PQdzXSIr3N5PIqbnK/dzz05FcX4quXDmNEVphxg9PzrLc8PGVbQZ0PwjWW5luHOSVLA55CgAdK9v8J2xlkHOXYbsMOAK8f+FLSCwIkAi8tziMHIbODXvXgOwSfUBcSszjYQsLHCk47HrkVUVrY5cDrS5i1rvgGDxJpqNNdvEIssqxoM++Pyp3gj4RW9/ZyyXnnRwpt2MDhmHfcP8APWvRdOtFjiiuN5aYqVKBuAM/zre0+NY1wwXJ7Dnj0rf6vCTu0Z1/Z/E1qS6HpdppFmLawgS2twdwCjFPnS4mMciO0KKeBjhue/tUtzM0aoqRmQk4IjYZH1q3uKbBLIzkjIU9VrqjFQVonlTm5O7C9muLXRJN4V1eNgFByFGOc/hmvBfhzotprXxNF01s/wBlSUgZbaAw7/jmvYPGV+bawkCZaeRdkMa8Ak+ta3wl+Al89rBqqWlsblz5gimGCvHc1hWjOekEeTjcZ9Rw8qi3OphMeo619mhtQEtgN0qnOAR61yfiTwbYeJ/FUL/a7mSFc5i6hRjnFeqN4B8Y6dNLdlLUx7QDFCecfTvXk118UrDwrf3q6okqXqbgFEZ7dqiGDryWp+aRzTGVJXWo640yTwvr1ktjdSJBGAuM16x4U8fC/ka0vJSzrjY7HP51434X1CXx+ZLy0aQRbjzIMAVLcahfaTqs9h5Q2uhCTMOAen/16ahVw0tdiKk5Yp2qK0j6XtdWgvCbW6uUlhdSDHIc8H2rzLxP4E1HwEL7XfBN6Fu23MbaUBl/4D+NfJHxJ8F+MbR5dVi1aWWSP5lUPhj6CuW1f43fFT4e+GPNW58232kF2YOU98V6NPExmlc5/qFZJzhqj3nTNb8e/G/W4tN8ZXz2Ojxy4kgiAXzMdQQP619LaZ+zt4MtdMjbTbH7PJ5WBJG5G/jv6/jX5vfBjx346+J/jSNbC6vFvZCGm2EiIHPUj3r638WfEX4ufDPSFVIVv4kXPmYyF4711XvojllTlGPZmvcfFS++AGo3Vre6KZbVnwt2M4IzwCfavZvBvxh0fxZ4dW7vryztTMuRH5gwAfXJ6189eDvg/wCM/j9LDqHj7WfL0xwJFsrVtobPIzXb+IP2JvCUEEU+nXN5amHnYshYN+FHL2IShtN6l/4laDZeL9Jf+zrKPWJFY+WBFvRvQE+n0ryyx8VeMPg1DLcXHgdIdNjzg2seBj1PWu/tfG+sfClIdOWSFNMRhEkkwwUr0vT/AIreGPEekLFfarayyOoDAkAc+goutpFxqTp6RldHnPwi+O9t8bL02J0dIGi+Z2lIKrzjH1r3yS1ntYS9vHBKiDhQOa+SviB8J1g1qfW/AUt2Lt5BJLbwJiN17+nfBpo/bA1n4XtZab4k0B7NNwSSZ1IHTkipknFlOUqkfdZ3fxR/aL1/wnqjWtroUipH9+SRTtIHocVp/Db4kSfFiwmXVdOW3Tadz7SVx6Z/Gm+HP2tvAHjaELdTQRuVJZZRkAZ7+59K6qD45eC49HuJrC6tXtowcohxnHX9Ki8XqmEZSp9LM+XP2lPhMPCl2Na0SyMkRUl0tgdqjqSQO596+bdP8aSX0IscNaXZkIdhw3WvunUf2wvALQz2jJMAMhlWHjPQ4r42+Ofjbw7408VDVfCnh+4nvYj5xnWLaCR0yo69utctXCxqXlE+pwWdTpQVOvG67nQ+F73UrvVzp8NhPOCgKzxqfl47n3rotOmuNMvydRmmnhbcNpwuCOOT7e9cp8GviP8AEiHTb/WF8MzX9lbrsljCEBSoyePX/wCtXpPg7xZqfxAabUx4VeW2UhXXbko2fT6YFeXVwziro6sRUwuL05bX6mZpr6baC9MF2bNLjP7towMH1P8AOtbw3qMtn4b1djfQTXCybXmVfl6cD16VkeI/BmsWup3WpWkLPbvIC0DZ+RehwvsRWD4a8a3WkQaraiF4H2vIN8PCjdgEj1wf5156dWD5oM8apkddQ9phql2dH4L8VyWem3kk4+yo8hy8cIaEjPY46n3qDT/Dnh3X9H1fVPt/kXEkjBpkYlFYDOQPU5qvoevard+Gbm/kvFR5XcxrHHhQfUr0wADwRTPCPiKyk8L6gdakcTS3LAkxBUIwNpwOPU5+td1HMMTRkpHmSpZtg/3lSN0U9H8A21r8PGkjgiuGXcxlgOSV3cMD9MfrXgHjvw1pnxH0iW2ulZbyIt5LycNleuBX0jojrp/gu/uYNSVDdyM6SRABOeMge2K4i6+GMlz4XOrRSie5lVpGmIJOOpx7E16izP265ZqzPKxeKnXhepDlZ8GaZLcaZeTWbMGe0kaJyOj4OBmtO8nM8QZm2AY56H6fSneOdC1Hw3441GK6y0UzmUSRoVTJ9PzxWNHcuQC/JHY8gCvQhLnSZzUpucE2aj3MS2cccKbnyd7k5yPSoY51ktmA3OUOFHbBqnCoe7KbiykAkL2q/p9sslw0TsyxnP3TgjjpVmwy7uPMggLAKyjGQOay5YwGBLYUZ6963rdC2n3YiIJVuA4yc5xVbyIZ4gJTlwuWUDv2oAwPLAkIDbFPJIGTTlfyjgMGBJ5xipJ8hiAMA5qvIjLgjhD+dArmkssk8JUE44OAcVMLl1BUOQUwcE8GqNvIhU8gj07VYJW4iO0gsOORxQMuR6qtypN5GMgHbtJH4mqoCWuxmJYvyB1OK0jqlrqBi/tJAscChQEXBJ7VmzQpG7SBt8ZJ2ZHPtQBZV4XDu8ZLMvyHsD60xLs2ylXAcNzlucCktER1cybiu3hR69qYlst1siZSJHIBJ7D3oA7HwtMRbK+xWiByyMOT9DU0QFwlwWmW2hDM3lLwGOTgfWorOwlWxMMdwsRiUmNiOM/WrMUdtDoqrdW5abbkyDoxPSgDLg2CxZpFIJbCsOnv/Sm21pMbCVd+IvvHLcn2qOZ7mHTR5KxkE4Eb84qOS5Nxp8KHh9pJAGBVIDNsdrWc8isS5Y4UdKfCMW0YwQRnJPQn0qTZ5NmqYOSRnHFDnZCNzgj0NMCvI26cYwSB9TVTymeRvmIycDaM1beQyS5xjPcDk1Y08pa3Ck4LPlVZuQCRxTWrHY+nf2DPhlD41+L+n3eoeVHHYsMQ5yzMBkfhya/ZTSQEt5IVXakWEUY7Yr8wf+CZfwm1uPxPJ4ik505A+6ZTkOx4/qa/U2CNYkOOp5xXRVdoKJ0ytGml3IAgVVwuD7VIuY/vEAe9WEjA561WvG2SL1I/SuM5TzX46acvijwVqulkbEktnRnB5wwIP6GvxBW1uLXXdT0wygiG4k2xDtyf8K/ebxbp8V5pF7JJhW8sjrjP+cV+HfxmtI7P43eKoISUi+1SEDoc7j09uterQ96jKIGVZ3VvZ6BdMZXiLMylTyOOP51i3DSjw+boxSxs3GGGA6+uPbrWnPKU0a1ivIPIklOQxIO/nj9CKr+Lb2RINPsxceaQM5PAz6E15o2YkMK2ujvP5sxafBYNkKQOhqrHIiWTgOAh5z7Vp+JJGvIYLdnWRUUAKpyMZ71l3sbiCJdqkKuMKADjNAiCZs6fvMQLsMqx4/Gs51byUkYkRuxUtjnNXtSgZraGMO0Q4Izx7n86S+EMipAcuingD1oAozbTIqrkDtnmnQWwE7gnIwfaop4yl0WUnyxwM9RTg4ZGY5JHccUANgtXVJiZSDuJwPSpSNtoA6qQxPPUn6mmR4+zlwxIPBz60twqNbx/MUdienSgAkcW2mIigoBjqe2aVRHHpYSVpGDHJZiSB9Kdc+U1skDgqmMAgZNLf7RDDAhJyQM+tJsC7cavZ2uj26wi4kPRg3TPtUd9dPLaoEUtk4VM/dp2quC1jCC5TABY8EUzVbYLcwKPNkibpj71FwJtQlfTNPiWVNshGcHjd71duLhRoFvAzKit2j4P41n6wkLT28EcbSLwWEnUVY1ljcfZI08uDyyMK3TFMCS8U22jpBG7mKTHJOKo6pia0gghaV5GAX5mwAO4FM1WWa5ubZGmEaABcL3HrUdwu29hQAvGWGdxoLNDVoodPsraDyUgYEbmHOfc0/WEIhs7dyJQ3KpHzgdaj1O+F5cRLFAqrGMZYZ4HrRPcIdVtljlAHGWUcLxzQJ6DtSlt4haxRKYieNzHJJpjRmXVoJplEiouMNzmiedrzX4mjQSoCAd2AFwP609ooLnVpFlufJWNThYux96AQ26uESa4MQKKedg4HOaajKNjPnAqK3vDIJXjUSxK21mPBNSPMolQ7CAedh7e9AyRNQQSsqgMFHQ0xblg4c5wOcHpSS4YM20A9h7UQRtIpZhlDgZ9+1AD1kNxMpX5V5JDVOCkEjkjcxUdOAtQiVVjaPbjnPTnPpRajzAd24BjknvjNAFm0a6PnyrMotlAJH8TH0/CprQgzwSTQsSmRmI9R6mkibyiIliaSNuCw7e9It8Yp02kxANj5+KACGZTf30UMpBdg2JW4Jx1x0qxcLcW+kNIGjnKjPlA5ye/H0qtaXv2a+uxcWqzFwVSReQoHcU0XEZt5GRSjL2PSgB+oajGzWks1tJFL5eAyjCkUa5bm7exZZWhCMOCevPp9Kr3XnahpqLbzByjZCNyRnrip9aheO0tJrxHLgqVK8ngioAta7Zy2epWbI29kYfK3JOaZf2qXWqRvMTbogyW6de1J4ojnltIrmArb72BVmOOOM1W1OOWxmsneRbkKdzbSSDxwDVgSX0cS3du6EyxpJkbuTVnVruSUpMFIHmKd6nAXNZmr3Dp5IKGAkhg3QVNqpube0gkiaORnIbyzyDj1FBLLWoSGJ4pjIs5EgOc5Le1P1u7aeE8tAxYZYAAgZqlrM91HDB59utoWdWZov4eOo+laGu2AtIIZhL9phYBjgZLEigRDrNqljbQypIbh0w21WJ3DjqferGt3cklosggWJCFIVRjPFVNXM0lmVkgFskYBVjwCOuat6lBKbKCTz45kaMEKpBHTsaAKtxHLc2q75MEgYI7fSrviAC50eAxuzNAvQHG45qldw3ENhBctGViYA5PYetSSLJHYpIssZLc5UcKP8aB2G6vMYrCLYmCoDfdzz3BrTkikvNGSZ5IwdoIjQYxVW0lja3PmhmkxlT2pI7m4ls33QhR1AAyfpVBYrNdLHbIGBlU8sAc4pjzpPav5aMgAI+brV1plntQHijjKjkquDn3qDSdstlK5bzYtxG48kHvSYhsNzKunpGxGxRnHTmktLxjY72nadhnv0I6CktIkuNNdnDCRZDjK8EelWrO4ddOKxWsMQRuTjlvc0gKNpfC/Q70dXXPUYqe2ldIZUjwisSCSOamSVpQCzgbSBleCKPD/kW93db45ZGQn55XypHqBQWVdIkht4rmOWKSV8llIOVq7prBbaVZHygyVjXIAzUNvGkUt20YAiz8ueTz/Sm6bJI94YjEpjOdzE5IHsKAIbGN4ZJ0VgIX+bcF5J+tSaYyJqEoNuZ2PSRvugnimO+zUmVWdSy4wpyDUVpF5PiEW8krLE6eYSeAfb61LAiZorPxCTcCQS7SVizlcZ7ipbUrNrcjTPshkPKjvk1Jekf2xbOh+c8EOeCO1Vb7zE1SzeILJM8qqFBwMk4BP060gNFLRY7513FExwx5/Gh7CW31mzuIbhYsEq75wCnfPvms7Wrm8066QTxs0rkBFUZyfSpXRpCq3iMAGBMbcGgEW9YhYaxFcRyLOEBOD0bNZ/iGURN9peNEJG4qnIA9qt+JJdOgRHWZkVVARlGRn3+lRSWUcdp5/wBpWQKu8HOcjHQignUz9YnVLOC4XfFG5B3MMY/GtG42S2lu6z7yRnIOR+dO1HU7i80qKNirQAfMiLgHv0qa8kt5dMhdITEpQZ2gDnpTYguWurmyI87IVcBTVJbo3NmypA5MI+Yqud1SQtCbdjETvGdxzmp9Jv7yGwuok8siN8qSOSDSGlcr6BIl4heSdwHO3aOMe31qXTml/wBKIKuiOQB1OOetV9ICOHGAhLsTjgZ71Zt7U2d3NHEzGSc5YI2Qfwqyinp6RRXUsbCVg2WZV6Dnrin21usmsTqtw0MRUFd44Y98VMkWdc8y3ZkAjKOsnU/55ouUaO9tgkf2l5GwMHkHuaCbD5POsb+IwMHRedx5INTarJ9pubK7uojcRK+3ZHwfx9qrajK8N0m6MxktgjoKbfSQshLSPFKCrLjlTz3oES3gT7VFNbRLE6fxHqBS6ze3CaciGQ7h8wB5BP0qxdXUcdpFPJtlcAEqo5P1rNu9RjvLFpHhCrtOCF5A/wD1UFl1dQa9sy0+3Crg+n4VSnWOazlCgxgrjcuR9Oarw+U9h+6YggevAqaCS5/s90RQ6bSG9CaCWALw6WBuaRAMsc8Hj0oyJ9N385A4wOcVXQwfZmRlYk/3eADViNy1rJ5TgYQjBNAin5TS27N5g3hSdpOT9KX7ORZiSRCCTgD3qJiRA7kEMBwVFSCKW40QSpcqJiN2xupGaAGmUMYwX+QclD61Je3MHkq5iAAPQc1DcqfKSQwEBRywFSXCo2lhlmjdt2AvegBbh45LOBorkkFgTCTkCm3CvLCjLHuUMCzegqCWEvCpZdhH8SjFWlk22JVZGz12k8fWgCteFNqOshWQEDBHAFQ38k0UCSFMw7grEVPdhooUaWMGIn7y81LPDGLXYjPl8E7ugqbAU2lDKoUlARjnrSQXTxX8ZnPnAjCgdQKfcIou7aOaFZVXGCmQSD60t5pllJfrJbh4n2kHc2R+VFgJb2aK9vU2L5KDggnH45pn2aW0uJGgkMmeRuOR9PpSJC0NzGjbZUx1B71NLLELpgysoPGAc0XAq27C4ndZEaI88gED86ms7qbTJ0ltZdrq2CM84+vvV+zyI5mjZSACNjdW4rHM9rGkoltpRJnh0GRn1qgLeoXxlDzSxMS+GLEZJJquu+SdDEysjDOTxj2pWmDQR4lJH9xuTipJXjlkixH5YwAwU9fU0AMLvHMUZCx9e2KfaKHt5okl2hskhuPwp0TefcFIjgKcfMcHHuaiVW23EbR5APUDPH1oGxIrV4LVZJFLxEgDbzkVdltrCSGMp5qOzZbcf5f4VRiO23UgkHoAas30ktvp1tLJCrI0gX5OSDg8n2oEW/Kjt9QheGVCAo2uy/oaZIZLnUJI0jjldh96Ndqn8KrLfxRTQxzRMyMc425GO9Omjhk1AyI0kcAXjb8p/KgES2IjjuLiO4E0TgYUxnGPoaZbM5MqpKpBUjMxJOO3403TIZftcvlzh0BypkznHoacQEv2jlXcRyxHT8DQBFp8qQPKrJksCfl45PeixURpMgnkCMclc8A1ZsrRJ5nGcRjnAIzUS2zb38pGcBjnuKB6jdPtiwkzNgAnBYkn2pbKaWIvG8BYA43n/PeordFkkcnej5IwWIAH0qSyEW6XzJGLLwnzYH1ouFxukm1FxKs8Ejyb8AZwuKLX7ML+dG8wvnIjJyMegqOzuHkvjDG6EqNwXqTU6TtDqoWQqCwzgDmgRDZwA6rLtlMQY58tzgD6VauYNuoRyRzbgBggHPNFz++1cSOUYY7DkVHe4W6Ty1ZlbGSvSpYElzLLDfwFQrluMZwah1KXdqMUr26uVG0nqBUWp6fa3t1E8qyRlB13EACpNWjVVhezuHhYEAggEED3oQ2NvdgnV1iEYJGAvTNNv7tLWGJnyAzhcipL1XaCILLvdSGDdBnvVrUfP+wRIDFMqsrev4g1QhLq3e6s0MMyJKOxPIz/AIVYu7KaS1tnFx5siFRJv6kY7VRuI5ltBM0TBC38B5PrU8jRzWi7FliB5AIwQfWoGyS6tVFowZmRMghoyRk/Wrlr9jSyOUPCg7wPzqmiK+nO5nVnHRWPWpNO1CVrJ4HZEtwpwuM1aETahHb3VlAJ/LngDqV2/eUn1p9za26vE8CNBIQQ57OO1U7AxS2UrRRYBOC5XnNW/NRIgql5XByy4OeewqrAUbu1gSxO13Eu4gofukeorkPKxdyo4IQ13V6i3cIRgIkXJ2sMNmuRvIHivWCSZQ/xMP6VLArackXnOjswX+8Bk+1PtgBM6JLgHqMZqJf3d55gcA5wccA/hUxKi7DDCs/NQJIl0oTRXTRCRQD83oamile31MlEQhz95uOtVruMpdoy7XJHJB4xVieJfPtpUcMyDIPTmgY9oWW/cJswTg46CnTzC3u0Kxgnqe4/yaS8aPzAy5BIy2O9OuYjLZJKI8K6gjnBxQA28kYSxTIqqWbAx0FV53mtLqOXKrvPGelSzwo2nQuInAVgwHT6065i+2acCICwGDhv1oAS42yzq24IWI3Njg1X2BbwRtJlHBwcZBp7ur26BYiGUYIPINIZRJAkuzayggnGOKVgJIy1rctGZcZAACnjFXtNnW31YDz0QYJBfofasq5kVVjlWJh67hxVy7MH2GC7S3YMvDcZH1FUhXLixtFq8485VFy24LnAzTpre8069XbH5qufmx1qhclZrZJQjnYcgKOcVsfbLa50xPLEzOoGR1OaQyS7vCtxF9rjSNV6qq5Yj0HvVu6MdvcJLbB0idAVMvB56iqulCzmsN8kzCY5IOMlSKvi4bUNNRG8qQRkNufAYj2oEhL2UHT3hYFo2xzjv7VyUifZpnGNiZ+QdyK7i3lttQjaORHiAUnjntXJ62BD5o2llHAHf2NAzNu7gsNpAKAdT61Tmk+6RtwOuaJiFVcnJPUZyajtVmvrlLa2ia4kdgNg5OO9D1Glc9J+CPwxHxH8W2TXUixaVA/mNOeQSMEqP619T39hp0/iS/sbS5a6tLaARxCNsKvGDxU37P37Kfirxz4EsgILTSbOU7laZSryLxtOMdhkV9nfDj9j/wAH+DNLEWriPV72QZLTDpxyBjnH1/SvKxGHqVp2vaJ9Pl8cNhrVq0tex+dtx45tfDWjXFitnNeyRlk3w89OleRaL8VNQ0jWk1VcjVYJt0DqSCmOmRnHtX7JH4b/AAx+FNhcXRtbDTfNBY7zlm9cDOT9BXwn8WvhDB+0R8bIrDwHo32W2DZuL9FZI3XCltw6Ark845zW1LBqDXU9TGZ5KvHkoq0T1T9lS28eftFPLr3ivXpINAZisdorlclQAMAnGBivvDwrpHh34e6Alta3EEUEfLzOw3Me5J9a8y+HnhHwp+zT8OtM0q/dp5LePbJcyQgNKxJOSAPf9BWB4k1bTfj3eQaPo9rLZWCNulvNhU49F4xz716MkovljufGSnKq32Oo8XNrXxM1dbbwj4kmt7RGxM6SEL7gY9q7rw7oujfCjw5JJe3qlgPMnuZ2G527+9ZfhXQvC3wb0Z4zMyxgDdLMcngeteYfH/4zeFta8IXtnDJHcTyRMsabcs30qG7epKTl7sTk/Ffx/uvjN8Q4PC/g/U57G1RszXEchUMg68V9F/D/AMK6D4CsT5d2st9OP3txPIC7mvxgTxh4o8G+JrnUPDbXNsWlaMyI21jzzkVb/wCF0/EPXtVEN9f3ty0MgYzhiSv4+3pWbnyLU61hpVJKEEftfc2Whapdh7xobuRvupKdygfTpWD4v8Z+Dvhbam/u4oIHfgeTGNx/Kvz7tfiB4y0vw4mp2euXE6KoaV52JZz3H4VLceOb/wAS+GhcXFy9/cGQBo2ywGeDg1i8Qkj3KPD+Ina+iPafjD+1H4i16AQ+HI5NM01zt+0LwzD61434j1i/1D7NJJql1d3bYAjjcyZJ569ue1emeCfgrL4n8HI+uXCW7TKHjTILBe2fwrv/AAN4C8JeCrVoxOk9yjF1LHO0+w7V5VfHwhpc+goYfBZenz6yR5kvwC1rxhoFlNc3kdnkCUmUEODjoRwK9G8DfD3RfAmg/aZp/t+p2yMxCNu5z2H5VxQ8a6vrPi++021u3WBXKKiDeWX6/lUOh+Dtf0nxWbKSG4vUuSxiMzBUxjJ3H8+K+bq46dW6uebi88nZ06X4Glb/ABE1jxWLuGINAAHVHlYHawJxge39K5nQNUuZftNpdIFnUkZRMtIueeOvSu6RbH4MsbzUNMtRf3j7VWF8hPTn0x1P0qjdfHV2vli03S7ZL+4BImkOVRQOCT+YrhjKUtTwYU8Zi05JaE3hey07TtLeTX9QbTLa4dxBaDMe4HuSOckHNWtOXwHY6jDbQTXNzIhCx20JZxlunfvnvXC/GOyl8QWml3w1vfewqfMBYAD5RkqBwP8A6wri4dSn0TTLa70zV7hEY4uLvZh8ZOD68Z/nXTCjOcObqe3hMi9tT5qj1PVviN4r8UeFfGC6TBJNa6dJGDbxKwxJgc4Pbp3rK8D/ABNbwRd3DatZ3Os39zCFhV3DCMAknk+uQT9BXB6pdXOoXdvf3V7c6hLcKI/tk8hJVccf/Wq3f+A7zfYahFFHcWlwB5zeZlwOxPY12U8IuRc+jPo6WWYejSUaiseK6xrO2BlZiwIJVCSAp+g71zVlF9niJXAdyGJx3p8sM15cxIXG08vu6jHTFJq999lSC1gGXdhufbk/55Neq2fsMpGbLALSO4nOS0hyADx05rzm/lWWdtmCrNwvY16L4mxpFh5buZC68g/w47/nXid1cyajq++N2SKM4RUbhvr+VOKbZ8rm1ZUqfqe+fCeC3YSCeMAqoZUGQGr6N8AxItpO8qpcpG4O11GIiTnA/Svnj4OztIIwsOSY8srckcDp+ea+jfA1u8djOis6AkHeBy3HHHtWsPiZ04D/AHZM7i3uFk2BECo3OVXoPYVoFg0BhtvtGc48yReBWP5CkwCM3QLNtDLJyO5z7cfrW1bzeTbgM8pUH7pfIr0E7pHNWTuWLayMFuVkAJOBuB2k980yzszOWMLlzzuLNncfXNV3vnkeO2DMGGWL45K+hNNt9RIZEZEETZ5AwAPfFV1OPlZzPxV8UL4Ut7WaQLEyOpweWbHUk10XhL9ry51O8s9K0xEsYQQslzJgkjuQDXEfHKzW+8Kyo0KtI2duwbiwGOc+3NYngXQ9HufA8RbTFN2kXzSsNrfXHWtsPB1KjijwM5wrr4dJLY+79P8Ajf4QNvbRTa1DLdMoBRfmJNdHqvhHQ/F9huu9PhuUmXIeWIbsY47V8VeGfB+molheaRDJBLESxuD83Pv1HWvWNX8V+OdN0Y3EGrGQqvCpgcY9PWvRdOVN7n5nWwU6LvCVhfE/7KOt+Zdnw34lbTbaViwthkKDn0BrzQeCviX8OtRFvqlnPr9vnIlUbx14wfUV3fh747eOtOtzNqSrNGG2gTJ29zXrvgn44aZ4rt4luEW3uWyPmHyse+DWc48ytNGDlWpayVz560mw1jxBfOdf02TTrYtiIMMHdXlPxg+Hl7Jr9tYy2y3emSHccg4+pNfZ/wAQ9c0nUbS7Vikc0EZkVhj8xXmXg3UtE1bw5JfXUP2mCRmjzONxAHX8DXi1sP7L3oHtZfmfs5ctRaHzV4DF38OfGkUvhy2SCI4E7wqCp44H/wCqvUfiT+0h4hfRpbG10Nb24liC+YzYwe5xmu40fQPASzXDWw2ySMWwcgL6gc1zGqfAy6utcur+wuGbTpVzEHJYL9BnpXJTx8eblvqfQOjl2OkrOzPKfhD8fvG/hDW4rLULKW7DyEpGTgAkZAB9vSvrbwF+0JqnijXE03ULK205NoLTO3IPoOcV4r4f+Dms3l3c3NzAsMEZxHBIOCw/iz2rAfRpfC/iC4bUIrhbofOpkcsqj1HtXYsVd3RnPIsNUvGnNNn2/rXhrw34rsNmoQ293GwzubBJPrmvlz4sfDbwt8I9fi8XaSsQNkS8lrNLlHHJ4Gc59K8z0jW9e17VL5Rq2pxWUJ3bYJ2VcdOMH+Vc1L4aPiy/vpdUvLzVrCAAqs0zkDtyM11RxCa948mPD1eMtHofYnwQ/ab0z4oymygtI7V4lAPz9/pXe/E74U6R8UNCnsNQgjlWVeCVBIPZh6EV8BfCrw5a6D4iu73S57y0jhyFLMVCZ7g8Z/GvRfDv7VvjvRdQurIQf2xBanaWnOCoB6k98j1qYYm0mmcuIyPEUtaaN3wb/wAE/bDR/GMs2pXT3ejjlI84b8T/AIV7Fo/7LngjwpqZltrRJoZBhoblt6r9Aa8xi/bcmuNOuidGlM8K/cifljnnnFfMXxI/a28deMtdL6Q13o1tESP3DsDn0Y+oxWvtYt6I8x4TFWtJPQ/Re1+CvgSyvY7uPSbJZUzwI1x78VWg0z4f+EtXmZLXT7CeY/MCqpv9+2frXzJ8E/CHxc8ceFv7b/4SqZXlXdFHPMzB+vBGf1rrrP8AZM1zxvZzTeKvEN82qRlghWYlPbGee/bFaqUmro5Z05QdpyPbdd8ReHNLtHlguLOK2fLPsZQCO5rynwl8bfCK6vqem6UsZIdmfywArt3IPrx1qCz/AGLo08OzWuo67eXN392JhKwRRjj5c9z1zVnQP2QPDOnaK8SPLb6sqlWuoZCpZu/Ge5qWpSWpUWou7kaE+o6F41lFxa3sUdzFkEKwDBs9/bNec+JvBF74h1C9sLyeK2R4iou0UfMM9/8APrXoEv7PGj6bLo1xBLJa3dqyLO0LYE3clh9an8XfCDUHR7jS9UlcM4kWGRiwC45A7+mAa8bE4eXxwWp7WEx88O04SPFrL9n/AFP/AIRi+Ft4gjlnBdUK8KB2BOc9sfj7V59Do1/ofhuSDUoJCFuCWliG7PAAOfQ4Nes2Ph3xVYXGr20D7JpkaRYJW+UN2wOnOf5U7SviPN4c8JX0Gv2di9xa3DRgTxbVYjGBjoec814DxU6cuWoj6Kjnqd/rEbo8ssri6TwvL/xKZo7eNgwIjJPOe+MYHJNSaRca1J4anuVeOOE/NFAzbgVI5yM+1ev6T8etHu/CrvcWMaEAAxpH8gXIGAenI9atWngPwb440cahbsbTz1LL9nbYqkZyQOnWrjjKUnqrDljMvx6dOcFY+Ofi14DtviR4Phjfy7eRPnkaJVBB9vr14r5J1Lw/babqb2EUlyWj4DzqQXHrX6mH9nXR7nSry3XVZFnRtwdBnntk98elfKHx1+C97p1zc3tzDHbvETGlwQCGXjGOM5OO9e1g8bTi+S54mNyrCxjfCv5Hy06C0u4lZRhyF9yauXFsbW6GweWjHJ75pNT025snJmlgLqwIReW5HY1amCXmloi4hYHPmDliR/SvoE01dHyEouLaZNL5ml39s0cIlidQWLcDkelZ2rLLZXkjO6KJvu+VjAz2qwdRW7jlsn82WcIAjKSQozTrWOabTp4tkMTxDKvKuWJ9KZBzklvIX5JVD2FU5F8piqjI5PrW+1ubmwYyyEXSnpH90j3rGMfmIWGQeRmglsqKwXJU47n6Vo2QzEGQbgOSDVArsAJBIPYVZgvGEZWNCD3PcCgaNNpoJYkimXBOTjqKiMPlRo5UFQcKDzVWMCcgElccmrkLvCRLIpmtkIwnQE0DIYD5xdQWBByEBq3HBGWVfNKXD9McmmSXKSXJuBGsJPICjAHtU2nj7RdMzABivysqjIH1oA6Oe1MOnJA02TIufMTqp96S+gmsrCGFpiElVX3jk+39fzqVmaDSkjybuB2Ak3pg/gag1OzW+vIhau0YRQqRM2VAApoDMuW/dFY3yx6kjBIokjuIraONyFU8qzds+lLe2s1ndRxyxgc5Y57Ul7cRyzxgsZQmQFPI+lVYCvcnyFhUEyD1ByPrUNzIS6JjII71LMrGdWjUKRng8gD6U2RfOmPAyOSBwKdgIHuBEjvjITk46/lXQ+GfAuteMp4JrDTrmW0R1Ek4jJC54Fb3wJ+HLfEr4l6fpr2U1xpzTqs5RSxA7/hX7TfCP4A+Hfh7ozQxaXbhZ1QeSYhg4H8XHJ4renFL3pbG0I9WVf2Q/hzdfDf4PaRpt4ircuvmuAPXnmvd9gznvWVaXMFvcpZooRgvCqMBRWoTyKxqS55XFUlzS0H1T1AblUVcqndt84HasjI5/VrOS6tplZv3SoTz06V+Kv7VnhmTwv8AHfV32h0u5C0YjYkqSckn261+0mrSXHlygHAHQE8H61+Vv/BQrQ/svxM068hIjadQG2DBJHXn0r1cLqmikfOQzi0imAuELDAPzFR64qnqUH2nW4LUoZYXbDIq4OKTTpS90Du8or82QSOBUFreT6trNzMZGhEOSjLwceua4JLUTK+uRpa6zAgQtEHwVHUDGOaz72U/atzkqM4XHYdq0rXTxdanLO9xI4QZILZaqojZtQfZseJOnm8k/WoEZsxL3OWO8AcZJxSQQK1yWILgc47D0FLFiTVLjzUYqFJygwB/+qm6beq5lC8Dcc7hyeaAI7hAs0rYJyckn19qrmFpLaVlGAOBjpmrmojfGxXhsZBPINUGMsVoAysrNyVPAosAm14oVjLZGc0syDfFgnA5PY1K0YZIhnBIwT602eNHkQJgbACSeSaAElKm6jVWYKeQW6irJEh1W3ZGAKnPI4NQxAyXAYgEg96urL5d2CNjOCDz0xUsB15dGS7QsclTnHah7ltQ1mDdNsiwQdoyfbmoLdJZdVJJR0XJ29Qfar2nwrcahK37uERjLAjAx7ChAQItquuBH80oOF28kmoJD9p1YBUYopx8wzgVZ0zbNrcpEgQ7GwxH5Yos4XF3LKoZyqnvx9aNgHwpDHqqO4QvEMrv5I/Cq8ifatd895BsQZxGMH64pdKtjdXNzcGPlclpG54qTT5ZALuaJrfaowwwCw+tFx3GqyTahuCbx1Ye1O0edDrcrqIxCFICscnPtVbSUDxXMqzHfk7QWIyO9J4e/dWV2RaIxVyvnSDJGeeKLhcu6ZDuvbppAVjK5VE5A+tO0LMd1cTHy1JBG4jJxjim6fI9vZ3kjzIhPbuR6ZpPC9xb32mXzeQySyS4W4K8FfQfrRcLjY0txpt1IiOhklBMjcLxnpTWlMsSKfnYDAYdcVa1mIx2QtI33RbieD1qvfqFNs6qUfYuQowDgdfxNO4J2CE4wG5IPfk1LvAiJA24PQelUTI7ZZRtIxk5zinK7OxOcDr7UXHcvNNDJsBUk4A54pYx5e9icrnq38qrLmcDylAkQHOOAasQrJNbCFsOA2SR1z6ZpjGtdTC9DxysjhgBknGPpU+r20m0R3QDwn5t4bGfWpF2teAZSSVhwAASMdsVDfOkyiMlhjg5JIzRpYAvI7BprVoi8IIAwWwWOOavwBrG2uoTGsqyDgE/rWfHI0tokUkMMoRhsZo9zD6GrN3LYQwqZZpIpnOMg4HTjFDAqaa6T208htHJiJ/fRnBB9KjvtRnvNHtfKLIY1IYN159Kk8PxTvBeNb3RAR9rQtwGHr9ae6+XarI8BMe4ruUcUAJqVhdz6TZPJKJkAHytyBxQqhjD5mQVYH8aQQnUNMEsUsgiRtvDEKDUsqGG3SRyrqQO/NAmS+JYHubUXQdW44ycEH0xWfrDH+zIXzLGGRckcH3I96l1mYCyiKoVDLkkdKfqp+0+HogjJKFjXaScn3FBJb121t5LC28q4adHUMS7ZOMdDTdegivrW2hSR4U2q6nOG/H3pmoJLJplvI1r5EQQcIuMj/Gl1OCCGyhaF5JHMfQ8jNA7FrVoo5LGEwXodhGFwTk5/wDrVFewvPocZcLGTwXXg8DrWPJaXFrYIZ0MIbngkAD1zWjDGZNIkYyGVip8sZ4zigGXlc3GjwwSXJkUR/ePT6VUNu76ajhcI/Gc5pUt520yB9uwDKhOmabZKyWbpJISwJO0HAHpx7UBcnhYxWjksruBgZ6qKjsNUkuPNjQOVQ4OeFz6imowSKRShcsM884pNOt7x7GZ8oE3naqZyPqKBFzKQQOhAdnO4nqRSWUhitZ4Y40RCSxJ4+b/ABrMWaSKRg7kkcECrOjNLe3LwxI0jbgDjpnsDQNk9tbT3ljPI9xsO4KoXk/WpdMgWNDC26aUHLMDUNrdyWupzL5aRkEqyMAQp+lPiuD9pl+ZUbodoAz+VAiH7NLNeSx25VUUEndwc1NpaRPNKJS7ycbUXgE+tU7aWODUpJiWcsu0qp461es5w2pEKojQgkE+tAED22L50iU4Y5weSKr2dl9m1udruV1UrtTyzkE+tOed01VZBuIcFWKtgin3bY1m2kjKpBjBWQ5ye1A7jWP2a8tzb4D7sZc5+pp1+/2LVIhuE25iMsMgVFfwIuoWnm4n2ybm28DFGrxj7VA5OyJpAAVOSOf60Bcj1po5ryCWeEypEwLRxjBI6YFP154IYUljVrVHwFB5YNkVPrjRxbHiVwjEBSeTk9zVbW5U+zpt/fhY92Tz8w5qWNkWuRLJ5bJOz4wVdicireq287WiOs3myeWGwTnt0zReaZJcWsMkihAyK4A6Ee9QzRsbCWKRWjHABUkEemKEJBc28g0tRJs3yJnb3GfUVIhjOlxAKAQMN6iltbO3XTIpJ7trmULiQk5GR2pINM2aZLIbjILHbH1IH/1qob1GwSW95pcymZo5VyoYdeOlLos63VjIsl0hCDaR0P5VY0bSpZdPkEcSGJcsJGAJJ781HpEB8i8RrNWYfMZVUY/P1pNCsO0mYwwXMCiOWMNgNtGV79ar2arY3khkjeSd24MPBI6j/Cm2AhivHwZFkfkxg4B9yKsCVf7YTY5jROcHqT9akRS0vTJ7PULxLlmCSsZY4yOVJOSKlaaSz1K3aOTiTMbg9RVm6vbmfUFk3LKBwAoyce9V9Rg+zzwtdL5QLZHancskm0xk1IXc8jmJfvbCQDnoTRrtoI1ikRpIADhXPGRU17f/AGaE2zA3EcoAyei9wfwqK88yazUTzNOEw21ugNIBLnc6JMzCXAyctkmjUGW5tBuiRAo6qMnp6067gQWaOoVBt6L7UWVuj2DgysXZSVJOQPpVkFfYo01ZE3AMpILd6t6YpbR5G+0IWIJMZOMr2OPWooHVNMER2yqvRiMnNWNPudKnsE3QeXNko5Ucg57UAZaXJa3mRY1AAKnA7daLPdFa71l8ocjBOM06ZI0eVbcsF7BjziobLUEiuDDc25lU8YC5H1oAfok8mZQG3bgSwPRhiqUaxbZxIWjByQFOKbbXDRTylDswxKg/3fSltLo3E0uYBKMHDAAgevBoAdZJL5Mo3bo+MZ5wKmlP2mx2eUAVGA6LjP41WE0UsMkUUuxhyVHFTWN+8NnPCRvDLj5uSPpQA6G2mntWMMwyFGY2JyfoPenzIP7ImBtldUYMwBwVP0rO2FkDI7I4wQwPSr9rbXF5ZTNFdITjDhjgt60XAZ9oZrUBWyNo+UnrU0rNcacS0CgKACV4IFZ6PPFaZltvlXjzFGSRV3Eb20rLMVJXKgdCfpRcDNcAxHY5UjAGSTmrwimuLVFmKvHwAOpoa1lk08F1Uo2DuHb8alubq32xKitGwAGc8fWgCKGAG6Uh2iIOAW6AUy9803qA/vOOSDkippkZGSTIYHGAarveR3WpFGzE+M5TgflSYCS2ytMuGZCvpSW9s1zclUkTC5JVzgn6U+VpLfUhGoMwznI5496JPIvrx5JIXiz0MZwKkBsCxfvN8bo443DkfnSx2wW0b98ZXY4IZcFfxo/eR7vKcPEvPzd6da3MMsLh4+CPlIGB6U7gNvrcww2rvZ7E6eYnOfrSNGPtIaJgxIHyt/hTp1uksgUuC8IcDYTk/lRJItyVZoxDKoALDgex/KkBFEClzKNu0n+70qYQTy28/lSAFQTtbofaobfz4LouPLnHXHX8zQ0is8zbWhJ5wCcVaGx0dyV01op7RXTOd4XmrBNq1lF88hfIwM4UfX3psV+V0x4w4IPOOuBQq7rYEopQgfOev0oEDRiAJ5MquzHo3OKaLm7trsG8VZIzztIwdtNkt44zESSMnA4xVnUoZvtMEjussRQLleT+NAEUl4I5y0a4Q9AOTThcP9sLgKyEfcbrUIImnAdAoHAxxzUlysVverJgYIBbb0+tA0NhhmW8dhGSBxhecCo7TatzPGTLHIrHdkkY7irUE7JdloGLljkckDFJcPcQai/nx7w2DkHOeOlA+pFaoJ7h0ZyD6jmmpaeTqTQSoGC87uo9qhWf7PelRHIoPOT65qW4l8y/iYM6EDnnII9frQJixW0ceoPKUCkrhSKkna3a7RZhJGMZ3Jwar3U0sVyirLFGWwFLjOaffSTB4xujc9HbvipuIiuAsd6kiSFF9z29aNQgmimiZZgAj7ht5yakv8eVHvjV03DBxk0y/VlhJMTFlAOzv7UhstXc09wiyKiSkDBLcc+tLLO8sKGZI1ccfIuBVGdhLaHYzwlRyOQPrV1LGC60lds8gnAz5jtx9KBCzsqWgdo8KeODkn3xSNsubNVWPbgcN3JqGFxFp0sckwmZRhSx5H0qzpdvcXGns7MrJGvBY809gGLJ5NiMzkvGMbOtX7JZp7UZlUKV3YY4HTpVS30ya9tpXiiDFASSTTvD8StHIl0uSuQck5PsKpiepJYxSm3eVEidRwFbk/Wl0u7t1W5WazyV+9geo6io9K0OPNz5d2I33NsjZ+MdsiptHWe3a4DGN9rYDDBB+lFwZFpcsL2r+TM6gElUPQe1XWvDPbiNlO9DgOnHWqssKR3BiMRRnyxKj8zT7WNkMgXDRdyxwaoeo3UYXSPd5gLsMLzXLanKbeVMOGBIyByc12TPBPbkBHLAEBic81x+pRIJnHBUcgjrmpeoFS6HmSI+QBweOKu3m2YQyblwoAyFxVOMGe2xkEL19cCrdqfPs3TKODzhhk8VBA+5iLWazAhyrhcdwCOtTsQ9qjABdo6gYzUdqriJ438t0IypTk9O/uKtafG9xE6LECAOOxOKqxY9CLqzUCPa3I3kc023jgW0khcmWRc4B7f1pLN5Y2eNfMeReWRVyataZFcXFxNH5VuN+G8wjDADrnNFgM2zhf7LMjTF3zuweNvGMCn6Xp0t2jqZRERkAFu1SGG4GqTQQxKQACJCcAgnB/Kls4jbahKjQidzyGZyFA71IFS3zbzSxF84OCAeTVdGXJjd9p5+U9KvOBba0JPsvyPzjGQKW+jjtdXEyxLKkiYCuMrn6UD6FayEN47weeqSAfKhPBqexRmtpbMzsfLJKqW+UGo5AkV7HKbdV38uFUDB9uKfIyjUlKQKkbngHk596BE3h7UJmmltY7lUdwV56Cr2kxXEGpGJpY9rcM4biqd1G9nqcEkVkilm2khBt/yatazE1jqNtOkDhWXEioMKp+lO4mrEkFreaZrc7KYJbaRgQqjk+/pzWtZiCzupftNuzh2yqAZ2H/CszULlplEyxvCgAO5RggirL3UctqZUlkWRCDI7nI/OkCL4EpnRVBZAMbAOR9KwvEkJnuAVygQbWB4LH1PvW5p97JExLI1xJMuUlHJUZ7Gsjxe8cqefbCQEKBIGORnvQM5SWNgyhSDk46ZyTX1x+xx8Ek0iSXx34o2WdogJign+VW46nPpivAfgX4LHj3x/p8Esbz2iOTLCDk8d8dOPev0lv/hTb678NpfCtjC0zyRqqySZCofUn261SWha0Kfgr9qqXx78TrPwp4VjVbJcp5o5DDuR6YGa+wtNh0DwhYPqesXDT3MUeWnlVjgAc44r56/Z9+AHg39nvSn1nVGgl1eQFpr2VQSnH3VPUCvUoPFd58Z4G0/RrQpoUjhJLtvlLoDzjtg4PFQ0opX1Y5STZz+oy6T8fPH+kGDTZ59GtGcvceUQrn/DIx+de36ssPwz8KTSaHosEgtkGyFXWIEd+vpzSXGi2vgHwu40sWmmJEhO2KNVXgZr5u0XTfiV8edXu0k1mS18NxuY/MBKLJg9gOowOefSldrRF6yXkZ3h7xN4i/aM+JET32n3cfh6BsmBSRESvB575IJr7Bs7CDwzom20sURIY8+VHhenbpWLovhW38A+E7ax00w24tYwrOFVS3qxx6182/FP9pLUo9WvvDmn6iGmIINxEcKh9AP/AK9TKSpq25rTozxMuWmiX4u/tEWnifVn8IW+n/ZppJBFczSHiIHrzj06VegsPhj4L0MPF9inv2UhZ5MSSFsdjyea+Y4b5v7Vu01O6K3Mr585U+eTuc55/WsuxsLE65Pb/arh4HfMYDFWPr3ridflPtcPw9UlCLcrFrU9I0HxV411i+stOhadW+RpDhc+uOlR6BpslpbX0NyI0u0UszQjcST05+lehfDb4HvqeqTzXc50/TWIbaGxNJ6ZJ7fSvSrPwt4C+HuugTq8886jmb94n615OIx0Kbu2e/COEy1cs2mzh/hF8GT4j0JJ9alDWUmSkbnBbBPNej+EPAfgv4cajP516JTOQIopfmVMdhx79TXO+N/E1+/ijTbTR7EQWKnCLbpgMCe/GP8A9dXfEnwk8Taxd2l2Zre2BHzoJM7eeoOPQ14dbMJzb5dDwcbntSUnCjs+xleONeu7rxqkel7ILbiJXjj3PjnO0H1yKsXnwf1vT9c064thLerId0j3MgwD6tx9a6jU/D2meANEbUZNSZ9RhiLKwO75vZf8a8en+M3irxPZ3VtbXly8yj/XbvJ2gdABj8K44RnWlojxaOExWYy5ke0+KNOT4S6Hf+IrRIJr11BYpGMD5hgZH15zXnSfEnVfFepWl9e30tloTyKLhIV2lVGNwHfnBGa870/xLruq6Bf6bqmuzxQkZKGQuTzk4H5VD4O0jUPFEF3aQ3U7Wka7GD5VW46j1OK7KWBc9amx9PgskhQjJ10exfFzxb4Q8WeD5YPDOn2lyWDFrjbsaLb0OepP+NeMXVpf6r4NuBIiJDAoPlW8e4kZ5/XBrX8PeDymv6hplxNFbQFASGYkN1B+neuhtrm48OaqmmQ3FhZ6eyqq4UM7nsB9SR1rtjGlQVjsnisJldF3lzHH6FoV9r/hgFIZNzRmKTYuWAHTIPoMV0GlrYanol3p66be3dxAgjkLfLk9Djt2zViyu30DxhNZzahKY5kxFFFFtyxAJOQMZ57fjTJlTS9ainupNRkt52ZVjSQhSSepH0JOKOaU2lBHyWK4p548mGjZktpCt54PvbUQo5CNGgmYAq3Q5P4D8qyfBp1O50g6fFbDyoiw86eUEFlPIHt7/SrS6JaaNqUlwlvMsD4EcZlJRkxkllORk5PUelVdA0zWU8VmHT7CGcXrBYbRCSsQ4AyBwMg859K7aWBr4iXK1Y8VYzMMZK1R6HgWmReTZm4uGAeYZORkr7fnVYj7ffoBsEaIVdvfgg/59qn8RP8A2eht4yHO4LuHI61XnjbTdFlmuh5UZQsH4yT0A/Om9D+o6j5UcH8Tdfw01tajzCpwWY/ePevO9INvYSIJBhXIAOeev9c1c1/U/tFy7sxBbls8kmsuzmiuLy2yu4iVQAe3NbU43Vz81zfFqrWUeiPqz4P2MZ0228pDHLJ91kGTtIwefbBr3TRklhs8mWacsR85G0n64714x8Mbi0XRbf7POInij24LZJUn+tewaDqQvIxBNKY1AztRuWHuaIOzZ9bgn/s8UjqtKhEUu8Lcs5Us5aUhAfYVde4EyqkcK5Xknecn2NZL3MqRfLGHUj7rNjjtzUtrdIjOsjWrSvysasQVGOc89feuuMug6kLs1VJBmcyTLjB2xqGOPTP9acrZsiqxshU53soJx7VSzNcTp5QMTAZKo+VI/Omwxy3V7HBG86BATvJyje34dK1TOfksYvjuG8k8GyvxlWOUC/M/pz7e1Vfg3BLFoN1FqEsEhCBlkmUMxHcE+gNdX4kaceHp0VA5CbmaVcEV8waL+0DN4G1K60e3skuZ2YhZbgkqPwxXHiK1Wnb2W58xn06sMHJ0tz65t9SlfSDFaXVtZIrYEKxhVIzycgZqfUfE2n7LfTotWs/tLMAyK2W/rz9a+LvEf7SmveJrG/sbLULPShGCpeOLMjDuAen4iuHtdevdFtbbVJtdBkd+FRcOX/hJbrWSWKrK7Z+Gzniqkm5yP0o8VXsR8PpaJcxB5FwxAUHHtx1rLg1nSNN8OJb2rWqXOME71DKe5HfNfnjrHxb8az6U8ya2Z5S2ABgFAOv51L/wlmow6Nb6h9qvJb18SKwkyHbvn/CuqmsUt2Up4hfa0PrT4j+C9b1HQpdR07Ub1LlSSwW6fay/T0PtW9+z146nktYPD2sacqxrnbL5eAxzyTxivBPD/wC1PfWnh+y0zUbRZ53UKwXAYD1PvivZPC/jzSfE+iW39m6lb21yjDB/iJ6kH3roVZyjy1Fqd1Gpdcs0ez/EPwra/YjBYW4tpdu+N4lwGYnpmsO88Y6xoOiRWccksVyYwqqUyC3tXQXmsXWqeB47mG62Xdqu4SFASSB0x7153p3xxvFMR1LRhe+S+fN27SvoQuK+ax+Ekpe0pnsYahWqq9Lc6e+8ceIfDmnW1zdxzSl1BYg7VHHcYrq9L8UeH/EWjRXWoWcFxcyLtkLxgtg/UdK4W9+JjfFPVYtINqmkaVGoNxOcFiMcDB4GenFXNf8ADOjaNZRm31xVjU5PmsMge3T9c14P72nLc65fXMM1zJ6np02kaD4L8Kvfvp0FtA3PlKi5IPT8awl8GeF7/TTcr5dlFeDc6oAgz3zxXF6vdWnjfUbXTdDu2mdVTzTNI20ADkkEkc+wrT8Q+BtUu7rToZ72KKyRvmMD4IHTOM810RxNdWVzV47FUJXV7s2odH8DaBpaaakSXbTkpxGGZz6kn+dVf+FGaRZ2FzbpciM3DNIG+VXXP+FB+Ha6xrdtNYalGI7ZV3Fxkgjpjp+lN17R7rSPEdrNeajC9mnMjLNhh9V546VrDGYhO76FxzPFwfW77mNN8CNIstHfT9OmifUZSSvmkfOeuD7Vyfj34NXei+FIdP0zSLee5un8uXykwRuHJHrz3NejeGNNudU1i51P+27dIkJ8soVLKAeOMcZzV5ddubbWL6e71GKVI4/kAkXaMZAPTjjrXZHH1L6nbDNKqdqkL/I84s9R8afArwlbfZEM9uBhyWJ2E9sDAwOeaqar+1d8QvD8MNzc2VuEmB2qwII788++a9E8MeJr7xh9vfU7H7RYw5QRPyrtnqDjnGKytb8LeFfiFfxW95DJbQWJ3NAikD06gDjtx6V308y7mb+qYqV60OWRwPjj9tjxR4X8MmW60QzXjpmORJCEztyCRz2PtXmHw4/av8aeMNVntGvL1NZvZSbeBZP3SL1GM5/Ee1em+Pfhda+L9ZsLXSoDcaTakB1Rs7SABhvYY9a8a8QWtt4f+JemS6PbHTru1mWNpPLwfTODx3P616NLFxqdTV5LRqR5qTv5HQ/Gj44fGLw7aR293ps1taMcNfRKSz4689vXIxXrn7J3xT8QeOtCvZ9W1CW5WEbIo2bLZH+RXk/xf+MviTxMJfD0Fja5AWL7Q4yVLJkkDoeueRXKfszfFmy+EniHUtP1hZkYzAKyLkNyBgD3ABrecouKkmeLPBVqN04WPv8A1fQIfH3hBrqxZ7DWLYFhIgw4ZQeD6g+9fOelxafJZalpvjC5aXUYp/NYXC7mC4BCgHPAIz+Jr1v4d/HrSvE2sXNno6h55F3E4x35z7+1edftE+Dv7QddagsZ47/aGuJIASpjyeSPWuHE4SGJjdbk4enGbdKstGMGj+A77wu0MV6tnArgKAuwNg5wBjvjsKqSfDrUdP8ADkkemzXItiCySpIcheoAH9BXno8D+Ita8Hf2xY29zNZLKDGkSguApIJ57Z9quQfHDX9C8NWtr9qaK9QGLY8SkYzwzZHUAdBXgVMBWpqyVzvq5AlG+HlqdLoPw78V2mgyXBa8kQncv+lspI9CvTt3qv8A8Jjbaj4Uktde0IzC2zHNPcRhmY569M5ANZFt8ZfFdp4WF5camWN1JjCwqxCDoQPQn2711Nh8TPBXiDw7OdZ0uVZpdq3EihgWJ79gOnauRUq1O0mjjllWOwsedXZ81/tB/DDwn4g8NnVfC+nQJdhQFWOMJyOv4j1r43mgm067FrPJunUZbGQue/Nfq1fyfC3VPCc1pbRLFDGMAszbsn8ck18oftJfs3NF4fbWdItCYgnmboWIx0JYD6V9Jl+Nkv3dQ8OvQrxfNVifNkOdPtxMEWNn4LjBJFVr14kmjubYPKXXLqxyKoaffZtzaHc86EqxkGGJ+lTQhraQw3Mn2cHG0AA5r6dO+qOJqxFd3DBjKoWAk5IUYFMe1XaJEbMLDIA5FXWSJt0EkS3AbjL5H+FVobfy82+7agyFX09hTJaMm5ky6qFChSRwOtQeUYtzRnLdeTxU08bgsNrDB6ngVECo7k+1AIntpZJNyqQD6CrKSsVxyUyNwPAFVYJIogSpw5NTeak06Q7mCPy1AyC7tmuZd0chSJDnaDwfat3TbpZVAEYiK8EjqayZ4WEhEIzEv3ieOK1vD0Mc1xICCSEyOeKANS4zI8G2WQRq2VUMQpPuOn502Te18RPuWM5OYmwQfQfj3qSQlpmeUqqovyhF5/H/ABqiokJmmjKEDhQ3Un/61NK4C2sErXkrJJJcgfwStuxx2zVFE8zUZSVCZYnIGB7+1aemvHHFLLNkSE5YDIBHtVWBS0Ny5UyALw2MYyf8KpARoUaRs5YgHkcVe0XSn1jUYLWFSXuJBFuznGfT3NVbGJiH+UMBxk9a9d/ZV+GGqfE74lWdlZRGSKK43PJ0AGR1+nNbU480tTSEbtI/Un9kL9l/w98HfCFpfpbR3Or3cSySXEiAsMjoK+jYhJ9tIJPlqPlGMVF4f01dK0m0tQeIIljz9Bir0iESMykcrUVJuUvIqcrystjl9Yna31RpkIOSBxxWzY6mZY0djntWAIjdW7yPliJGGTTLa5aKQR9EPHPQVqoKUEVypo7YzDaCOQar3LLsJGCetZljcKsxQyErjscirNxxHlOnPArmcXHcycbGFr8P2iwnkZipRcjHBNfmV/wUQizcaHdJkybyMk5H51+oV1CLqJ1YAoFO4DrX5qf8FKtHa20ywkhgcIZjg9Qp/wDr16eFA+KbGQRTOwXzUxyTyAKt2EMkGnTTlcLKxGBzWba3LQ2rkbVGwbl6Grr36jTI4/OYBudhwBkiuSatJkvcj0pnFtcXEUQQ8jzD3rJt3eJnlKkAno3IPNaN2v2bSLeJS8R5JU54qA6fFZ6SSly8pPZ+i/SsmhFJLmGKyu3d2WRhgEcgc1WW1ENiWJBZxkEgZNWpoGl0wRfIC7A/dyfoTVacMESOQkAEAdvwpJWApMxCoCCpPGBnFOvTIREu8uQMHcck1avbbEkRDDYRjB5JqCcruA/iwBkdcUmJ3Kgd/NETAjaM5HShAst0QHIIGMEck1Zt1UXJm+aRFHfipINkzzyfIhX+dAyOCHEhJ5J4AJ5xS2mm3cktzIgUBQNpJ7UlnFM8U74LFTw3dakfclg0rF1Y8ZBwfyoAZpMJiS5mfa8jHGev5VJpjypaXMkoRySV3EcqPaiyCQaNJN5bMW5Uk8/lViCO1XQzKkbh5uWDEnB9hQA3S4/Ot55tyshbBbHIx71Jp7eRbXREhZZARtB/Kp/OMXho2sEKxBjvLngsap3emXFloYu3lSIzD5SCCR/SpYD4bkR2LMhIA4bsKZp0wOlXYisokMvEkxGCT2pjGRNGSLcrpIASV64oSzjg0RYjJIGkzyGwcdqErgGlB7PQJzdeU7qchgmCR7e9Nt5caIJYNzO7EuuSBUUhlt9ITAIjJI3OM5x3qzezFdJtUWZUJwdqgYzQ1YBguo7PSnDxK5flWIycd6luZzFoSR2hMZI3MF4GfYVHqroNNt4o0kZyMF3HGfapWBjsoIyoQ4AY+tIBl1PLdWFgjAW7PysijBccZz79RVmSNv7WijgLSRHB3ScjjHGOmKku2xc2HKzLEDtUdKilvG/tEQ7RGCu7I4OPagCJ7mPE7bdh3429jVswQIqurK68ZAFVvsJt7JrmZ1uUkclYxwQAehqOZwoAUFVPbsPagCdUI3yDCxkkDHBpySxJtRG2uwJOOn/66gIbywGcoAMhaS3t/wB4pf5wDnPQ07juRrKwuxIhaKUZww4OPrVyRpzbkiAToW+Y9xU1paxIXYkyljlVfoPpTt7IwVd0TOeFzwKdx3IkjaGRisjRgjPljFWo7IRNDd3UUd3FuGEK7jUU24s52GV1ABZRkgU5XjTR4nE7mcNkBuQT9KYyA20MmszsC9tHJwFRioH4dKs20sSabcWsdyXLN8oc7sYPPNUjJc2eoI6/6QZhhVfBAP8AhVyxghSVpLi2CdmKZABoATQLe7/svVI5IontS3Q8k/SqV1Gg0yRtzAqMBCT/AJ4rR0+dre1vDG4Xa5PltyGHaobRRfaBfm/jVFB/dhTljQJlZUkk8PwgFHjTOCwyTn1q3ctbN4egIszEXG1XTIU+v41Dpi2N5oYMe+AhSpDHIOP61cjdn8PRjz1liRtqRkYKgUEizuYdDiAvJJA0eArtkKc89aYL1rfSWYojKE+Z9uTx71QufMm0g71JRc/MoyBWlp+ntdeFCsNx5soG4xvgAHHSgBtzNZnRYJFlluC8RcpIdwzjgY9zU9w0tx4fgd7aO0kOdscQwAMcZ96p3aXS6DbyPaiBmjCjbwDjvWjJG7acriYFlQDB9e9AFKCULpMWy7aV0JJB6A9xUZvBPbCVIvnxh9o4PuKkt7FjoMsCRlFl3BiAM56kg9adogB0QLBIgUMQA3Xj/wCvQBFYRSJbOzthCMqrElvxNS6RLDGs8fmPu+9leR9Kr2G6VbnAdmDYz1A9RVvw9AttPN5jL5TtyX4xQA3TI5JtRlygjRlG1mPJPv8AhV7w/MNP8SXKyMLSAIW68u/Y/hVBmxf8yYkU5AXpjtUMaBtUed42nlIwWOeKAJ7fToH1K5uppXmc92YjdnvjpU1laoNRMkESzBkOfMHIqsY7oai9urRRoqb8P1PsKZFN/pyqZ2A25CoMEmgpEt9DElzAz7Ii3AA4LGrVvBFb38UjIXyDiNjgfUiob21S11axmkX7QSpHlSHgZ6EVV167aCWJWJ8ouFdlOSq+1AWLepfNqIZlito8gAoMDFQanAI9QtHhjF6oYDynHDE/4UTzWkPlJuYrIcKJMnPpT7+5kM0C7kAVgQVGCB9aCSfxDbJbO2YkiQYPyjGMj+VUbqwYW0LlTIgZWQseCcgg1Z1zzmtkaJ1Z1bdufkEe4qLXL+6bT4Lm42JDtHyR9OO9AF7XZhcWikFJCeWRVAA+n+NZ91Cstim2MRpjnHfimMqHRg8MUilkBDddp9cUgu1bSo1DliAdzEY/HFA7hM0j6QFSaQDGFXdyBTbLeulo890ZmBOVznA7Zq9orCfQi07263IchQ3XHbj1xUVlZLLp82xA7lmDEcA/hmlawbEOjl7m2aOOOMKWIUEcfXFN0HU/tcE6S2uHicgsejdsVPoMEC206N5om3EAZ4qtpktvbXNzBHIwd3JaPgkZ6+9MovaHapOLgK80IDHdEspAx6gVTtPtSyzwQXDxxBuYw2dw96m01Z01KcQSoA/HzdRU9pF5upSxxRiWVupjPcd6VwKWnpLa66PLiWcOpDNIeg9qfcW5k1DznRApGMLxU90y2epCK4he3kA+8h4JPTJ9Kpaz58dzbRxs0YZhvJ5AH+NG4FeZY7O5GGdAW4PJHPaptSSSXYC7MSQQJORRfDyLiIxOHUMCQ4yTUmr3DGBppASRgnA5A9hUgTalYtHaIZwpBUNweaW5lik0BkMAWPH+sA+Yc+tVJmWa0RhJLyoG0nParVtZSXOmtA08ZBH3WOB9KCWRpAptEKzGQFQMg5GcVdsZjbWynyY5BjG5sZx9Kp6feRxae8QtURx8uTngjuOaYkUUtu5SXB+6Ru5BoEN0sQ+RKHR0cseASRU9ndWaWk9tFAqSrJlpSuWzj1qja6hJawm3VRK2R95cniq0d2s1xKC+xmxuTGMVVwLf7prgtISADgMh5IpPINneMbaUvG+Spk5NUWBhuVjhIkwMHmphfbJzE6bnQZK9CKL3Ak09JBcv5ipM27P3QTjNVxGbeW4MT+UpyQBwBTLWbzrh/sswjkGSAzZ57in21wD54niZhtIJA6E980wE09GltZi8COFGNw4OfX1qq1pIbKdln8qRQSOcE0JC8cUgimKgjp1JFWV80aU5lhSQbTvxwSKAH2UMkdoJcxy5XDKec/hTY1EdoZBDII267RjH1qk6IunxpDviccqwY5OegPOOK6GO9kk0pIxtEixYbjknHWgDKsLporaRUnZz2D8jB7VLFHcQ2E0yRLMm0koOuPYVQ+2KIf8AVhOxYrgVcs0ea2lMbYdV5A4yKAHxTxvp4SMPETglGPH5Uk8bNboJI0dDypAAP51TeaYWgDoF56qO1aDWnn2ELR3AJBx5ZPIoApTyxzhEiV4iByScj60xMx3kUkymVcYBUfNT3V0ISVAjA53dyPWmNE8l8jQTZKjGCcjNAD3u47i+LxiS3I4IJxmnoGRiVw4OcjqcUyGDNzI19GA4yN0fAz2IqSyX5pAtyqH7u0gE4x+dAEUM9pLHJG7spbgAZGD60W6XJs5xDGsxiXPHUiiHylSUSIJSMjeOMGprBVskM0d0UkKkGNgCrClYCG0eKazQHfFKTkZ4z61dAaK4tyY/PRuCG5z2p0uoCfT0UWyJIjAkqM5Hc0TTLNDCYHa1lQ5Y9QfzzTQFa6a1bUJYx5lqR1CEAD8Kks4rh5XSNVuEYYy4yTUD3E5mZnxdluA2wE1LDOqxEP5kEo7JkYHvQBDDF5CyLJbeWRlSCMjHtTz5f2YCOc567D0pEa8aN2E4dQeN4yce9FqPtMUvnRqAgIV1GD9aBXH3VvM9hC7bSN2eDz9KfMfPhhWPdE/IYngfWiOMC1UeZuAHyjPepFWQ2ieYqEdCBQMrNbSwkESxzD/ZOSPrU81xs8hpIg5IAIxkH6ilvIraMQ+W+CPvY70t7aw+XA8Fw29fvITkUDuPvZ4XmgcRi3GMbYxtBPvUE8h85VjfBJ43HpUWo3M0a2yyRq6EggLgmptZlitYIbmSF1CkDKg5H4UBcjvGv1uIklELAjAdRg/jUVzHNBJEZFBXpuHJBpb6VZ2tWh3KpwWZuDU1+uyBH80lDzubjmpeoipqUSmSBmUEowGSOMf41LcXFksYCkJITjD9MUX9tKLRJY3VzuyVPJNMmkiu7GN5NNkaVTgyk4C0gIbiRXiAM4Uk5CdQRWpFFIdOEks8UhfgADkDHHPWsvyEkgEnknaOM7c0+K4VrYIq8AY3dMU9hssrFcSWjNIiumMkjkn0p9kTLpjgwjAU7lAGcVX0++MSyx+ezgqVZdo9OlT6RHPN5qxOqFVJw3ekIbp0drJZurwZDAnOOfpSWi28Nu8avIqEnKh8H6U2wmn33MQjDiPnIPOfQU7SrmQ3hdrZSwwcYyM+4pvQC7oc0cFrMkU5CZxtLZP0NEUtx54WJFdQeT3AqpE0Ftdzqbd0klcn5TgE/SrVpK9rcFPNaMOclSAefyzQtQILC/WDUZTc2oZ84xtAU+lWLK1tZr2TdJJAWOVjRjt/LPSi5tJWu0IlRweCSMEenSprazELvcPbCY8orFioGaoAuLe60/US6TJKpUFCxxn8fSjT7yKXVHgu0CFlJGzkVJeQfapoi8jxBY9pRTkZz9KdAsOn6tC0Y+1FkxlxznFAEYspfPKxuSm75QOgrnNWjhhuXV13gNgEcZrpDcEXMyyKYwpOecA59P5VyniG3UOX3eWpbIQnnHpmkxPQp6bGoungxlTkKDyeam0tDZXdxHJD5m4gfP1A9qoRyeXcowLK3Yg9atNMLe9Vpw7M5AGOSTUgzS0yMxahJG0bOhPCr2+lXbeMWN3geZsZjgc5qlcPJBeWzRh4gyk4I4J+taC3Dx3KHLrGeS3U+9WCH+b5N08sUhRSc/McEfU0/BTUEZY/NLqw3ZwAfQ/WnXUUEjKQjIGGcOM59zUqNYQaaUuC8t4Zw8cqZChQPu4Bx+dAynfQT291C0qsgHRUOAPy7UzVIYYrq2mll8pJRjEbYOfep7yR5YjJv8gDueaq6rDm1ikVC4Xnc68E+lFgIdVYWsIlSSVkDAZJzmi/t/OtrecttB5GP61ckdH07GFd3Gdo5waLaCa50i4LbJPKQ4C5BB9OtS1YfQo6iVeySQOxI53deKJ4INR023nRmjlj5Y55ZR1qS1LyaeYTGqoV5J5OadprS3FuYdqsVUrgDAApCJLu8WWxtvs87jyDuLE5JqzHdfbtMlLXoAPOWYnBqrZWspuGt0WERuCpLcFaXSLD+ztSntnWOSMn7oOFPuaBNl7SLyO6sJBHeGVScFScj3FWtOv3toLm28uOYN0SQAj2OMVSsra20bV5oYxC4myx3cKDWi0MSOrqUaQ9QpwM00CJtNLTQIfs62s4f78ZwCMenTHtTvE0hfRJlVI5Ztu0Fl9+B9c1FEZLe8MEqvGWj8xSTkflWhKrlbWSIRkRsJHZuhGeQadrjPaP2Uvhdd+HYB4h1GY2s9zgxwjCttyCc/WvePHH7VsPgRZtH0aIXGoWzAMJB8uSMnJ/HrXzN4P0P4j/ABK8Q276NfNBp8C4ibGIlXHPsT9a+lPhl+y94XstfbVvE15Pr9+QPNS4kwm4jkkDHp0NNxlYq6e5x+k6j8Rfj9LCPtdxcQO4LW0DFURCwzntwCOue9fop8OfCt14H8AWFoskNn9ltlVgqjGQOSO2Scn8a8p03xh4D+EWkCOy+x2Sg/LFbkH5vQnrn614z8UP2qdd8TRx2ljIbPw/ckxSyWwDTEewOSPqKwnUhTVup20cNVxMlGEdDB+NXxN8Wa38YLjRLPxbLLppdVkhlmxEqnOV2jj0FddD+1NrnhKW00DQLeKO3iURq4j2hmxzj2Byc18/6nZHRvEFpPb6d9sN2cq7yEuz9wRn1NepXHwk8Z6xbabqljBJFyuIZFVTFkcsOMkfWvNnilDVn6DhshoxpxeI0NPxF8ZvH3iHVooNU1C6e1uvlW2gfaCvcYGDkVhaj4K1zTvEVtNb+HpFkmxtYqzFj7HJ69817n4f+E9p4C0+HWtUliv9aXo8zHb16AfTHapdf+Jl7HpL30OnTRmI4HlhSFHqAQTzXk18zjF2jqEsRgMtmvZxuchovwmgk1ePXfFJntbZVXbA5wit74P6Cul1g/Drw5qkdytlaz3m3KsY/l+p4x+NY/ibXNe8feFLYGCNGkdW2tMFYqD3GB+VbWrfDTSG8O2z6xqC2sygbhE6kKfQnngV41bHVaj908zE57VrTtQMX4ga1qHiKTSf7EimiUSAGG2+VT75xnFddqHwotb/AEyK61jUIbS9KZYLtOz8Tzx61jaL4p8JaBbGx0Zn1nVbdSN2SSffOcDHsK8D1Hx/4l1+/wBVtbdS1x5jKJZpSAoboACMcYrjjSqV5HHQwGKzCblUdj6RXXvBfg7TSi38mr6vGrHMQLNkA4xjj8a8Jb4oa54jluoEur6e6ikYRiS6ZQgPTv2/pTvh745Pw5lSO5sre/vZVKXUsjbzH6BfrVTT9J+2eNY2so5Iba5Z5bgvwnJzyevfjBFdtDBuMv3mx9Hg8npYabdRXGaHrerT3I0y6vQ8gXEkkrln579T9KreGtI1a98YGEySS6c+QrhcL77j7f4V1GufDfT9P8RJrD6gttaIMzKmSc4xjOSMGtLxVLY6XokV1pFvdG2jVWfa20SZ4GDnPvXpqdKlH3UdtbMsFgKbcGr9jnB4NXTPF5kv9TsXsipBETbZEPYDryf8aseKjYeHtU026gl1WK2ZlWSKEsEkwO44OTnBp+vQSah4ShurGGy027ikV2V4zKwA6ZPXqe/vTY7uHxH4YnaXU7jU9Ss0ORbfL8x6FRj271CVau+WK3Pz/GcR4rFp0oKyLHjaO50q0tda03S7Jo8bZI55CCynjnt3zzVLXvt1rpEGuvJZtPGUaOO2iDBcsOhOc45/WotK1ux8TeD7nSdUm3Sw/Kv2xwrFuTyQR0OBx6VyWm/EPRvDOmXVjc3qTiI+UIozuGfQA/417VHJ5zadRnn0srxOKtOo7I9K8R61HrXh63vbCbGpxKrQy7ACS3XB9wKwdS8RPrPh61vPLka8t8sxabZh16j8SPpXSfs/fBm4+IPh4eIda1trfSyxNrb27hSqg4w3HYjGB+fNef8A7VmiaH4ZWx0fwrcvPqMrmNooJC7SbgM5Hqcj8vevoqeEw2GadtT16eFwOFkk9ZIxYvitF43v9P0SyhZL28mWN3aQgRHcAeR9TX6L/Cf4c6B4M0S3NtaxtdrEPNuXTdIxx1Ldea+Zv2FP2d7e20R/EvijRAutPJmEXAIKR7RjK9Mk57dhXqP7S37RF78ELKKKwsIHExKo7cgfKM8evPWtq1ZKNkrHNi8b7b93QVkfnvBHHeay6yxnZbsPlY/Kfl3ZB9ufyNcD8SvEDX872yzhraPPyA4wf4a7TxNqM2k6fIqKI8gIJFwXOeox6V4PriGKJkYk3IYAOxJJHf8ASviUnJ2P6BzPE+wotnPajOZ7sIBwQTnv71Np9q6XEbICzk8dc1NbaRJfTnEioMcZHI56+npXVSf2P4YWANcG4uFQt8oBJ+nuPSvUpwtGx+L4mrKtWcrnqXwsuH0awiS6mV5ZFCNGygmIHoR9K+gfCl6620rRsoJwrBQCSR0/QV8M+FfEd5ceLXZnmFtcbZI9/BABHBHrzX2j4FuotO0eG4jG4yIrlTyScYyT/SuScOSWnU/Q8hxftafs272PQbOVPsYZgsTvyQ7kMffGaltwskhYw2zyqDtfoce/PNYh3MiyBY4nk+ZfObGfxNdF4c8OavrUTz2FrHcxIAuI0JG7HXqOKaep9POVOEXKo7Fq0SaeEliiKozlTgEfnU9mzWavLCjAKcEljgA/jTNV8NeJrKEy3Vtb2tvEPuucMR34/wDr1AJvtG88EEAhVb5W/wDrVopLY5oyhUV4O5cnnubu0khEhmMikFmwQo56dPzr4f8Aixpz+HfiDczuiyBpPLjcdDxznt2r7W0pLtECvJG8zZwirgKD0r5Y/aW0FdM8SwXV3IFMrtsUjKg8Dn3zVO10zzMyoqeFnG2tjyq106KGO9upLm3V3+baBgCiafdpEe57adFbKrjLA/XPA/Cq2oRW0jhbqKJ8Lny1YhT9TmszTGuNt5HbadbFW5V9xH0r06eqPwOvBwk0zXsv7Xv9LfFtZwIWO2RDklfYetXba3uDpcQbKRtkBy2BnuMVkaZe3txpz27QpE8HA2E9Sew9K0Fjj/4RgR/6R9oViCS3K888Vqc1zV0oW9t4eN7qNwqmNirbI8lfTnryO9aHg3xBYaLctPYyzIEkDtIpyGUjtnPPuK5u00+5uvDz7LsxhDtMTJke2eamsdK8nTStzOsUoHDRHaD6YHNQ4Rluhp22PqTwx+0c15BALO6Kx5CzQyLkNxgg8dfpXX6H4y0jXNZdrlxHdSLlIS2Nx+gFfFnhaVLN5447h3d2343A4I7V9CfA3xVouu6/HLrFolteW7D94r5BI6Z+tcVai7WierhsdPD6wPV7nTyutGe0iuJRIP3kcRyB9RxWXa6ZdeJfEt0jxy3YiUKYTwEI7ntmvQLzXbWW9nbTxsEg2tKi4A/GodJX7Hb3N/aiM+a26SVG+Zj6Yrw69CVN6xufQ0+IYRivbU7tHL6RFeWvie7thNc6YyRglUICSAep/wDr1taJqOoeIry9BvLuewgAUKjEgkHk56+lTaXc3NxBeXk9nHISWCSXikFl67Qfc+tW/B/i2ew0i+UWsWmLGSAPLJXcffPP/wCquNzpp6xOt8RYCSU5w1Kfh7XL+xGqLLczRl32GMNhgB0x35BosNFv59Hvb68Sa5MhZY1kOTtq1NI1to8+o3FpZ3N3cNuUJJtZlJ4OPrW3pDT/ANlQ/aZLuFpV3ERRjyUB/hznNUqlP+QU+IsvSUox1OOmt9Q03wzBHZiZbq9l27IjgqOwP/163NW8D6rpvhpcxfMwV3JJLsepHXGeK6XXtdjt2sLW2h3GQbQfJ4c9Ov1Ipdb1vUbPUdOtLiyklSXCh1bcA2cYx3p88XtA5p8S4WTXLTOe1XxffeE/DtkbSe5hd/lEYCkBsZAPFR+IfG+r6NobXs8KwXc6Kr5XBkPX+p6Yrpdehm1HULG0azhlWOcSANHgqAOCOffvTfFZbXNUttHksop4t2JGdcEADt+Pf3rOShLeNg/tbL6zTlGzKHgPxdbaH4aPly+Vc3f70M/I3nkAn0qnbahZi3vNf1nR7O7vBujRgcFlVjjA6Zz3xVPxxpWnWzWFtbCWK5NwsQU4KA88Eeg4rI8eeD9Q02wtpI70zRrOpeBeCS2Bx7d+a55U+V/u2dEa8HPnw9TTsQWvweTxlfN4pslFojxnZBJklZRxkDI4ABHSvKPDPwf8QyatqurXmkPutyyrMR8pcNyQPywa9zn8Z/2fZW9lp8pScARmIsACTycfnUXi34r+IPDWgW0DWMBMuVlcqWAz09OuO9QsbUp+7JHo0szlH3a0bnh/wR8bXfhfxveS26OHXc0wlAABB5Hb1r7N8K/EuP4geEJbqG2EoyYmBGQ3HOB+OOa8Xn+HHhjU/B0t7cTtpWq6iGkZomCq0h5HYnB5OM1q+DdI1X4BeH0up3F/a3DhhbkkKFOAD9eR+lenh8wg5LU48dToYiPtKLtI9s8J6y/gDw3Ct3pKXOmvnH2Uf6okngg+/wDWrsvw28GfGTQvtEugxpC5O1gPLbI91weMmuT034zeHr2aG2tblUlmwDbSD5Ppj61s6148l8BCO/XU7LTdLGGlgkXP1wMg85/CvoqdWM1pqfLe2r4efMm0zxD4nfsweJPDEMq6Ba/bdOjyYwsxMqDOcDPpmvJIZ7q10KfTL4xxXkTlXtpxh8gnGenXHUe1fdXg344+HviHA6QatZxDO0rIQrfhk968c+Nf7KY8U+Jz4r8P6uP7QDrIbWXaYn24xjHToeTVyoQqr3dz6fB8RThaGJV13PKNO+DXja78LNdQ6LBLFgSRwBQG9+fbjqa5/VPFOvW+ktomqxSQTWo2yW0qZLrnv/8AWr1uT9tSL4Z240TxHon2e8tQYpXXO1iPQfhXzt8Xv2x9H8V+IDPY6fBBHHxLJNnLDGAAB7nuazlhaTjZKzR1U8xpY2o6daC5b6M8E+O/w6022kbXdItntpEU+ctsvDnIwCPz6V40rR6nbKPvupGSeCCP8K+svB11r3xdhlttC8NnU45CTIFzgE9MHI9q5rUv2HvHup+KGEWk3mnI+ZCJGATPsQD3rXDKaXK0eFm+X0Kf7ygz5/dYI4Ebe01yMllU4ANU0+0XlpJcwW5M0LYIHTPrXW+JPhV4g+GPjO60XXIFtsjMlw43AccEfUe1c/fSwWcpW2uGlhcdV4Oe9dri1uj44y72R7ny5bh1LkYKr/D+lUNinOwYHrV0xhiy4KBufm5qBYtjnuF5IHWpEysYA7DYmT1yPWnwNlGRkAf+9zmpniRYtyMwY9ulQRSM5LEEEEjHXNAIk89g3l8+X39/rWxolu15M87NsDfu1RDgYHtWSkaNKOpJwDzit7TYyYiylYwPukdPxoGXH+0IztDOiHbt2yDNVVfyoWDHBGSSOhPrVmGBI7WX7RMPNC5BhBIz79arzW0iacksbJMZMgIRyo7Z/nTQEkdlcy6cCF4c792P4frUEcpgtnVW3K3UZ7j1rQu797W0gg84s+3Pl9Bn0FZV0skeMIokb5iMYHNUrAS2xdbISFykjNjdjAyegx3r9SP+CZXwobR/CNz4ou7dY5Lo4iO3Bxgc/wCfWvzU0HR2vr7TbeUI9u9wm8Lw2Sex/PqD2r91/wBn/wAJ2/g/4W+H9Ot1wqWyFjgDJI610RfLBs6Ye7FyPSW2rGxYfKByKhNzGQNuQSO/pU84zEwFZiW6PGQCwP8AeJrk3OdaszpD9ljkh4MZYsTjnmsy5UAcDJPOe9aSxNI8pJyFOMnpSG3BB4JJrtg7LU6VsZFtcGGU7sg+ta+naqZmaMg4XncRVSexKEthiT0GKpxXX2YklSpPUkEcVo4qa1Bq5tagWEbSRfMe618Nf8FCLYXfgRrtl3+RIreWMEDnvX2q2qqBEYpFZicbepr5C/b6tDdfD6/khQIAMSDBzitsKuWdjNo/MGHZHIkd/CZVkIbfHwTnnn+VWdZuI5L+C0Sz8hCQElXke2etTxLCtlEtxlHReeMn8qk0sfbr1iI/OjjXknIIrlrfGzJlbVvNluYYHlQZwuWwBmqHiOOSAwW0YEoVhkKcAjvWpE9vPel54Wfy2Jwf51XvZ7ee52KpRSfv+grnEVtVaMLGLcNGpwcHrkdcVQnk825REjDEkFgMkc0v+u1BFV8lAW+Y/wBKnWUeZMyqpJwMLwalgV51H2k/KDtHrnFVIlSQy7sknlcfyqaOSNpZDJvAHUd6ihKLas6ncBwPXFFg1H2hCQ3BkYojDAGKrW0MS2ZbPzFs5yelSBQYDkZJHAPTNOuLdbbT4uzMce+KaQAsrpbvsDJG3XHrUjNB9gO+ORnf7pY4ANPuVW10yGEbsy8g5/Clv42ubW1hwAEYEuOCeO9MCK6kWOwgRQcNw2fSkupmt7WOAFgpYKCuCRn0FNvcmSBMgoOPbPvVi6KtLbl2MaRkHfgUnqBY1vYlhbQ/vQ4GCzgAn8Kq6nDCtjYWdx5k0aDJQEk8nPrVrWIl1C/tIxOzmMfeTgYPr70y9iSPWrS3QSzguBlRk49aQDvELjyIIrSBLWEAAKwwxXHc1S1d3eztg0iBhgAqMYrY1yJb/UooFXEauNwfgg+lUdSty/iCO2RIVijIJEnTihAQa6saW9paqzSpxwnHWpNX8iOW0tVt3i3KCWkGFBx0z60zVcTazAgcW5MgVQg4/CrepzG78QQWs4MwTkkDIxigCrrNwFjtIQwdE4wtT6lsna0jRiyRgdeCc9c0zVBBNrUQVBFFnhV6DFSCBLvUYCVd1UnJQcj8KgCa8jWXUNPhBNsjMQ3ljIwB0/Uc08RLDqcrApO6r5StJyMVXefOsKYAXiRWChzxg+vuMU3TLWOdbsyGeMxNldhwG4ycnFAEcUMUelsqO7NuYFjk885x+NOljkuCrPgZUABeBx2xTZ7iVbFMjEIbIwOacZY4gi+ZiVhny2GDimgIXU5AVSx4BzyPwq3NKqvEmwoNvzEdc0zATEm4gg5bjIHtUc7OZckEAjOe1DAtw5YjJAHYjg066cOyMMEoSFB4FVdzrLAVGctyQeMVoSWojkfewYKMrjpmi47kWmrLG7yAtC75BGeMUi20ssU6tHlYzksOSc96hudQ2RMNplJ5wvBqXTr03c0iKk1spjyS4GD+VO47jb9EC6cIf3Tlwp8w579a2NWt57S3eOB0YFgZHPOax9Ve8ms7V7iCKcLIQHjBUgds808amCBG0nlksAwPAHpTGJosMV/NcwXLOrdghAxx3p9nbILa6jEuRHkHJyPwqMs9nqQRIxKZIy2RwT9ag0OKOW8vYJLd0Vk3gg8E/X2pMLGhp17CNCaCWFQ0LHDqc7v/AK9MhbTm0eQtuSTecNkgAd89qh0qyW3W6jSXfuBIU4OKnsbZLjTJ4pIVKKxcnpgUrsgNLN1/YVwYpUmtASGQoC3uM1Dp2oz29i/lWisFJBByPlPqaboz28NpcWrTsiFy2A3X6VoabayRWEkuxjbFsqWzlvxqgKi6jd3lhGzS70AKrGwB2+wp9rqF3caTK8cLGJCQQVB3EUy5vktInVUGzqQBkjPWtLw/C0+mTMjkmM58vtj3oK3M7SLiafSEuNzDMjKVJwV/Cp9KdI7OVNgYBzyeCaNJu5fsl7AYoyvmM6sBk4Pr71F4ft5rj7XLNJsigk45wT+FArBp3mW4uDFL5JY527cjPr9aLK4eMP5yB2ZifUfShr8z3MuI8HOT9O1TaXbtJeuLhgluq7gAOTQIitLhX1W5fywibQQDyM+gpjyiTW1fe8URj5CYA3+hFCT+Xq+2QFoSMgqMZHSrFnbxTaoTtkYBSAH6Z9aAIreaM6tH5kTzOMn0A9jUomEt8DHEkLhjlj0xRd+dpWoxMHRN3BwASR6A1VnkkW9jeKLzwz8pnBOaBou6gbd7iL7RIQFONy9abfRWZaMxbmJIKmQ9896n1a3jW1eZwIguCc8ge2axr+WNtPYux2KA2V6j6UFG94gs9yWwdY40iYPkdS386ytWjieBCGJYfMdvTjpUt7cW97aIsaSoFjU+ZIQS3FRtK40jAEbF1IJ70E2LdzFnTFaTBJjzhfSoRb29xocCIzHauGVzk47DNEEYk0xGSObeYzuZz8o+lR24EWnRiaVUcAnap5x2zQImS4nfRooriaPeFxtRcADt9abZ/wDINZEhjCRggt1JGKl0uH7RpLZhGSGAZ+uap2Tx21rMjPK03C7FGVHrmgB+jXds2nzyLEjSq2NzKSfpUWiT2kd1dxzyS7i27ylOBk1PpMv21JIwscEcYLEgYLN/jTNHtpb68vYoxblAu9p2B3Z7AH0/CgCfTkzPK8c22LOURuWBHqahjK22oTt5ayTfeE5Xn6VFaIdP1OQSDmRf4c4HPJ60+Vo570fOyRM205+tJ6AM08xSa68l2zRxtHhdnAJFOS5jtNaH2aRreUrhm3ZBXPpU8nlWepwpConhyQzuPu8dqgv1sJtWga5hkL7dqiDgsPU1JYSTyjUUVH+0RMcHdzz2x3pNaEvlj7REzGNs7B96obp4Ip4jCXiIYkAVJeXhaMySOGlHO5jge2adwKOpSebHFOsMsCHgeYuK07kJaWkC/aBc71yTjGKZqV/PLpirdbGgC7sgVWyk9kriNggTKYHXjrSAgvvOmgLRKwWPkBRyamscS243MwJXPoc96jsd89gX80KX+XbnFWNBt5pbadFUSzKSAWoEyCzsbxo5x9siZFY+WHGCPqaNMRQsizKDIWO4qcDPrTbcAlsgxksQyngA0yBLiK4lSJUmbON4bC07Ejo9LMl1KUlCHOV3MRzQttDYX7GZTO7/AHmQ5z9KhiuC1xLHNhSrbW6gCnorzXyLFJGyE43N/Q0gILiCGXVEkQtCuDuzxk9jVixuUi1AtgSk/Ll+SfrUOqwy22rxQ3EO+JkDK8fIz3yaj020t7rUpdk7QFOWQnJ9jVWFcb9jsVurpoTIjlywGcAHvVi2uHSKUIBKuOnU/WoIQ6PP+780hmGfUU+wtooleTdIhByQWAH8qewx1rPaiOcSxOkhXhycAUJKZLUtFMCpUjb14p8Uylbn5IZ1weG5I/XrTLW2tWspmeNkIXIdDjFAEZvTbWBWa0Yq3SQD7vv9KltbiK6snUuUcrhGBwM+hqCG7n/syVQ8cwK4BYckUlrIlnYNHLbqSRxIMkg+tAD1Nza2bRTKHhP95R1qqsqwoG3MhPAx/npViOSW7iO1xIOMKxyM1enim/s51mhUIeNyryPxoArxzPJYuPvKMcEAk+9QRpG7kFHR1xyOBSLZ4gQRSsGHXccirk8dxHErtGpQ4zIpyc+mKAK07XJniV8zIcBM4yB6U9YrdNV2TEWT7MkAHBPvU6xhL6IJcKhYZDS8AVX1WG5Gpot0vn5AIaMZyD60AOhDzSyBJA5U/eY5GBVZhaNJMb2F0c8q8XA/GrKWipdMqB4kHQvxkVGsEhlmIxICSc9TQAQWTmF/Kwyhd2GOBx/Woon823kjmgKycbHHAAqVLqGO0dyj7+hHYVZsZ1u9NnkGyKRfvLJ1OPSgCbR7aMRyjzlcKv3XPOe1U3uZswLPAoDfLvQZzz3q3BJbx2rF0ZCwyHXgfjxTJk3RKYHJUHcpk5I70AVmnMd4IkVom6ggYAqWNLgXTyMROeoJ4yaW8v5kurc3UUTSFQQ0Kkgj3FSrd251OVIJmgYqGXcO/pigVitAm6aQOxjLclScAGrdorfZpgjKUZSMMBnPrmm2VwY7pmkiS5XJJZuozVe1YrO8ZBWJ3OGPIGf8KA2CDEtjLvQvtBwRxgiiazEOnQSi5KlyPlY5NS28E6xTpFLEIgSMN1NEdq09i+9NxjBIAPNAyO4tSYUkBACsDgGpWkE0SfulQjqw4zUMUCXFgN5eGQHO08j8asvZM9kHVgCMZA60AQX8cTRx7Gw6MG3HjFSSajJLabZGEqA5AI4+uagdvNtnBiL7QeR1pbeO3k0+Q7igRRtPvRcAvA8lksgClt2NvQ0NHHcWTpMjMpGF28YPrUaQ/aNPeRJkIjxnnk/SpdO+0f2fvco6ZIBXqP1oAnM1u2nBFDrOgwGzkE+9Q28832ZkWfJIywxxkegpkUEs0bKFxk4BJpdPX7yvbOu04ZscEexoAZpvmGB7aSfCO2csARSaTG0kk0csJeJWwpTjJ7cVZtVgS7KeU7ru6Dk49qgsYRHq08kNxNAOoRiCD+GKlj3DTLVn1CeM23yggb24HPrUloIrDV5BJudh9xM5UGmym4OpbZJ8CUDjGNx7ZpkltLBqSAbWB4YnmkIkVY4tVmKAxOw3Fc8GiCc2l00pICA9R0zUuoQvFdwv5e/cuCe1VdQjWOJT5bMd3zx7uCM9qsC5cmRdQWUYIIySBnmoby5R9Ui3KzOVznGBV3UQsUVtMLeS1SRQfnOTVK/lxdQGNgAcDe3FAFy5AZkdVIPGcHAqW4mlWCKNJSdzZO/kZ/SiWZ4rcEbZimCVUZP5VXleaRGkeMxAc5IwKBXL9zFIlrDKVBG7YdvX2JqDj7RAzsUOcKV4OatJNHPpcrZInAyozwfrVZ9K83TobxbsPMrYMQPAOefeqGT6lEIpowZRIsibucZBrlPFELMEY4KAdRXUXMBuXgeT5GRSisB1z2NYetvFABCqs7sCDv6E1L0EzlVXegbJOOancmSJG3MSO/UioHLLIyZAA7ZzUtszCJwMA+nXNQFjRkupns0kO8Kn8eMkVr3M8UulQyWspSVQGkdxkfl+lZekX0v2KeF8ygZO1VyfxrV0SaObT5beQO4K5wE6DHc1aGW4DBJpzTeY7znoGbK/gKLSWefShFIYgmSNqLhh369apaNdRFHhzwuR8vBx06VraQUtvtKboDG7bkMg5HbGenNCArwwQfY3zFvxj5pWyQamFxNNatbj54jxsC5z9Krp9pt9Wkt2jgmjdSBvyADn64rQs2ltLhopPLDdF8s8kU2BkaaJYDIvloHGdobnP1p+hwzTi4hWNmkdiWbOBn/CrUhlj1BjHs2gZDY5z79qRpWs78STM7GQYKx8DPrSAoWsLw30lvIqSxnLEuxABosrP/iaSQ7iqPyNrYH0zUmrWMaX0Fypc71wYw2c81X1cRQTwTo7QDIUhm4z60kANZ3FvqysYiwXOHPIA+lE8k9heCaW0b5gOU53j6VNf/aLq3SS3uYw+erZINS38V7dWcNwZogU4IPJP0FJgLrFxEhgnjgdEkwM7ckH3qacWoVGEzrMoGfSmRxXl3pUzxPGwjG7D9vwqWyikvdPVprdFGBu5wcmkBNqOsT2ZtLqKaO4wAmDHlhz09MfWt7TtSilaF5oWECtmdcAll6kAVhR2UMMWCHwjAbuq49a0RInkyeUAVVeqHJb6/4U1uB7jJ+0no/w/wDBlquiuIXk+WOKJQSmDyGGa4jUP2jfGfi+9uX8O3MljaBcNKAAzk9SSQeRz0o8KfA/whDosniLxNqMpgMTP5JcbfMbOMDr+Ga5vwktnpbXenWkji0mkY28LDcxXr168jnmsa8+Vas9XLsL9aq8p2OmWWonRINWvdYvLm5Zy0qrh0JB7j/GvWIPDepeI9HstR0OwlE7AKXjjLAnIB9v09axfgl4N1f4gaVcWmmwfZbVJNjSSNkYJ57fX9K+l9O8Tx+CVHg/S4PJms7dSJIfvSdyckYySf1NfM4nFqnex+kxeHyyipNamt4H+BMHh/TbHXtevxcapCNyxEKY0P0xk49fWrbfETXvEeh38WnyKl3b7lXeAgPJ5Ax1xXDeGPiDrOqeJLnTdZuUiEbERxRAs7ZBzz0447etd74Ul8K/DqVNU1q3vnmvpmEDXC5AHfI46+9fOVsROrqfJY3NK2Mly0zh9N1S/wDEmjLY6veXd5qschHl2iFigJ47Y/Ou88N6Z4L8P2QtPEd9cXOqSDcYLiVwR6AKCBVTV/jppuheKGttH0ayiuLtPMmuHbGOPl5HHPGa8m8W6sdX8XHWrrU9ofCt5C7lJ7KOv50qWHqVWiMLk+Ixc/32x7DpnxI8JQXMuieH9Ka7vQ5UefISoz/tEngeleR+M/8AhJrjxpqds1wlsGIZ2R9wwemFbjj2rkrnS4ND8TRXFhdXkIuCWJZgB6nnr+FdNcaW1xrdrqN9eSJbKQS45Zz0HP8ATFerDAqHvSZ9jhMnoYL943czPDtxqngrxQHtbuK5kClZC0OA4PX8fpVrWNLvrvxEbuztoUErAzStJtQg8cr7Z7V0vjDQtN0uG31m3S9uXicZhdgob9M1e8SRxarotpLa29laOqeYIZWLNuxxnH9a1U6dP4ERXzrBYVNxldoyfEngjTbNdPvZL4RRh/3ixxkiQDqCcevrWzrk2nJoRaws2kSECTLTMgYe5zn0qtpkreJvDE76hcO1zChDxWICqfoTnrWR4b1exe3u9Lh0+WdAMPNdNu5xxwMc1vCniK+kVoz4nEZ/jMXeFGOjOjsXuPEHg+eXNvDLIoCrF86oewwf61h6b4nsrzTTod9Z3mq3MWdxz5asw9AOgGBWKnjT/hXzz6ZeCWd5cmLyECqFPTPXkV7Z+zV8LX8d3L69f2l3Z2pA2B+BKM54JHT1r3aGTRUeerI8tZbOUHWxM7eRgfC3wF4q8SRPBY6MtvYy5AubgEkL9SeeuOlev+FP2Q9P0UbzqVyssoBlSIgK36fWvbNcvY/A+hM1np6OsMfyJu2rx2r59k/ae13XL27hsfD016YXMZayJKgjoM+h9a9WHJRXLTjsKE1D3aUTq2/Y58Hh1ZbJZ1JBYTyOfywa4L4i/sC+Cta1MXejwmwvHcFx5zlNvQ4BPBxXG+Mf20fFWk6xBp8+n/2TBCyieLJExA6jcTjkdDiu2h/bS8NzaQk2m2rTzqQHjvH2vz6dutX7Wczf2+Kk9xifsgS6BpE+n6d4kv7e1k3FIopcKpI4pvwF/YvufCPit/EPie4h1WdciBZQWKdMH68H862rP9sjT5dJWf8AslnmIJ8uM5Ab3788GsCT9svW9eVrfSdGW0lbhWn3MAO5wMdKhuSfM0c7p4iV9D3jx9rafDvS7vUmlURwREhIwASO4x7V8HfEvxZJ8Udf0641oX99pJDYikUAZY45Ix09sdBXaar4v8Q/EGGW11y/up7iRTmOzUCNO43E+tZVlHY6x4dudKsrC6a4hXy3nnIXD/7J79D09qXtaVNc9VnXQhRw8faVmfGXiXxFc393LLJLv3tnAGADwBj2xXnXiC4L77ggtJGST2H1zXV3YFw5HVT3qfS7bS3jkXUNjRqwKg9SP89q+boR1uz9PzfFznC1znNBslm0V702l1cTbC6KF2g+o6eorAhin1K6W6NuITkkZOWA+n9K9B1P4ixzLPY6fbtDEMr57ck9c4Hp0NcjH8rhYhgEk5Y/nXpo+AlFvVs29BePTrqCcgSAuu5ipJAznAAr6t+H+oyalo1vvwHxuXamCQSc5HtXyZZ6lJp8iywNsdTzhd2R34r6A+DPjD+0YRAsjRBlBLFcsp+n44rixErO59XkOOp0qvsluz6J8A+EpvHfiCCK4hD2qHDs7EMgHTA96+1fA3g7SvCGhxRjy0hUDLvjLH1r5D+G3jiw8J3Lz3YkmldDl1XARRk4riPE/wC1D4i0e6itpJjLYvIWicMSoX64z36VxfW40Je8rnXxDHE4qUadN2ifV37UPg+xv/CUuq292be8hH7tVkAVxnkY+mfyr518O2htrRbVLmK7njhDfM2CoPIHHvxXjvj34/XXjUmx+0XdzKZAYyxK7FzyMdMV2fwutDpkct00QmlkUBTJJkqMDP8A+ql7eNaonBWuepw9hMThqLhVenQ9Jtb1tMeMSmOG4kUkgHeM+meK8T/aF8M23ia1uJdn2iWIAvKcqEJ64+vHSvT5IWubyGVQgaNt2ck8VX8WWsOtaZJp/wAkkpXew2lSvpzXW2fTVKV4vmPgJra1u9iSxSq8UmCN2AR78flWjGxsb9RaW8jiQACLcCAPXpV/4vaPdeF/GUdvGrG0Iw8gXb83ufaudt7hi6Ktw4cfMSOcAnsa9OhK8T8MzrCOhiJI2kvbCy1SSBo5HuZkyyqfu47nim2nkRWt6kj3DSyNuQjkfyqnFBBbai90bgSNKojLScNT7S4uvtcht7iBYiCrM3Jx6j3rqufM2tuXra4f7E8RuTI6j5AQAQO5PrT7C/a70eSP7Rbyyq5DO6ndtHQAZ7etHh5JRcz27taCFskOy7ncfn61PYJDb2txHcLBFcgnBxgt6Ae1UiSPR51hW5QW8cRdPvjliPXNaPhi9S1uLu6jEqlSA5XI5HIP0rN0m3bfPJMsoidT84GFyOwqz4fkUyXkMMiqEHzB2wD+GKHYqL5Xc+ovhZ4u1nxhp01pELYXKITHFGCRMfevUfC0+t6TdWSeINBEFpM21UhQg57Z6ivkX4VfEy5+GPiZL/dJdRsVzEqgqv49f0r7I079r/wb4h0Fo9SVra6RcMki4ZTjqOP1qk1azR6Hto8nw3Porw/8N7TU7AqYLdVkGVif5vf0rWtPgRoQfzL0ySqefs6kCIH8s/rXy58Nv25dF8PXX9kyAXsXmbYpVkydpPRuO3tmt741ftneE7zwq62GtSWGrw/PHFExyzDsTiuSVGk3rE86eHi3zW3PofVPgP4S1S2eBbcwOw4eJxuHp1Brx74k+AfEHge3VbV2vrNflQiMnaO2f61wfwn/AGr/AA74Y0+PVPEGp3V/qtwuRbbtxAPf/wCvX0X8OPjJF8Z7aVrHR1hsOVM1zLnd9BtpxoUb2cFYqGGhCXNKN0fMt58TrTw/qFodT1TzlUhSiRLgE9h/jW34b8SXHxI1GfUNOvItOsbf5Y5Z1DlznB2jPHrzWl+0J+yPqnjXWZNW0Ge0tHAB+z7SFkPqecdPQV8keJtH+KHwh1QaDMjJGf3iG1/1RBPIJ4OeK9COGw0V7sD3aEMBKNmtfM+n/E/jy1+HupjUNX1ldRLfuooYY8MMnqeevXmo/D/jjVtbUazp2g3FwlwxSNnUkdeMHvnHpXmHwY/ZT8afHC2m1vxBq4sYC+EM0bOWPsMjpnFfYmj+HL/4H+Dra3Ftba0lpGejGJiAOwwf51nOjhrW5AqRwUY8qjdnl/hbwV4s8UeKku9V0AwwAlkJXCq3UE5NdPrX7P3iPW9St5zPHDbowZ4hJwcEngc9qfeftteCtMtQtyr2d6o/eWzAlkPp0Fc54q/bu0XT9Jhu9KeC4kdwvkM+GxjnPB9K86phcPLRRseVy8kuamrfMyfiD8H5tN1GIT6bNGBhFu4RgDnrn9cmvMdX0u40vxYNI1jU2bSpV8xXOGcHGADxj1PFfX3wg+MMHxo8Nid7CLBJSRXkyvTnHHvXPfFP9nLTvFVzJfWkpimMW3yozx1yMH1BH8q8mvlcZxvTep61DGzbVKtqn1PnCXw3qGseLNMTSZYtR0WLZLJHNJgZGcgkeox+tb3xD+Kt7r/xB0Tw1qOlW9laIiyONzPvwT34GDjAqjd+C7r4c6Zqg0u4u21JFw0cqYwB3HWuR8L2d54nnGta1qLWuq2zNbxQSKCHjKhgT/wLP5da+Zq4Oth5OUkekoOMXKk+ZHc65qfg7xF8Q9MsYFe2u7cEZt1CqWHIBPoOaq/Ejxloi6hPYapYLrFlB8yzQ5dlGBnd27VyXgT4YaxpUWs+JLxbd7mfJjVGJZQQc7frxx+tYvwU1u10fSvFV1ryl0Pyt54wOhAGDznJ/lTw2Kq0JaM4faqrHlraHovw98CfD34mlLjQ7i60q6t2wYYZAhJ+mDxXqmlfEaP4L6pJp2rQXF7YfeN3IhY+wB6dCOlfNPhBdK8JW0ni7QdWFmwkAWF2ysuewGcgDnoK9Q8S/GG11+0t7TULmxmhlCiWOdctnvjtX12GxkKz10Zx1qMrJxd4n0PH4f8Ah38b9FF9LoFpexyHJeWFQ2fc9a+Av2w/2KJtK1G81/wfYxW2lRRmWaAzAdOpUYHqOp9a+t9K0m7Twy83gbV4baV1DCLG5Afpmvm/4mah8U9f8QQeG/Geu2+n6FKcyTWuB5q55U5I5r3aVRv4ldHC04v3XY82/ZK/aYf4M6eul3GiLPGrfNK3BHPPNfefwo/aQ0b4xXUtvZ2axXCLk+ZwMfWs/wCB/wADvhe2jxWdlp0GpzPHtkneMOfxOeprnfjP+zXq3g66j1r4ZRGyuwT5lvB8qkY7D3p8t3+7kVKspJKe56J8SPgv4d8TWF3e32kWd3eyRbS5QNx6dK/MT9qT9nqx8K68JfDV0kYhG+S3ZgVVj0GMf1r7Y+D/AMcNZ8Oy3Gm/FD7bp1yG2RSzriN8dR/9cVs+P/gr8OPi0Tf/ANoeRPdjeghmChz2OOvvW1Od/dqHm1IODTTuj8fo8XCkDLyoxDbemQef1pBGeW6PnBAFfS37R/7Kt38IGn1zREF5pkalpiSeBnuPxr5shuGuQs6IQDzjris50+XXoOLUipIShL8EYxg9ahPyyLtwSR82OmavXoVotynJJzjpzWQJmw+VKg55PHFYGheCiP5lDO+e3T8K6a3ybVEKHAHKdB75Ncro8wiv4jIrPBnkdDXV3NyLh/3TbFOMD/GgBWiW3snMRCZOGjPJ/A1XmEcbWsUSSxy3OANwzuOO3twRSXEomZVwQwIHy9DWrLdmx1WwS4VJggBBXkrkdvcCqQGfrO7Ur61imjS2MZG5lXkfrUt9b7r1EjIMaKAHHfj0qsC1zrQlEpuY1fcyNx9QT61aNz9p1N3WMBixCgHgDrVIDpPAOmNL8QNAiLkh5kBjdsL94Y4x3zX70/D+PyfC+mpx8tug4+gr+f7TNZfSvFem36FsxSoGlBxtAYYP86/cX9n34hQeM/hdo97FIhufsq71DZKnHNby/h2OyEXKm7eR6zcXS7Cq8npVC4ugUCAAMe4rIt9Qcgr1JOdx9aeLjgkkkk84rKNNvUxjBrcnjf8AfCEAnceSa0L7FjbAxxGaXsi9TWZp0ifbg0jZx0GOldHtUyKxPOOKJu1hybRlJcX22NmslRW6gtkirTW8VxGTJEoPcYzWgACKqXU8cIKhwH7DvWakzPmOY1LRLdHMqAxyLkrt6V8j/t+3MmjfC69cWxu/tCCNsnGz/aP0r7IvWyGDkJxkEmvlD9s7Tbeb4Ra79suQXkjLJ5h+76AV6eGk3JNl3uflNpxe7ihvF/eSkEy554HAGM9q0YZ4m894pnR2Xa6EYAPX/JrL0x1jsD5ZICKU3A8E960rqZE8PsrwEyyYIk6bvbNc1dWqMzZmxsBHcPFNvGcN3AqvEC5J3IwX861Ags9AMcNtGJJFJYjk7uxzUU2kNp+nxmQgvIm48YP41gSVNKtdPtbi5ubq3eVimEaN8Ee30rMtU+0h5gjRDdyBnA9OauxIr2TZLKWBGCMHrTmY2+nLAn3c/dHGff60mgK9vZiO0aR5FZ3ODjtzUgjjNmkJhWMZJLjO5vrVeaB7mw8grsORgqecZ9asXJkgiDTAxlVyM8Zx0poCrqHkafFD94nuo5J+gpbyz1HUbUXFppt3LFGANwiIUD1J5FfUv7EP7MMHx68WnVtfjd9Fs8HyzH8rnqFz/XvX6Q6l4Q8F+GlTSLbQLNoUxEVSBT0HVq6YUk/iYH4cTg/aLaJ2VAACUlUg5HYfjWjEitfhMeYFG5geB/8Aqr9bvjB+xz4K+L+lLHDBDo93kFZrWFQw9z0H4V4Zov8AwSWkk1cTXfjJvsG45VLX5yvbnfjP4U5UFupfoB+f80lvcznMcYKsSFjBPf1qrcRTz3iKttILY8F5F4z1r9ivA37CXwp+H2nmOezGsTH/AFlxdgED/CvR7j9nX4cHRY7KHw/YyWyfMixwqRn61Cpx6yA/DKyu0j1SNFZCQct5ykLgVO1xLN4jhNnNFAwPzDqSB1xzX7G+O/2Jfh5438M3MUWi2mm30ibRcQx4dD2I96+B/jT/AME/vGHwk1Uah4fD+JbCY7Qqx7XjPvz0+lP2Dl8ErgfNAiN14immMzlwAxA6Ej+lUMmfXTJMrygvkiPpj3ra1DRL3w94m1KyvJYI5LeP94FbhW7pn1HfFZ3hQ/bbq5mjfCopOT39q5nFxdmAlqkj6+0qQBxHmQB+QO3rVi11ENqizkohVicAZzVfRJ2u72+MUUodUI5XC9fWrGhgRi7uZLdHkCkKzHgfhSAggCXviAOyM6DJKrxjrzVnT79LfVgI5ViKg/Kec/WqmmMYL1p94BYYIXil0tUjuLmZ4FkOxiWJ5GPSgCTS3hvdV1NmEu2HBLR8Lk5/LpUlmssGl3jJKjxM+SM5I/z3rNsr0raah5ToqzEcHrxVlWW28Mqxi2TSSMNwOQRjg4/z3oALgsbC08tmRy5JDDKke1XZ4BPdBmRZmSPBdRyPpUMcoj020hlAkZT8rdDkinN/x8vJHM8SeWFMZOAT3qWBNM6m22KASPQc1TVn25I+QEfQ+1QuX84YwA3GKttLJFbsoVXDYGDnNICUoFgWR12AcgnkVI8PmQAqzhyfmVuVx7e9UYlmlt5Emk3hiCoHGB2p1tcSGNw+So4yDk07AJfW9oXgI82KXOCQflNab3M5t0VY4ygwCQMHFUgW8sqHEkeQ2GHIp1neIGkSUsGBztAyKEO5PPIU0G5k83EiyfLG5AP1rNuyMWUk1us4Zl8xxxtHapr+4N47xeSHiPZRk1JPcJaWcauwGWwqnrmqQXJtQhR9SheDciEBQW6ipoUa0uHUusj4K8cmqEjTtLbOYmMZbOattCr6oZVkKbgBtPOP1pPUos6LJYyNerJG0c6gDcDkH0P1qnptswjvf3pYY+6TwRSWJlsb+5k8kOjqV5ONx7Gq+ko4urt5BIidNmcA8dqWpLLGktbWDTefY+fkEKQMgfWp7S/fVoZ4BOYPJGFj6Jj6f/XpPDFg0L6n5lwXiZCyo/JU9+aq6DP9nF1DNbeaHPDDgnJqriDR/PvLO6ZYElRJCuCCSfU/TinWF88kd0sCvG6na5C/Kvt+VS6XtsjMIS0SFjuUHGB3p3hy7mS41NAECMQAW5JBFAEejMwa72yKVx/qwOSc8/hT9JvLVrq6Q28ksiDLFeFIqOygjtby7S4BE5HybTwfwqTQo7iTWZoLWZEJi3OrDPBz+tA9x9rL9qu3McYRXwAp4Oe1RRXxTUzDKrNnj5RyKkknNtqhhuIGc4GCpwd30qSyRoNUJEao75JaUE4/+vQPqJZ3Hka2Y0iDPIhVVkBIAHeq13O0Or2yMzxiZtoEYzz7+1W9UvDa3UUkuHBYBWUc5py5Gu2DhcOxO0yD5c4oEylfPJFfxxshcq4xvGAKffzuZo2JSAg/fHGPT2q5rdpO0wlnABL4DDjBqjcW5YICvnpkH5eTQIsarKLnSXSTdKG5ODgk/wD16rLaxtp5UR5CqODyPoa0dSYQ2zf6KwCqDxxj61UE7PYo0RQlwDjOeaAJHjN5YIWCJtXbhBgY/wAaSK0jTTFCEu+cYPQD1plqI3sZGw4cH5jgkVFZ3sn2fbt3RKSA2eaCyaO4ufs5hL5RM7VAwB9aTS0hnt5jJA5l3Y3kDGB6UafNbMkqgSCdnIIQbuMVNp8s66ZKpijx5hyScMoz3FFgItPmbdPGZtwSTCxcD5cDmremXawG5VI1ZZFO5mGSPamaXa2v2ucyW5uXKhlY8cVUjhittXuQHaJJQWEWcnPtTsyCG1khF9Ii4MhOREBk0mlXcVr4j5VomeMoY84TPbI681paTFJHfyGCNfNZB85xu/CobiCJ/E2ya13ziNSro3KnPJNKwFOfzbq9kAADq21DnAPrzRciW0vVjkjAjKdR13U/V5RDqdrB/qUYkGTPPHT+tJeWk00luYJwZGfBWQE5HrmhgNRnlvI/uqSep4q5cRJHqlvNG2WRSpDYIz3qpf2BeS3afAMLjeEONwqPVplFxA8MbxI5wSWBA+tTsUifxBcRTTW7tGSQ4DlAAMelP1+DTL20kSGOWPIByOMfzqC6j/cs29d4GRnkE9hUtxqNz9hy8CIXUZIHGPUGhAyi8f8AxLthkZhswAecjHeptMvL59GgDW0YERIVupI7DrS209tcacWmBBHAZO4+lS2CmGNY/MLRZyo7YqrAylZzGVJFktPLdWZgFySe/wBKl8LXDXkszpM1oSCAWUA5HY1M181vJI0Ue9gcAiqcN5G0lwzJ5bDG4Hgn6Cgklto57i7njlZJ8NkEcZ9fzqvbQKs0jAtAC33TzS2k+67BiccNn1omupl1B1kiypOeBggUAQyK73bgKrluST0NVLWLyL1/NyiqAFB5BNaNtYrI9zd/aCgQ4WE4x/n3rPuLyY3JR41YjkEdMUAXmLS3qrBdJKVHKtzx6VBZxGLVLlby2EiZ4kh+lUopI5NRd8CFyByvrV2ye4ErmLMjDk5PagCQwtLDc+ROsJA4VxnNOspXEIJhEqbcMo5H1qobu2leUSB4X5AKjIJ9ak0W2njjk8mbeFRmwRwR6UARQfYWjndmMTtkhQcA1bsbk/2bOjlMspHviqcgWSEFrZQRnLg9abBYfabV2jnEbqOFbkH2oAWOO3mtyjBkYcArxVp5HsrJ8BXTA+8Bk1QuVntIkGwOTySoyAPepGBuLZw0gB25Ck80APl1MTW4VYBbgKAdgwKUzSpo7hbvcykfJJyT/KjRx5wME5QF1wuehPuahksoYopBuIlBPGeM/wCFAEzSCaw+dHD4GPLwD701PNgiEUUryMWztkOTilG6C1RmOT1Yjp9KnuLmBooH2+VIMAseOKAKd7dRLc2xnt5FZCeOx+vtUyXbG682GQOpwNr84p0t5M2oIHRZ0VQMAZzVe4uoptQaNImtj129MUAWJ7uZ5X8xC7jtg/yqHSL5POkJkZCytnPrjgYxUmmtMtxKY3E7c4ycn6VV+zgzSyeQSxz93oCaALnkTfZJZt6iFjj5RyfrVO0uLa4snSVHBOdrjg+1WrGD/RWY3JQFSPJI4yPfNIIZjp7nyl2dGKjP40ASpYq+ns6TMQgAMbMDuHNNScoVU4HbFFt5H2SVXbDYyrUkliWhimVllDMSqqefxoAmnKJdwhJACVBw55z6Cla7QX7G6tTOCu0PHgGjWJre4NqZrco8QA3J1zUkrRQ3KfZm85GAJVuCM0AVAyrcFU3RL0AJp1j5888kfDIoyAepNOa4Vrz96mAD2HNNhkKXkv2aQxg9MjmgCI3UMLOoRzIDyVyRn6Va0+VpY5h5pQkErxxn0NV7SSSK7m3Rl2J+ZuADUqRJvO5mRCf4OtABbC4lgZQomdck7Bgn361PZyq1oy3BdHIJyhwPYYqjZyyW00rRSnCHhm4Jz2qxBPJdB40j3n/ZGTmgAtRm2kCSkBlIyepq9YARabLCIBOzLxuyTjFZ2nqJEkikR4vLYqxIyRTrBMzSbbtwEbHPAx70ARWSRNayI0DoSSCiHBH0p+nWyNE8cRZCASwdskY/rSR3fLBSCCcEnrTtJcx6q8SBSGUyMSeMY9KAIrC6LzvEjh3XqinJA9xT4jcC6dFJCH5iT0x+dWopUs9VWK3swJZImHm7ex65qtLqUn23y54jAeR1yPqOlLqA6eR7bUo/KkBAGdwGOcUxp/LulZYlkdyAQSQPfmn6laQzR2582VQSd7xjBQdjj36VFqMFta2sD/aiobqzjBHTH40bgWNViuIZ7KYwb0OMMpyR6CqepyubhWIaLoRtJBq9qN20lpEsM5VNyElujDIxzRdw/JE7uh55PQ0rANuJ0KRRmVyBg5PXH5VW1NIrlFaG4kUEj5mwRmrt8hks1fh2XAyOmKqF1ktxE0TArz6ACjYDTuZmn0mAK4nljwMPziqeswyrpcVx5QlCnJWP7wqOKQz2L7I5YAMjfgYBpSJJNOKrMRIF4Pc+9UBb02WSWygeWBojIM/MMH8TWleCABYhMXJj3euD6ViaZe3NxZJDPMZXU4Hy4x7dasQrKlyUfGR3zkigC9pCw3lrcoHPmIvBHGCKZaWyT28aqgV1Gd3IOe5NQ2MiWkl2CNhkyzEd+OtLpuqCVZdqBgcrvB/pii4WuakRihssjdc3McgDRvwNvrmsDxRAJiJUUKEBOFPP0NaMV/cglFRWRyFYsOSAeoPrVLX7lLKynmAMsTcIxIBpsDhZgBMWySG79DipbWFzMSuSByQT2qlIzPKSeR1wOg9qmt7h4XDLnA6+/tWYnc2tJup7XVxHuWKF/lYkc5rQsp7qy1yS3WSIIWwCyn8856VitKCyXIjZsYJxyeD/ADrY1oyfarS8W3KiZBlOBjimhlu1lNleXMZS2dZHO2QrhgD3B/pU97Zva3sERaKSJ/mctn5e4P8A9aqt1EYjG8kR2vyH6gVcvLWRrFJPlZQACwOT1qgF1uOayvoLlwpR8DEXIJPQ/pU8yTI6yRqqvgZMgJIHtUdyWj0p5BuKqOHcZAP0q1DdLfWUZRjM20FvlIBIHPPoaeoFXUY2sriGZXE8Mi7nCfeB7Y7U7UoZpI4pVjeIDBY9qu/ZZr7TZpYYoklXJVQ2TjHp7e9QQT/arA/PNLORyjjCgikwKdxaSS2yzxSKJQfkLDIP1HFOvNMbUtDRruS2Z9wLLGMYqW3vLieEwSfZoCvRFyW/On6e6LC8K2oO0kSOT96lcBlrbCXShEkMYIU7SnU8cZ5qtp0LvpuyWAo6cdcg+9LYOy3csSLIFBIAXkD2p0MT29zL5115MRHyKeTn2qQDTZmUOotnRkOGLjjH51eswn7xH8wlzkBTkDj0rOmlMd8kX2kskwx93gke+avyWc9rd2n2O6Sd2XLhxg/SgCzpt+ltLJDJLH5coK7ZuB+FWoraOMD7NA0BHHPKvzVIyy2+pCO506O7BGCIxn8qIA6GRreSQFW2mCTkIB6e9A0S6te3WoWcVjNJKsEMm/ygcofXivSvgvaaN4W8RDXtciJhcCO3WX7jHHzZGPQjp71wtlClxDLcXDhEjTO0DJbntXVahrt34v8ABVg1pbpBb2tysTOy4wR0I/HHHvXkY6TtZM9rCYqOGg2tz3LQvjPceGfiB9i0+0h0rSrmYebNFGwQj1A+npmvZLHwraL4rl8aavf3D6QkQYp5ZCtngDoOmQa8oNv4Q0Kx0bUtcvJvEOoQ4k8q3jCxLgZ5APc9ya7vxd8a0+IXgiS10uJdOj27PLC+buAI+mMgV8dVj7R8sdzqpUcXmU1f4Tb8S/Ffw74euk1LRPDMEk7rmG5uGCkkDBO3Oce+c1ifEbxzeeM9F0y4v7iZBI+QlnDhYzj1Oe2K4yCZPE/hZ4ri0hN3aAt5jttOM/exjvjpmrvhGG88aaLJa6cbizjt+JBGNyjvxnsRXXh8Eoe9Nn32GyfD4VRnJ6oralpNtZafZX9tahiCBLLM5LMAe3/1666Xw495ZWOpz2M0dtbqSY4FALD1xzWnodxdTeH7zRpLK1tGsl8tru9cEuezYx6Y71hadPqGp6Nc2La1JezW5aNY9OXn2yxrsliIx92CPPx3EWGwbdOGrR1PieC0u9Ks9Sh0q3cQRhlNzJscduRiqOs6tb6h4Ud0bfPEo2R6dGHMbY+nasfwP5L6LqemXtvcXLRN+8e/fawz1AFaXge31q/vrnSdM0KSKxeQAXNspYqvucDJ71VLCYjEO6Wh8LVzbH4y/s2+Vi+HrhfFvg24tLnzLi9ixkXDFGY9QR/+usrwNrNzp5uNNm0+3EaBl3sS0pPuScfgK2vG/wAPPFfw7ukay0e61KCbJSRQS2fQgZ715B4rtPibHdxTReHrvTlkcvmOMtnt6d/Q19LQyujBKVTc2w2V0pQ9piJ6npnhePWNV8SjRPD8fnyykmQSj9xF3IbA69cU/wCKHw21j4dW73Y1q1ivJXAa0tBtBPfaTnnp2rX+B2k+KtG8G6yJrO80zXbtDLFdSQklzjoPf2NXvhX+zt8QPiJ4ustd8ZNI1lDIGKXbEMccg46V66nGmlGnE6JYulhX7OjHRFj9mr9nTX/FniG28Q+J4DNpqbmihvT85J6cenfn06V9s6lpt34Y8MtFoTWlmtvHiNJIiRjHA60220y60HTiIPLhWFcAnv8ASvlb4z/HnxIuu3Wh6ZemUoSrFRhMYyct684xWcpyqPkR5sq1bHTtLY8z+I37Tni++8QXegaq6Pbmby5DZgqwUNyFOT1A5yK9R8NfHvwf4S0WDT/D2nNKHBM0gXDBsdWOOSTXhOhyR2fiFLnUl06Jbh2aQyNllJ7g45zk9a1PEVrpVhdLdyai8dkfmC2sAUyNxgBumDV+zVKPNNnpLAxiuao7IteKtTtviR4xkmvtDjS5dQFEvK7RnGW9ea5Ow+E76f4pucCxtdLmXf585LrD0G0cjqT3rvfEVlEYodTtdOmjtVgDKDLtdm7ArjqfXNVtUifVNGtJpNHjtrKICSQTXB3OQcKpXHc46muSeY0aUWoasznmWFwsGqbuypa6enhHWobPTJ9OuzdAl55V3KnYYw2Mkmtezlu7O7FvNcaZbW1wrpK8alXDcgbe3PeqOoyadq+hWWoTx2umTWoErQE4XcOQpPHHIrlPEvjjTpYre7vtb0pLq2wfsUYDqX7c9fQ9BXg1czq1k42Pl8TnVesuSKtc6e/1NfBt0kEP2u/sLwrGJgvzhjx14/l61i+K9b0/wPnU71tRNhGNrRxOMNnuwwOBnHB9M18++Nf2lPEniGTbYJBpqW5YB48sjehyQPQ9PWvNdX8beI/Fejy/2zqV1NBMcmMScAA9uOQeP0rkhQrVvQ83lrVrObNJorfTLcSSzbpSciHbj365715zqWp3Oo67MqxGG3Q7lC9Bnp9e9et+LPhT4k17XBfw/ZdPgMar5byE7fXjGOenWuI8U+GG0G+MQuFmJQbyo4J74PXtXqxio7H6NjMbOvLQw7ed5pGTyyqjqx6Z9atxr5bFsqAvY96gjcwxheTnJwozWNqmos7hIyQFOW3cD2xV76I+frYib91M1/7ea2nkSFcyocc9CfY11nws8VnT/EbshmWcryh6ckZwen4V5nHciNi3UjPX1rU0TWZtOvo7hSEQKdwOMg5HeiVHmideXYh0K8Zn6D6DqcSafbyHfNJOmdoUMM45BPFZur6Db6pEZZo4liPG088fT2615j8JviG3iDRv7PjuJI5I1HzoucjHODx2PavV4oVjsXVSdsYAZnPOe1eJOCvaSP3fDOliqcZ7nn8HguDTvEi3xkEsYcIihcjp1I+o/WvW/DyeTcmNlWKNlzgjBGByAP61zFrcQpm4WUhomKlljPB/L9RXS2V8t4YzHcNOEGPNdMYHerhGMdUexGMYqyNxLy33HGFA6HOCaRpFe8lWCWN2YKPMXkpjrxTJJo1jRAI3ckcnr7dqnhsd11DLvt4CuAQvBY/lXQTNXR4F+0j4LS6s7i7icvMuHPlrkP6gjqMeor51sddsVSQJbMbkKVdJF2qD2OfUfSvuLx94ej1O0lkaJnmJIyflVTjjn39K+I/FWgX3hzxDerfFFgL5jAGN3cDoK6KE+V2Z+dcSYF1aftorVDPNW4iG7yhIPukipopN0ccvlxEKw+RRgnHrWXpsctw7TIyFRztK8qalngeBXBkBDHeWTOB6jtXrJn5HNWZv3d49ldxyQRwSl1HCnOz8Ko2V5eXGtSn7CJ+MebLlUQZ6Ac5NZ9oIlRJhHIGHynac7jViWa0imhlubq9tIv7kYyWP0FUZbHQ6bqEy3EkJKFQD8pHy/XpSaHE0Wp3aI9rLczr8qzMRtx6DvXNXeoSDWrdbdpIrOQgEsuXbPqK37C7s7G+ilEqG7ZiqvMu3aPpTQhkV1fx6v9mijgZnOGk3ZA+gqe21K4GsqZ0AWQbCzc5PfA6UQXS2WtO0SPO5JO+Jc8nv16VX82a48TW6taTO7uCjAABfcDNVYpNo77w/4KGsaotxpLRWrqu1kcZ3H+ddD4T/AGVZfFeoXd3r/iGDS7beWUE72bnqMkAc/Wue8LeJh4V8RmJ43EsjBF3AhXyfXpzXrejpL4lnluTAJtq7Dbq5wo/Qc110oU5fFoe3hsPHEU9JWZ518QfgnD4L1HTR4f17/hIiZMSW6cNt65LAnAGMYxXpvw7/AGpvEngG8g0o6JJZW0CYYxtu3Y7jj8TmofDfh24vbu+m+yJpohYqF3Ekn6+/tT9L069/ta5F1pkrxlT+/ZQcj09h9a1lQovRSO+OAjazmfdXwL+MNp8S9LW8u7xfMAAWCRgCCMZyOteoaha+F710fUItOllPAMoVj+tfnP4R0LW41v8AULC4TTZAziJY5CARjA4xXB6zrPjr7Tds99qDvEAX2lnABOMgj+Vcjhyy5YSOCplyc7Qkj9Pdb+JngrwVpksb6rZ2USZHlwsAVP0FfBP7Tv7RniXXdbubfwRfajPplvEzSTYwhx/d4z0GK4z4feCdd137Rq2oXTTKGIiiuHbJOeGIxx+NbOl3UmlaRfNqlqSXmePEy4XI4wCO3vWtOjFu05G1PLNbuaPAdI8IeJvFGjXPiGe1mvdQkuW+WaTaxOBliMY49DisTwp8OvFvizVbuR4DZbJGjkhkyp29dy9vpX114b8O3+peH57gFoIZo3aFocALxwcfWuf8O6tp+m3N1BLKwuxlZZL8hXGODjt9K6fqtKWnNqdTyyMtIy1OW+HPiT4t/DKFtN06ORdNjyVZGDHr3PXJ+lfQXwP/AGmpvDWo3D/EHVLhJyp8u0JyMepPtjpXJ+CoZdUN9JZCee3iG0vDgruPPBJzwCD+VcZ/YOl6zrV5JqdtcziP5Vkmj2EcnGB9M5rOWCg9Iy1LeXXjZvU+7PCfxM8LfFtpJdJ0ua4Gwq87xAj6Z9ea8X+PvwD1zVJzc+HNOmLyDMgjIUAAkgdRxz/Oua/Z9+JcXw3W70uzIFvLKzwiUgHdgYBGeBgDFeuaR+1aj6u+najpU5CpueWMDCjJGeuMZHH48V59XCy+GornEqOIwdS8FdHyjrlz4v8Ah7app2pSXmmTNHjc4yrEE4A+vH51Z1jwRZaz4LuDb60g1TUkRpopHG1nDDPft7D0r7JudV8E/F+wSfyoLp0G5YplG9D05HY4Br5K+JvwC1rTfF8t/p06R6MC7LsY7ol5JwPc18vjMqT9+lozv9pRxz9nOPJIw/iN8JJPD/ww0uCynS6NqQWeMbScjHA+tcxr7WEOm6Db3lu8V1NGqyzqcso479MnmsTXPE2vT+IbOxm1KSW0hkG2JiQCgOTk+uK7Dx1q/g3XptKt4r94pLZwJIIoyVBJGcn/AD1NeClVw8lzlVsDXwkU4e8jsPhX4tT4Ra1cj7bNqtlsEksGMHb2I5PQV6r4i0jwJ+0HpqXivPBdquI3j+8p9x7c14jqOhx2PjWzvdPure7tfs/kzWit84XAxx61N4E8TxaF4luZdOdtPNq5eWDGFcDqMfjXtYTMnF2ZxVcPGury0kel33ivXP2XLVbzT9P/ALV0ZwA2MrJkDqfrXpXwR/apn+NLywCzg0yVcHZNNuY/QYFchdftK+CdUs4odZspzC4IJeJXQ469/wClfPvxz/aS8H6Ebe2+HVhPbarC2Rc28Kom3uCc5/Svo6c6dRc0HqeRKhNe7KB9++NfgTovxS09I9dRJSCWWS3OGUn3rybxN+y7oWjW0qWWr3dsYFKxuz8qe2DntXz98Cv27tWiWKz8Vi6MedqNGvL59ee3tX1zZ/Ffwd4zt47dL+3EwAaSK5YK3I/z0rojXT0kYyw1WmrrY/PfxR4q8e6tea/4CTTZ/F9nvaBbnBJA7flgdTivDtN/ZJ8ff2hc2l1aT6VG4MgEsPAU9QDnGRX7E6FoXg3QZnuLCOxgnm5LIV+Y9eT1rjvjX8QfDXg/QLnUb6SMxxLksqhiPpXWp07cpxSjJO9j8YviJ8PL34Y682m3oklAQMk7DCt6j61xc4JkwMnvXuv7R/iCy8YeJG1Kx1J9R024fdtKgCIY4H4V4Xd3KQ3Dwcqw5XepG4exrCcbaoIu+5LpspEgV+DnGPSunkgVmRYjuTHLYxiuOtmMs2d2F754/Wu1trKZLSILlARwxGRj1rIsltbQZCM42Ag4OSTUkMEdrqUlwA88eMBXOOe3bpUAVomKykFgRtdelXFYS2d1likiKCrYyGOeR+XNAFfTLVpDdXY2wKqkGPrknPeqdqhuLuRjL5YVcj0xj19TUsDbLC5MgkcE/eToD6n8KbprtFYTSlVZcFQXBBx6jitEBEjFGJkaSQk9UAP0yO9fpD/wTJ1y+1Dw9qQuNRV4QQkduzZPTrj+lfmrBeL5BmaXYDkD149BX2Z/wTDju7z4iyLJctDAI2kMTcBz24/OtlrE78NNpuJ+nMl0wb5TjHXAqeC6LjkY9zVfVDF/aLiIYT0HQn1qS0nhgUmQFsdMdjXRFaK4zYsApkLuQuPWugafKIRwfTvXGRXhWVWwQrc/NxXSWDmdcySKGIG3H9axqx6mM1c2kIZcjvWbe2EDyCQgtIO9X7c4jAOAR1xUdztCHHGa4zlOY1azIQtJIdrZ49BXxR+2ndyy+ANWuJ9ypECsYJyDg8Y96+4L5UlDySEeXGM5PQ1+fP7fetSv4MuFQeRbCYBOME+tephd0an59aX5ltpqBo8mWUkBsg8+1bGqAWotLfzjLC/TK4Cmq+mTxn7MZXWcnncMYx/9arVzPFNqsBjjJtgxwJOv1/Osa/8AEbIkQavDax+RumkUYG4ryufp61Drhdrby1kLbwF3Hg49RVm4KX+ookcJYnkqoyB71D+/1zxDBYWVo91Op2eXGp6npx61z2uLcpaqbaytYIo3IIQDJyS571XlZLfyEd1EkjBditnBxn0r7z/Zg/YZ0fUdMXxT4+t3UKWK2sxKr7ZHvnFdp8W/2N/h3rk2l6ZZWo0a/ugzR3NsMYBxjI/Dj8a6I0b7sLH5tXETM6qrFQeD2rV8N+FJ/iN4t0rw61/DaGZhulmzjHb05xXb/G34DeIPgJ4vksrpjf6MxBi1FFJXvhSfUe1ct4Stmj8SaXe5BEko2un3gM9jSdGUJe9sC1Z+uP7Pfw6i+Anwpi0yzKXt9cj5Zl+UOxFbejQm8v21O5s71J1nCzW2ARIO+M4rQ8Nmxn+Gvh6e4nltok8owyNwzNgZ/DrWZpdlrmm/EiW8VnubRt0gjVsrtwdo+vStb8zbNJKzseoPbwJITHGYwcELjBAq5aQvcYRp2iif5cqeazPDsWq61C13e2wtGcnbGc9O2a6fTNIeAs0p5PIUcgVnOSSMjCh8LyWbtZTI2o2E5zvbgp9RWkLY6ZEIIrcmADAIHaujChQB2qvJOm8Driuf2jYHHalqMtpcxoInKMM8UfbYNRiMVzCJEIwQwGcVpatZreaosplCRKuNp4B96zYLBLeR1DBgSSCTk10QbeqLUTwf4h/sf/DT4hXjmfRRY3M7EtcWyhWJPUk5r5n8cf8ABMI6fr0z+Fteki01xu2SR7mX2Dbu/wBK/RhkjW3YbASf4u9UrWSFJmiLlZMZCnqRXQ6nMrTVxcp+K/j39nn4jfCDSNShutAuLiz3ttvIl3YTPUn6c815NpEqWumTxXMzC5OcxuuCM1/QRd2mm3Om3Fvf2aXm8HCugYH2NfOXxd/Y5+H3xV026lj0yHRNX5aOeABAWxxnHbPbFZKlCd7OxJ+R2iRwHTLmSaFxKH2ZkXAA9QaIdkOnzlHXdMChz0Uev416t8fP2ePHvwOlk/tOFdR0IDIvLUEpgngEkA59q8rurYReGrfEIgkkO4Fzkstc1SjKk7SAr2tnH/YrhY8ymbaJWBUYx0BqxqMYj0KCHYSEOMqMk/So/EVzPPY2dnlZTjO2DrnirF3brbwWseJUCqMiXrnHpWQFW+W3u49N8t2gKsGZW6k46VIAHuZ0lRiUXCsvcmnBYLrUbQyQljEG2+V3J9RUy25NxcXCupAUKUJwc57ClYCiqAygbQcDA7U6UM5IwcLyCvTPvUy7XAl24ODjNFtE00LtgqXO0huFH40WAZHKixgEYkycN2q1CqfKHQoP4iBgCq9qqSSMoBLK2CWBA/A9KS/hknlj8uUlcYdCODTAz9XcRaysVqzfZ2IDP/dz1rZuLAQKW3BwQCJMYyO2KY2hxeUs0Uy+ax+dJD/Ki4QSbYY3cFf4WIx9KgB2jny7mVo2USMhVQ5wAe1ZZ0+a9R/tWPNVjlk5AOe1X0ljgtl3IQdxBZeTilS8eBJURQQy55PNWBGLMxxwMl4zMhBKNyPpRLFI2uW1w8BlVjllXge2aqxzyCxuDJA0hHR14FTQ3k6QWximGCwO1sj86ANSS6Ml2yJtiKsSATgD2qlZavI9/NG6JkL3OSar6nHeRayJJbfzklYE+S3TjqOlRWljbr4gZnlaAlMgOcA47fWgbL1hdxz6tPBPG6Db1Tj6VHolw0WvXsEdxEQB8gkHOf5VG9202sSGMxeUygM4PzHtx2plvYQvqqklkYnBKDJIoEW7DUTA155yq4LFtw6H1qrZXFnNfXBMpgfGcLxu+lLJAEvTDHKI1YH/AFnBI9DSaYkQ1cwm3E8gGRjqRQBa0CLztamMRM6GMktKeVwat+ZHpvip3VHeJ4VAeHgFupB9AKoWzmLVTL81sFyAqdD7GrWlLcPraSxtvXnKyNhTQBHe3if2/E28iV2yok5/PFNv72Z9Wti6tIhly+OMD/69Lc2azanE9wChVidycgUy8vDb6nbCACQK6hTJwDz3NAFrXtQW2uY5IoFbEgCK4OAaXWZvt4jDMUKkMrR8FTUviC6hluA91F5aJywj56dx61l3+oRSRGW1R3UkYDjBJo2Hcv6gY7ryyWmYRgFQz8E//Xp93ck2gitwLd5EDNIyghT6Cprq4KaSJpYVt12ZYAgkcVno8GqaW4jlyZFIRh1Bx1oYjRmRv7BkP9oxy5jKyHuWPoM5rE0uwSDT0SHfLtHJHJJrQOmWttoywLmQeWPNbqQe5z65qrpMyvFIisIwgJxnBxmgC3ob4t5o2uBAucAkZJ+tP063tls7l2zKSxKkdAfpVfSYbS4t7tHLuQ5U8dB2NLoaxxGVQVNsmRlick/SgpIm8M362j3aqUBY5DMvzDHaq1tcR/2tdtKzShlOIxwMnvTtKjhlvr9mJ81sbEHSmI0cV46JGASMMzdc0XFcdp+p3sOrNDboqxbOWJyfpjFSSXsdxq8EjopkPyNxgDPHNVmvLez1VSQ8jsNpMfIFN1G2KapaShiiuu5sDgkHjNFxEv2iWz1YBGZGUHawPGOanlVf7csbiC4AkZWWZ2GCR6D86qwXyxa/bKQJ2Y4CnkGpL+SSK9RpoEiijbzAQeT7UXAk1uGF7uBZGLEN8hHXNR3v+iFcMwUchuhAqS+nMkQZ4zEeCsjLxk96k1m3b+z2BkR51UH2YH0oAzdQVrmBQshU8Nk9DVvVIxNpbMqgNgYUDkH2NPu7M3OiJ5aosrRnIBwc44zUkMSjRYkeQvMEAZlGAD7UrFIy76OS508uInj2IAQOpPrUlgvmaKBNcAlR1kPH0qxAstxZSB5gfL4Kjkn0pulPb2tlcLPb+buYlemMmkxMpW8IWyXYylBnAxnP40mneYxlTa8gUFty9vapdO8uK2njLFhuJVQMbc1Y0p1hmciQBCDwOCT9Kdx3KdtEqq/zsvzbgp4NRW1wlxePkB3xjI5H0rQhkQXjtMQVbsOKjkjgi1JZoB5aFcEYxz/hTEym0MZvmUkwrtJ+Xg5pkReOTJkaUnu3JqxqE5ivw5jEgHAZeTUc8sMs0TopRtuG9c0CK99KgdCyEOOOP5modORbu7bYyMScDdyKtxySC6jkwsrBs465FVpZIxq8rLE8ClgwCjAz3oAZcWzW9/NvjBIOCB0/CiwjSc3LG5a2K8AEHJNWIJJzdhwFlG7OGPOKqmdbi6laVWRycjavGBQAthBKIpfMjEqKx+bv9abDNHHa3KmZreRh8pzgk9qdDJcQW0zR3AAbJEfUkenSn29jO9jNNPafaQFzhOq+npQK4lss/wBh2M6TuRktjBpYZ4La2fejIwGQ3YVDCIfKcB2iYLkAevpmrkVvctpkkqRRyw4Abd1/CgZCxeSyllWZSg5KHuO1CyRzacyyRtE398VVlZPKQKzoxPQjjitBvNh015Mo8WQrKOT7YoAha2RLVZVlDMCPlPWliukMT+bb4JH3mGT+FRTOsibfLeIYxlhgCrUkE6WqZeKVCMAryR9aAIZ4I7ixLrMQykEIp6j3qWSY3FpDFcRIYk4Ljg/SmHyktI41SSKbOWY9MU+6D29mMEOWOVVjg/WgCGe1to7yJrK5JTaC0bHnPfFSIMXzyFFm9j1xUUS202pwNLbOCBjKDI96c8ohv5fKbAPG1jzj3oAS1hjkvXaFvKctyASAKnNvcrFM8a+YFBLKpqxpzhUlaS3Dg55HrVKO73PIioy7TgkcAigCK3nS6smcxyEHI4HINXbaGO4064xdhZI1A8s8A8Uy1kEsU6xSxrIqk7WOBVezs7u+0qS5jtiSpIdF6k98e1AFiCBhZFjGjk4XC9ceppkSRRxPiUxsvAHbH1zUUOY7SSSWR4BtBC/40pspDpoYkOkjYzyWx70AWbuNhBDL5iyAkDGQT9akMFluhknme3ZiBuUZBPYEVG0MRtVUI29SBuHQcVNqOjnTjbEXDOzkMFZenpQAy42QXpMJWRCP4gc0sCh9QGIQ8hPQcCn7gb2J3QOAMFR3NRPKLbUAY3KP1Cng5oAiupPKvp/kNsoJOCwIo0iOa5uiIys23nduABB7VYkui98hMKShwA5bBFNuRFDrEUkEMlsgUgoowpoEhk9qVuJVETberEcgH0zS6OTZahExkYQhgWTOGP40+JsXjjzGAJBbd0xTrpfOvVfCgHjK8Z560FWJ59PE2rTyQ3YW3mYtiTqnHTFU7eB7S8kQhJEfnI4BHanTokF2qSoWJ7DvSTC0OoLHh7eNVJIBzzQIqTwI+rBWjkCsP+WXIH1Hp70+fyINTiMYaMFcc/Wr1xL9gvIJraWMq4xtl688cVU1KWVbqKSVEZM4ULyc0ALeTtb31rIkrBPusAKk1ws9xb7XjkTaASASeuah1e1dYoiNkhJGdrYA+tOvI2MMTAfdAHHQ4qbXGty5decIYyHSQFemOlVdYuml0mNZdOjcBvmkzke3+FRTXzzI8ccbphf4RkZqJZHuNL2MZULEZDcUMHuW5rn7bo7BbNY0hXO7dySPamyWv23TnO2RVKjBPY+xpkMka2sqpIQApDMegNTWERuNOfZeK6k7cZ70J2Bha2KHSRGJJxMvAYkce5p1tbp9mC3MxdhwzqmDj86daW16sDqQGCjqM5+tR2DTbJFMalVBJJOSaoRJZyQG0mtob7KICQHGS31q1olsb2KTlAOVUhc5OOlYdhEs1zMPIKtnGVGRVuxkNtdPEruAeQmOPwoAisZVa7nieBxIjEcnAzVuy1TTIdXMVw7W8rcMCDyPXNV7eUx6i+0/MTncw5qa9t5Xv0eWGGZCM7oxkj2OaBXNJoo4dQzastxFL0LgHH15quymx1VoZFVATkoi4GPaorqVlaFEVkBYBivBH0p2pWxN0kkMjruHJn649QaBl5LKG6nJW5W3iUkAE5Jz7Vn6rpqPZNHM+1M5BIyCM9qjkhm02/G8rcxNGGGwcg1evX8/TgxISFePLblgcdab2Fqec3e2C6liTlUOASME1FESGOeAecj1p185lmdhgc844zUEb4IJyRWYzTti5hMQmIQnJArbiWK80wL50hmhGULciudgykgYYAb1NbGlStHO8ecIVJB7ZoA1LRUvtJJzKzgHCds9zn0q9o7NqekXMDW8kACFN7vySB1HHaszSXkkmuImnVFRcgAYJPbFW9En+z3slrLcKWb+Fu/pgdau4D9HkRLN7ZppLiRAPM3kYyc9vwrR0yaW3xswqjI6cYqKyuLWzvcYhZ5CSQ2QG/8A1VMjwrrTF1YpJj5IyNq0AP0yT7Pd3VvDbu7TAtu6Y+hqpaF47yWCR2h2t8oYZNT38v8AZ+rBwZkhIAJTBwfzqHVrnF7E6uHDkfvJRgjjp0NAE8Dm11RdiRybv43GKjmgWG9ZjIwEhJK8gfhTdRkawtjdFDLGnIMYySfYVHqV3LLpqTQ28ombBRivy89QalgLKWtbgtE2xHOSWFOvCpMUzoJdzAdMg1JOjXGlJnDvGdzY69OajMMlzYExozomD8nUUgJLu3zE8qQglfmCjqPpSs3m29tIyNA6nO4HBIHWkVPt1m8aNIZF+Xd05qvZafd3FlLGLyKSaPJKE8ke1NAaWo3y2nlTQSvESwAZhnPqAambUWuFl2RjDAFmHUnvVeCebUdAFrPZrK0RzleoI71P9nzFGyIYDjDKeM1QDI1m1IrZW6GWaQYVc4P4n0r2D4SaX4Z8PaYdG1+4S71m+k3mOQ/u4Tg4/P8Awrxm4nvNFulltgI7gjCljjAPXmui0tF/t+y1CcIZVKli7YBHbn1rxsbBzVkevgcH9ZmubY9A8KaZ9n1rWdIku57m3ViI1h5Vh1P5cV2Hwyu5bLUZ9BMLzmVx5Ii+ZuT3+nX86y9A0yHSfHGkX0yi0gut64VuGbAIz+ddt4jvZ/APiez1m0FpaWV1tiZVTdIMDPJ9844rxU40lax+hSzLCZVTVOW53ngqSHwd4pvbHUdOkklvtqg3CDy0XkdeevH6VafVv+EX8dTxtfQ2ceotkW1rDgyHoqk9Mj1x3rF8YWx1i203Xyl8QdjvKZAqR4OeV9Oc/lVzx2n2vTrLxBE9qJrVVKsp3jJbqv04P51dOhXxT/drQ/P8bm+LzKs1h78vYkgmg0z4g30b2lxIl587G7lyigjqBz17dKo6tqaeEtblFhd2sST5kaKBeSeg9RVbxPqET6Tb667tdXVv+8lLHYrKO2P0rR+CEB+NvjzTp4tGk/suxOXcLlCR/CT/AEr6PB5RTjC9bceHyfmh7bFOx7l8Bv2cJPFMcfiTxDeTGGc7xaMuN69t3PSvpeTUPCXw+hhs99tbSHCpbxAbz+FZXiCHVdE8PoLN4bKyhj+YAncAB2//AF1+dXiK+8dfGf4ka3BoD3FwbaYxreM+1IcZ6sCfyGfpXdJ8vuUloYy968Kb5YI/QzxX8c/BPh4ot3e20lwzBViDAtzxyKxdf+NfgO3ntYZZ7e6upmVUhgxI2eOv0z3r8s/HXgTxx4e8Vx6ZrUtxLqbuMXdu5eIjPc+30r0DwpaXHhW7jtLz7Mbtk3C+nkw4btt/+vitKVOrUvY2pYWVZ8sWfplN8RvCWm2wa6uLSJ06ruBI79OteZeLP20/CegiWHRrY386nAaRvLQH646fhXxvBq98dRka+1RhbznynuRku7AcYGME/jWrq/g6z8Ky22uyaFqV7bIABA8akyN1DFd2e/f2oqw9lFynI6f7NUPeqyPWdX/a08S+KrwifydJ0tuA8TFi3YAcd+tWNC+E0niDVbfWhfxRWwJlEVywO9jyDjjrnvXlfjO31jxR4ctbqzsbLR7WMrOsFycSnaTgEY4/OqFtf3GtaTIJPEN3cXcfzNbabGWRG6AAnFeHVzOFOLVJa9zjjmGFw6ajoz0j4seEDYzRSSw6PcW0Csw3PsJbtxz37ZrnAy6/oVus95ZtcouBDaKJRGfcenTsMc15vL8UtD+Haz6Zrlhf61rUg3NHc7dqjHY7setefWP7S0HhjUbo6P4ajt3kcs7TuAAD0GQTXiqtiq/W6PDxmNqV1alJtHs8/wAR9G8OaLd2/izWZ/t8279wFIwAflK+/Tr/AErhR8d/BekRXT3F5qGtTj5Y4gpKooORx7cda8H+J/xDvfHeuW+pSxxWlvCMsIzkt06nHTvXJX0ZguEu43Dlly4jJznHAx0zXbRwNSavN2PNhhXLWTO+8a+ONV8SX8ssN79l0u5xItvKxO1ewI469/pXA2FwbC+nS7lDvI+2OUDlTjjvyM+lWLycNaJOUwHGGTnPGP51V1JI7mKC78pC8Q3R7uDn3r1KWEp01tc7qdGMFoiZ72O2DWcqqRJnaP747kfnVO0t47ZmEkkjwKpWGNWwF+oqS+ZL+OK9TaLiBcgAcLng1Xa/stQtyIYJVnjb95IeFJA5xXYlbY6Eu56zefGaGPTTp8dvcXl0RgO6kIpGeM+3XpzXluoSanqKvcSurlmJO75SBnpXbHSLWEvEUYzM2N6sCB6j61i+JrCOxMpjDhYwSol4LdM5/oK89yh0Z7VarTivdd2cXd3b20SKoLOQRnONtYsshYvuwSxzz1FTaleebcZVlETDKr396pkk5LEk+orWCvqeQ3d3Y5CO/GTk9s1ZS4jOUcEowxjGRVQnKjuR2NPCbiVGT0Jxx+FbhGTjqjuPBXjWTw5cR+Q0kUUbooEfJIyBwM+9fVvhnxW+raTHL5o2SHLEnkn3HrXxPaS4Ix8r/pXq3wx8bNp16BIWu5HwDCxwmeBk544FeZiKN/eR+kcPZv7NqjUeh9a2V5GIvLGGDYJDLn/PWrja3dm5hjiQQ2ygkxrGPmrnbHUobvTLaSEqPMQbigyAe+DVzzZH1CFxczGJRhkx94YrgWh+uU5qaujrrdZrdSZZGkL8oHjClR6dTViS+JiiiV42dQSzPkZPYVi3GqhBAZTLFCw6suSOO4571UbUIbqV2+0fuVH3thUAflWiZqatxqU15CI7meUhTkBBncfb6V4v8efBDapYreQws0+CVkkXAHvx3FemDVg8w+zuZlUfKV4+tS6lqEOp6YYXmZg64dSmSPpVc1ndHBicPGrTcWtz4keSfS1KhcjlWDDBJHpUR1WS4XbGgjyoBJ5J969K+MHwwltfO1DT4JpIVG5m24OO+B1rxrT7yN5ggJCZxh+Dn6V6dGqprzPw/N8tnhKrutDobWFRZyq1zIkp+76DNVY4Y4SEk1PfJuDKpHAHf3ouIJ44wgDB3+6BycVVRxaExygeae7LyK60z5iUbHRNeoNQgmtJIHKkA7/1PerV7M9tqsM7w292r/xISdprFW/jkspYktIpJShAk6AH/GrekTWyWMZ/fJODtdwpwv0z/SqWpnaxc1G+ktbmL7RC1sjsAPI5f2/OtKS5WDVrKYxTkJ8oVmwBkd/rWHdzqcPHJK8kRG15ug961WkmhERubyK4j27sxjDZPXP0rRCLeuXMtpfQGR45ZAyyIsb7ivpn6Vp2Hj3X/DrxSW924Qf6yNDgyf0rC1yAX6xyQQrGmAVfgN9PWquoELb2z+fgjCupySPTHvRKKkiueUVZOx9I/D2+bXdMF5dTSSOGD7HkwR6ce3vXa+HfHM62d/DHc2kQjYgR3p2Mze5P6Yr5T0vXp4lDx38kQwEyrED349a7y5+N8FnohsrrS7a7k4MYYcyEY5J9e/PvXh4inWjK8Lnj4ipiYTvTkz00R3GpWl9qGoabqrHcyRvpkmY1A9Bnn16VreGdb1LTPDL2+m3dnBFKSyjViFnI5ySvPp3968K0/wDaN8RadZPb28cKwO7FUYEAA9h2wPU1uTfGvwlBoMMmqaY8+oycvNEmXZvQH9K4mq611ucntMUne7PUruSS605pJLXWQ0igzTacAYZie4Gen4dhXZ2GoTaf4SfTIJLa4mWIkC+kAeMEHluDj/63Wvne6/anuE0mKy0y0EAA2xpMhChcYAJ6ZFH/AAn/AIHfw6JdQvbk6nLmSZoi5YsRyPoD0z7VmnXTur3KWJxVPqz26XxLfjw7LHJ9r064mYKktjGWijGcZz6dO3erfgpreHw1evd2Da2WldnmZVMrvxnAJHvxn0rway/atkg0sW+lafb3OmWyiKNriTDkAAdOtd94Y+KfhGfwlLqWpavPp730m9o4t6hXAx2B/Kj2uJg+a7NI4zGUnzxkztPDOurYf2lBpt4vhyEzMz2t2oHbJI5PAAx+ddB4ZurLXrO7j1hG1VoWIF3YjMWOuCc54x6eleSJ+0Z4O0W1nsvJOppJGWRhHueQYwS2RxkE4zXbfDPxtoN74VuNV067GmWkxaSSyl4AbgYJ9BjtRHFYiEufmdy4ZrjYT57u503w+1LS9Nv9TvtM0uTU4nfbmYBWhwPugH6/yrQitn8UNf3toYtGuAfKe1vpMM23kFQOoIbGfrXC6V4z8LTTXn27Vora7Acr9gmISKM9Ccd88kn2rW0C9tLzRbqayt5vEdtJL81+zbXVcD5ADg8Hnp/F7V1xzOvGXNe56FPPsTGalN3N/wCFfh/XLC+vb2bUBAscuQqsAJuuSB6dOvvWjqHxs1K6nv7O+09ZYQfLA3ANtPH05rN8FaZbL4U1C4WOSK8aR9kVy371RnG3r9ab4R02M6ffxX+lPcvNnAnlXeVH3QB149a7IZnGq71I2O6GdU69RKpG3mcZcfCSxjnm1iy1CN5ZImKwSy52k8jJ59q8xsPDN8t/e39y8SQRtkeS25R7k4HpXsNh4b+zWep3OnxPLh/lSVsjAPIJ9ua0bv8AsjXfBGoQaTpkc2oEbZbbbtO/pntnrnNZYiNKsrw1PuMHnVNJQbujwjwj4vvJ/FrX8cqyx2juGeUbS4xxx7V3vhnx54a1rXNTkvdPaMRptmuANw5Hp+FcTf8Aw91zwLpV7qetabHBG8fyypKGJGP7oJPpXM6ZHfaP4TudTZZkjuxw+zkjtkCvFq4VWvsz3pUcLjYqadmexQX/AId1bwnJFbWUmppazMI5ljxsBbqe+ADXIeK/hjaeHvElnqUE9nLY3CkpaqCzkkDIPaqPww8b3XhbwVOfJWVLjksy5yOhP8hXfaOuhXXhzTtauZZbV7aTzdjKSHLHGP8A9Vc8alXDPfQ8+dOWFkudc0Tym9vIhriRRQxQtG2AmzDIfpU3iBL26lh8i7kgmJAEyE7gD6CvcB4R8OeJviBpzpp5tpbhSzTA7VbK8/jjmsjX/hHZJ4ilj8MXzSX0EjB4Xbec+gHr713U8bGb13PXoVMFXXLY8U1iDxJp93bG38RXpOAG3MQ2T2AzXPfF/SfFNzZ2VjHrd5fxXHLW8rHaSPU816Z4v03W7XWbayTTp5dSLYwYyWz6gYqHx9omo+GptLWeOdLl2HmvLHgAccDtn6V3QxKTVmVUyfB1oOyszzn9nL4DWXjjWdUsPFN4LCGHDLAz7QT659Kh/bH8Aaf4I03SBpUVs8SShRcIAWVcdAfQ103iaBINZj2XUgMi/MUyrYx0zXl3xW/tDV7eXSZppTZQANG7HcSfx5r1qOKUnaR8RmWRVMNF1Iu6PGrKJZrmLewVCQWHqK7q61RpYo1jBKIu1QOwrg1jbJXdkrkYHWultjP9hQq2ARhiOtdLPkbW0NDe0ioc4Ude5HtVpgq27JGS6feZDwc/57VQsPMG4AMQvzEkdD71oXDR20JkaRVfg8c5z0oQDbmJk0wKjDY/zMvQ/j+VMu7qK30q3jL8yBmKr1H/AOumahdJ9jihlibMnIfBAP41LrUS3IhM0YQpEEyMcjjn8aqwHt37HvwQ0n4reP4o9YgA02xX7RLbS4PnE9M+3Tj2r9I/Angjwd8PtcW/0nQobKVF8tXgQA4wBz27V+dv7Gfj6Pwx8Wra3mdmgmjW3CqCxGVGM4HXOa/SFJRHfLGRtVzlQ3UCu6k9LHo042ipI7L/AISO3ubkn7NNljkYAwPrzWsdSs52O2KWJQAOxzXN2S4ywyR6+tXB8qFmOBWyiti0rmo8ttKVEhkIHII//XWjaThbuD7PIxGR97gfjXJvdL5gO/gDGO1T6TqDPq1rCr5DOAQOpokroUo3R69ENvzE8nt2plwokXoQTxUsfIU+gqG9LCNgDyRxn1ryXuec9zj/ABNG8sfkQSMiJzIwGcivh79vHT7WT4e3Usr7UjAWJeQC/bIx1r78vbWO00eVhgswJY9zX5s/8FD7zUU0KCUZFk82FUEYPpkV6eEd5Iadj4V0aJEWGSRQH2DKE4I//XV6Jjc3hERQGMZ2yfyFVgizZllkCERgcDPPoKl0+IRJM75JAyGxnNY1V77ZLLOjWTrqN3OZBG6RbSOm4k9q+1P+Cb3wqi8UeLNT17UraK4hgUbWkQE5B4welfGNhHPc2zWiwST3Vw2YgoJODwM1+qP/AAT0+FWr+APhpPe6rA9p9twUhkGG471MU0nIuKPavHhs9PtrhHRjYh1VIoQMBvcZ9azruK1t9V0241KyEiCEGC5CZ2kjjn1rsnj0aSdINQKTPI5Cwrzz15/KppUu5rbyooYZIlYbFdcgAVopCZ4v4s+E1h430fX9C8SWyXFhKjSLdjkoGOeCejDivz+0j9kzxjH8Vp9P0TR7u60m3ucwXE4xGU3dSenYZxX62f8ACNjU5JhcKDHOMPF/CQPaujs9HtbJFWKCOPaMDaMVq8RGMeWSuStGefaX8N59Q8EaDpeoyLbzWqAyrCflzjoOldnpvhaDT9hUlmUAZNbYAHamyTJCpZ2CDrkmvPdWT2KlLmdxwUIvYAVVfVbSIHMynHoawfEHiJZrZreyfc7cM/Za5oR4QKxwe5pxpuRUabkdpN4ns3DKjMTVC98R28cJ2D5zxlu1c6umLNjaSCf7pwTVdraEyFPvS5xtJyc1uqC6mypJF+41sXJCsQoHAx1NWLW7tnIyWBHTIxzUVh4VnuSrzILeMdmPNJrNpHaxsICzbTw56VquVaIaS2LxikkAMJGwckHpU8OmLdTCZQu8LhmI5rK0HVCJ44ZXIRjgk8Ct+3lCzyxqQck9ORUSb6ClGw2fSS8YAYZxz7ms+58OMYmPkGVyMgg1d1TXzpwMUNu8sm37+OAa5q/v/F8kkc1hteBkzsZ1BDVF5GTic98UfhbafFLwrdeHtZs1NtLEdhPDAgcH8K/Gj49fDu/+E3xOn8K6hmaFcm0kXJzGT8oPA9DX7T2CanBq0F34g1QRTA7mtVbIC54zXxp/wUt+FlndaBp3jSyQi4s7hRJOABlGPr7HBrph+8XLIzasfnkVI1S38rCGJl3Buox7VJM0eqeKkhuDKB8zKU6Ej19Kkt08/UJJiVlgYbhKp79earW0lxZXs9xHMkqSr8pAwVJ68+tec1ZtMkl066FjqssqqHCIR8/A69veltmjuFuWUsj9VbGQfao7C0V7e43MxlwCp6j8aVo5LbTUCoCGkIDA8ngUgEhSWUIhAyM/N2q1Y3LiGK0YqY1JLOe/1qNtun25adipKfdbg5qpI/2cxMkojBwSgAIP40Aadz5URSFG80Kd3mIcj6GktY4miZgwU8kY61AwYoZIeHLck9PpVmws5XmkIChFUs5LY2n6UAVJlSSZMhkVSAHPQmiW2QSg+bvGedpyanDC3JLSRzgtjZnG0mkmsxLA7AmCUHPqCanYCvplq08sys6ooJKiQ4496g1Qw/aQsQIATkjvg84qxCuxyJGGSvVRnmsu6XDeaCWKkEf4UbAaNmTLBdLDIACuPLcYyf8AGqMcbS6ZOssLI64CuORnPep3knmkVjbNFG65JTBFOgleKCWCNyUbllJ71SAakkkVojC5824UgAMeAKvXaOJLeS7twdxw2CCdpqjbDfp0kxt2AB2+ZkAA+vvUEjyzWxPnZHTJbnH0oAuXGmWEmsRm3nkhgXhgOA3/AOo1Nb2k1nemSOVZTG3BbjjtVPULUQR2juM7yGEgPH0xUsmp2sFxFEsjbnYDO04H6UDQ+RIE1oSXkLSOFONp4ye9RCS3sdcS+QMJGBUbeAB9KW9m8rW7doGWQOdu9+Bn1x704taR6xbJekookwdvIJ9qAaI98s2tWbYJVnKtGOSat3Uq2mpxIS0JZj0PX2zS3cVrba3FPbzsIhJlc5OfUVX1S4tn1WCWdRIEfcF5wf8A69AiXUNQNtepmMyAtghsA496i1SIXxiO0wASKxZeCBS+JLi0R4SmYyz5Ak4P0pmp3L/ZY5C29BjlTk0AWNbxsBDiYnnaODgdjVrVkUaQhiiREdR8oOSOOp96dq8KtYFlQpLNHhDIu0Z9R9Kgu7cpo9vibe+zEhPc96BsjmXzNKIctKgiwy5zkAU+C4K6bZywWZgQx4AZeAMd6sI0VvoZeSFnDpjaOOKq6ZepDpRheRyoOVQ8lQaAY2wmluIZFWZAh5aPOKbpvlRfaIxAzTE5L8EAe1S6SYbpbhLaAuITlmA5zVSCSRL+cFgEIyFPBzQCNLR7xrSO5iCAF2OdwGSfaqsOqwpLco1qxL9DHggN3zVjTLqBrtzcBZH2YRev1JFV7ieODUgIdhWUYOVIx+FAIs2dysF3iJVRwMsXGM/Sm3TwG8SR4yhbgshyT+FZl7IqawPOkwko8tW6Zbtj8KsanD5T23ksxEZGc8ZFAgvJraHU4WiRk8zCEt65ra16yOnWdnMymZpccLyAemP61h3b295fWz3eIgkiHIOAT/8AXrT1q8E9vHDFIWjjl3KTk4FAGdfXy29zaHyltnHWUgDPHf3pup3zRywM5LoT/DyM1Xvg1yqC4AkG8EEexzV/U7cTWwZYHjjBG08D6kUAGpXsk2nyMyeYgAyF5JHfiprq2EmkRXUcU8SOgKiQAH696jQqtuTFkhlxk5H51NZ3F3Pp6xSuGiQnYuclfr7UDRBHbpHp8TJIWfJLEnAH0o0+O9ntbl2EP2QsFBDZf1yRjp+NGlyXFxLOotS0SDAIOR+IzVjSUjhlngmmaJJiSVAzigoydM3wSThgQC5yoGcjtVj7L519IIJ1jgIzsk5OfaltLO4a/uo02tABlJCwyfbFJBbxRXwdwSxwGx1qCWJawSW12YSVcsM7vUURNBc6miSqYgDjd2/xqRrVH12QI7oWTKrIMFfoak+znTtYgmKrMjLjnggn2qrCKl7p8em6yJIbtLmN0yImGSpqG6LxXCLKqkOM5Q5A+tb+sJBdw2xe2W3k6Eryfx+tYd1Ctu0ewl3LYCtzUgJqcsaNEiEEkZyRjms6Ns3wRzkHuta98jiW3F3FH5Z4+UYIBqhqthFZahDNYyM6kfMsn8H0qwGXVylvqMXkZRQoB3dWbPaprG8L6jOSqu6j7xGQKkkvFE0XnW6yBRk7QN31rOMazXsskZ8gM2Vyf50AJc3Sx38q58og5A6ZPtU+mmSWG9lCRyoikbWOD07VDZefNLOZYUlA6OBlqksws8NyYwyFDgggjGf/ANVAEVpGslmQYmQDg7ueKuWNy9rZSRJOMMMbWPJ9qjso5xZSgFSQMHPXA9Peqxtka1d5d6HGVcDoaBNiXFqUtJJTGSo5JXk4zVq0lWHTmYTMBIpVR0A+uajgWT+zJvLu0cMvTIJPtipbOVVsZEuIQQwwDjBBoGQSWEj2kZcB0LYJ5GPpU18YI9PEShw2QQFHGKZew272I8u5aKUMNqk8Gi6trpbOLequrD7wPFA+otyv+jRBjlOpxyauXaWcuirEjvHLkMZOmB+dZs0lq2nEMXinBADdQR/IVNJA6IiLIsynB/DFAiKEbZIy0wlAIOOtXtTMZaF5Y8rgFWUZ4zWVdypE6qVZGPGQMDFWo5DEkW1zKB1V+3tQBPI8dlehraTzAVDEHtUDH7XdvKYsu2c4HFSTTJc3CK0JicjllzgioWXyrkiGRgV52nvQA6G5E8pSEPbhBtKscAn1p2l21y11NlUdVBYKDy36YzUenSSvctI8YkdW+6ozn2qS3uXjmeUr5ZVjlRwQPSgCvC0MnmSvFJHydygDIq3oWoOisRKYozkhW4zUVizvFOwKupzw3XGM0RxJKpxGwAH8A4WgVjQg/eW10zRrPGUJKk8Yx2rPaVRp6qrOCwyFxxntn3pLRFggmPnlQRjnpVhkZtLBOyRCScockDvmgLDDbTyWAMciZbG0Z5B96ku764lij84PI6EAuPT0pIzYx2JB3wSp8yvtJU1JLckWcRRo3DuDjvjFAWIvMZJkePJY4AHcGo9UEsd1FJcxZLDIdOfwNXr24jkt4sw+UynPmJwWqC41C2jhhdTvKNlg3OKBlNrm2E6LC5DgZZep+tWn82N0kWQOvQc5Ip+rWUE19BfRwL5U0QO9eAPbFSf2Hbzwi5Fy6shwsROA34f1oAhuIbjcssoUBuAysCfxFQXthOFgnHmGNZAGC8E06+wLcBldAGHOOPzq1cRzIlm0N2hUkMVznH4UDsMu441u0mgaVSOqyeo9Kg1aSKS+huSyuRwy9M1oXoYsHcqQfQjOfpVLUbW1ubT95G6OrBgVPYUCK9/DIfKlEIMe7CsGHH4VYvGjForSgAIQQwGe3rRdxW0limyaRTwQWGOasXdzF9mAV0fKgFGGBQwKF40M2lPIA20YYMM9qaDvtInjlDqy5GTWqJJ7iySNUiS3UHcMYyfSqcUAk06YrbM7jgIOgHrQNbjIluY9PG6aIjrtQ8/ypbd7ie2KSeQYkBK8nfn34p2nQrc2YKxMCOGUjkVBYWck1xOpimECg/NtJGfyqbAyewkUWs8e1SDu+915HSoNJUwwSIbcIgfcAOpp+ktAbm4jeTaSCFDcAn275pdPtWu7uWP7YkbICSrsOfQUhE2majJc3MpBeIAlSDwMeuKZbKtpqEkccrASEnBGRjFR27SwXbweajK2TwQTU5vZ9P1SNY40liZAS7LhgfY1YEVtOiXxjWdEkPQHv+FXY5byfVvlSEqiFjt4bI9BTLoLbarDNHbeZuGSzJgE0arIDcwTRYt8E78Hrmi4CagxTUImeByZiMFeR+NTTpskBAaEk4G7o1VJLmY3EJikBC8gtkiruoXM89uGaSJ5WbPyjjFAmPuY1jMModHXP1/OpNUlnliiLxJ5YwMqOo9qqvIsdk5PLDjgZGaWF0ewI82USKuVDAlSKbYIu3dlA0FtJAWiIGHVhkCo5bESh4sAkc5zgHio1aU2SSeYspLf6vOCasz+e9tEFBs5iMyeYwxj2pBqjzC/jEN3LwQA2OarMAMdCTW34jQkD5fn3Esw71ipg4zyenFSxk0CjIznC9cVr2M2yePbGW3Nj5uOPTNY0bFTgEAe/WtC3kCW4PmEsCDx2HakQbU3mafrEbLAMnqHOB1FaFxH9n1iO4RYmf769xn3NZN4vnxwSDzWdeWOf5VrX9va/YYJ41k2oMY5Oemc0Fj9UjLPbXbQLK4bC+XgHk9R9Oan1t/svlyMjorYMjrwSKgNv/aWjO1tNLFKGAU7cBeKn+1LNpQtppvPuVXaxZeB/Sne4BdyrNbrLCzP8uVVutXpdPml0pHmRjEo3/L1H0qDRHlubWWFocgrsJA5A7YpLe8WIPZK0jBByxJJHtVWAfa3Vve6WXiWXYDt+cY5FMsVutRPkidHAz8ueMf407T7kiF4oyqoW/j7j6U23kXT9QO60kcscB0GFx7HpUsAs5zBdPC9rJtIILgD9OamsWHmSJ5vkAE4VuCfrVCO+D64YGke3VRuKTqQT6Ee30qb7l87D50c545waQF62uNR07UVghhgngkBYvnkjuB/9eobS6t7PVJFbTSsrNnexyfpUV1A8NzFLMJYSQcEEgEdqLqdzfxSw3JlQoDl+GB9CKaAlESSz3JWWWB2JZVDYGe2atpc3NtbwC6EdykacsnDAnuag4uJwxjDuy5ymAeOMYpgt44xdGeKeB2Ay0gwuR2H4VQFTUpftmSZyrKcruHH0z1rrLicWGg2F99nkvUJBbyELBGHPPtxXJItrdX3ks5JKFlCDLcdMD3rvPhpPceJfC2qaRFFJbyIrDbtyd3YZ9+e9ediE5OyO+OMnhqX7rc77Vxd+O/h7Yay08cRgwY0tIyxJJAO7jORnGBXollaW3iz4aRJE1rLf2kSSCS5bneOMY9eO9ebfBC/uBZX+hXzGAM2yOGGMswb+LAA9e9bulSal4O1C50zT/D95fzTvtjtpI2ZiB1P/wBY0YfK/a+9V0QsPg6+Y1XUxLsjt/BWsap4l0SS21idzglDEq4VRjvTPBV94k8ci48LeFtELw26tHNqFzxHGR1JOCO/AH5V5L4x1zxx4B1aVNbsLjw6LqM+UpXKORjBGM9Aal8IftUeMvCOhrpOkaWtvFJw19FEQ0p/vNx6cV7tL2OFhyUkfTReFy+nalrI3fif4X8Y/D/WIfC0l2mqG8UJFFaszDPcAYB6mv0X/Zc8Aan4Q+FmmLJotto94Yw0sYyCxI+8eOp714h+ybo83xJt4/GXiHT/AO1NRWXEcskeRHg/wn/Cvoj40/FjUPhp4UjuLe0RhIfLCZ5U9jiipVbj5njYvHVMXJQWx81ftY/Hzx1omvz+GbRilvKvy/YxuJHQgn9K474W/GweEfDaadp+h/YNTfm5nuV2rI3clvU571h+Jtd1zxF4jbxBqpVbRiA88mAUB6jHUflWnquj2d3oy6/p8dxrNrbjLRou0E9iFIBIHsKUIwpQdSoz0aOCgqd6rsjO1bxRc6n4wOo6rKWE+FHkrkKc9s4zn2NdF4s8JW3k23ib+zrm6ls49ywMBuY9RkZ5z6Z/CsmfU9a8U6Il1JZado8FuweJbggybQOpXqM+lXNI1iPxjpMlm97eXt7AuTHaZSL2xnA/M14tfOIxi40kedXzqjhk6dGOqNM6prOveGoNXbQ9MhtIh5wtZ2IkOPbGByOOa1m+Jlv440CG2mmmbVtnmNFYocxHoBnj2615XrPxms/g7YrYanb3NzfSghYHIdQM8DPINeT6z+1HdadrUkGjabb2H2lvMZypYliOnA6V85OdbEu7bZ8s8dial7Nu56l4l+OGmfCtrnRprS81jU2cO0lztK72+6Ov4cCvLLz9rDUoPPj0vR4dLkcsJJnXC7+2O5FeVeKtXvtZ1Z9bv3a9u5SNzPwo+g+nSqlzMLuz4EZG0NtbrXfh8v5leoRDCKS5p7l/xN4k1nxDeRalqsslxOxO9ioCknoAfas+/t0uokmgMgdfvIxwD9Km069h1LThBNM6SoW4CZUHtzWbZpPbXT282SjqSshbjFezSowpR5Yo7IQjTVkWY2e4sgrhRIn3lHP+RTILqNt0b5MvJ+XgD/69RHNrdBdyg9iDg02e3FvcCYOULNlgRkdK3RpYv6Xex3bS2TxMZznZI3CgY5zUUV62mNJb7A5DAZnwSP6YqpdXpGyQB2BON3TgU6+lilhjvHK7Q5LLkkotAx1pfeXcyxSJGYpMncFycnqBVaaQ6dcfZyuA43ZPX8PwqS5gVolnI2nJKMOjAD/69V3VdQtyZQfNUZDJxj0oA6uH4ladfajO9xb/AGSCAAqFGd5/+t0Ncj4j8STa7IxViImO7JPI71meWFU/KCT68VGyg5O0LkAEjpXDHDRi7pkqKWxUZCzhiQTnp1pNowcckU9lIAAyOvApF285cZ9Dwa6LW0KGqCOSMgelWxIsYjKsNxOMY5xSRRBwic45ywpQil0Cxk9eT2NMAER3l1yQO3/1q07GdonBQ4dhgnpmq0NqykSM4O7nAOQKsRgPOBsJCgnPoalq6sddCo4TTR9M/BDUp77w+tnJeFEjCqiMQSSBkivXLOK0jnt5HaVjGCSpOBk9jXyX8KtduLbxHY+UrkFsNHIdqgHGD+FfXFvYW97pab5vNjkGWxyG5rxKseSbP3LIsZ9ZoK71RUu57gXLGMZhJGFJyAO+Kh+2W6TSxzMwjwCyqMkj0rQultoYjEsAihUAAljjisO4mt7Zi6KLhXGdxG0E1nc+wjqOa9aW0n+yMYInOAGGCg74781HbNKzqqkFFGA5IBP1rHnM87DcxRX6KvQCtjRhHZSwRtIjyEEfvOoB9B60rg1c05NOGqafPFduPJ2k4GTu46e1fJfj3wINB8Ry39qoNoz48uNd2wdT0Ga+xlvbW0t/JkDzSyccdMe9cb4o8P2Wo2c0SxhI+WUqvzZNawm4O6Pn8yy+GNpOLWp8nXOtQJKJxIC6rhV7g9jisXUNUN7IQQBL1Yg561ufEDwhc+GNWJ2CG2lJBaTgfhWCtiIgCo3N6gZr2Kc1ON0fiGPwc8JUcJo17G5RoyrYU4x9avWlxNDcROXBgiydrcg1z9pG6ykHJJ5B61pRTPO6F2LBCBs9fYCt0eQ1c6CO9OrwywW8EbgfM5ZcE1bKxX+nkiySCYfK0qMAwA9R1rFZFtvNlKtHIQBhcg/TFS6JcpK04mn2M4IjhcYOatMyasbkghh0qEQJcSmPhpJMkfiap2zvNYebM8MUYkOItpLfifSrCWuovpMvmzJHEMlYycFsCs7SmuJdJnRbVpZUJZnIwParTIsaMt6kmmkwMsuwnhVOAfr9aowWMur2fmzpsVTywbBP4dat+HYbm+0y4ik22zlsiBedw9SfaoorlUSe2Enm7CW/dnJUe9BNin4h09dO0u28iVp3lDAt1GDjg/SsAwvaWUXyqrBcAFsnPSt94RMhilDbEbCg9MVh6m1vHeW8KyRRksAzM2AB2pcqYrF2S8S1gib93KXUqFQ5wcd/eqzzSzWOFjdS6ZLOuBnFRaiji4t1k2IYX3K0fIYEVNqtwSpigk844AUNxn/PNS4odkPniNlpsEfkR5PLmLGcdiaij1E6fpAhRvPtEYP5bc4ftTbjzmhjQ70dSM4GSR71Lf23kWiMy5ibpjgH8fUVDhF7oGl2FZFR/tDLskdQ7EH7wxxn2HpWtpuqXFn4VntxeyypIxEYEm0DPUfrxWFkyRrtO5WXHPGD6GpzBFLocaOksRTq4BwxHSpdKD0aJcIy3Rd0u8hg06dWvHlVZvMeNRhkxxtBrvfBHxj13wr4e1KKyvzC81x5iArkEbVHToDgfyrzu3kli0m4BgQo2AjH7zDGefxqCDMeivu+V3Ltt7rk9v05rGWGpy0aJdGElZo9LX4qeKr/AE+aSW9uhJdY850b5QoPAHPv2r2H4R/tI2Gm+GlGq2koNqmxbuTLMRnnH0r5ht5WlsAsczKGG454Ax9eKk0+Scac6KzvEwLbipIb2z0x1rmngISVo6GDwdNrTQ+uNA+PXw/VLpv7VuxJOWwSjhBuOfu46g11vhm+jPg+51Cw1HcZC0kdyEO5jnjNfD2j+QdBuTLY5Eo3b9pDcGuv+H/xq1fwrobWsUrC0hOIYmYOpGf5/wAq5Z4OpSScGTChOi+aDPpDWdG1X4geFZI9WvHFzDIWjAbJkXsCOv5VwPxI1690LRbLSEWESLGI9jfIQB6j1PYUvhL9pzSB5AudNuN5cNNcBSFD+59M9q9h+LPgjT/id4b07xNoVimoywgPNFEufMXGO3ORVOi665ZaNHr0cXXpJSg7Hhb31noHhvTLATgTSDcI2JJGRk9vX1qHxH4pubfw7DGzKRC6sEC4HX1qDxZYS+KPElja2enNbm0CibzIipUg44GM4GKyviNdFNQXSEjEbHYoLDCg5HJHoen4159TDVIu0lofQ4TPqiXJiI3R7hbfECz12w8OZufsdxHllnjIY5wB071J4Xin8OfF2Fra4mvRcRmR5CQCc9SR7V4/rmow6Re6Np0EJlvdgLLCpIX3Fd/8KPF66b8SJptWSRo5oCq+YhB6dBXm1KHKm0eo4wxEXVwstex6d4l+MUieI4YdKgtNRu4Gw7MNr5xzg47eoqPWPjRpHjibTrDUdO8sTsytJJHlkPqox68Zrl4tL8JXvj+e8tNT+zXT5LW5wu045NUr+2i0jXFnsLi11u637YSqgtD65x2z3ricX0Z5Sx+Loa1E9Dc8SfAvw4+vWF5P4gkMDN80KAtJz0AA5/SuI+OXwS0G3v4JtKkvZ9RnjAS2ZWBdQOuCKZ4g+Imr6b4rspNltcTlwDcQENtI7BR6CmeNfilf6p8SdFvJpVSMQmKNUwHTI5JHXkjoa6adbERas7o6lnjrwtOWh8h+M/DEvhjUp47ywuLIxtkeZERu+hqpY3EUlksoLMT90DgD619IfFD4n6ZDNctfxxX124AWE4DhenINfPGtoTem5hgNvbSklUAxt719fg8U60bSWp8ziJwqzc4E9jM/JViQ/DDpn8KvzxxyWLqYCZQwKuemPcVkWTyKQ4GT+dXWlmliMYkEZ6sMdVz6/jXpnIQ6lPKDBFJtFunCnIBPrTNdQNf28dtL5sfG7aeTwOgq3p9kl3rlqjgSpGS7Ry9PapL63EviB7tLXyRyEIHBAH5VokB7z+w9ptlN8eYi8cUogiZgHHO8KOfrk4r9F5mu7vUJJ5kSKINtjK9TX5M/Bb4iR+Bfi7o2oGU2yh8TMTgbfu/1zX6kW/ivTtasLW+sr2KVGXLBZATk+31rppuzPTpa00egWtz5cBDMQBg4qpfa75SkFiE61z0niJ/7PeVYLiUqP4UJJ+lc5f6zf3Nqr/ZJYXbhElXbmuxa7GiVzob7xcsWSZBgZPFQ+Hvi7ZaFrVrPcYZBu4ZTkZ/CvJNb1G/VZo0Qy3YGRDGuWPPRR1NULPwR438TQ+d/ZF9ZwqQWE0JXcPbjrWig2jeME73P0D8N6ydY0W2v2VYxMAwCtkYNaN0FeMDPJ71wXwoeaz8IW1jebzPCoBLLj/OK7pl3wrt5I7ivHqR5JNM8erHlk0U9Qt2ubVoUwQFPLHA6V+eP/BRvR3XwdbxeYqRwvvzjJY9gMV+h+oqwttvKl+M55r86/wDgo9qN9Y6J9n8oyWUxA8xgTtI967MHpMzR+f65jsUeVQH2gkDrmrYtp7m0hitXDzSEZUDIUZ7n2qhkz2kCufMIweBnNbWieVLrNhAJ3gQuPOKKQQvfPbmonrNjsff37Dn7NdlLPZ63rSW2oz2/7xSSHHPTivvDWbxdOhFnbKIkCAbUGCB7CvnT9hfxLo2r+Erm10qKRBaAR75fvOPWvZ5ppLzUnjdgZmmaFSx4PoKmV5NLoayXLYseG9Amu9T8+5jVbeGTejA5L5Hf861rzVktpZEQhF3YUDvWq0f9l2EFuigNt2kj6cmuH1drZLuNXfMqnK7T1NOL5n5EpXNSDxLIkh2qxc5AwMmoLjx5Law7p98J3Y+YciucOoTMkvmj7MqNw7HGfQ5pdP0EeIi7Sz+db7hko2c+2a2dOLNFFMt2XiHXNf1kXUVxJHpaMAV+6G49K2ZrqeR2MkjMnQDOasTC3tI4rWBQqoMbV6ge9RKnAKrkA9+hoVOK6FqK7FEyx24GFwT2qnc3wjAxwRzg9qr6xdPBKxMgBznjgKPSuF1bxRc3GoxWdijSTyuERsZByf1quVLY2SsegWmrXl1OIbOITTHA2g4wPUnpXb6F4Yj08mebEly3JPofaoPBnhwaJp0ZnAa8cAyP7+ldIsgIJzgCuSpUfwo56k+iKuoSfuHjUE5U9O1ea679tto5Zo2Z4FOWUDO0etd49yy3EiuQIjxuPSuRvtQSBZ4OJElBU5OKdJMIaM4rTdca6uApkCAt1zjFdf4d8WWS6x9naYTIfl3Lk4PvXxj8ZPjjN4B8VXlpBJAAjFRiXLDn0r2n4BeMbHxpZieKeJpZI1Odw3b8c8dfxraaOtxvE+m5rVL6B0Ugt1BFcB4ghtbTdcXWrXNgiMI/3JyM/Suv0FpIRIsxbKAFfQ1ieKPCtreBr1gLuNZN80DHIHvioi9Tia6GTpljpd0iTx+dqxIBNzOCCfQCuR+Onw0s/iR4J1vwy0/m3d1Zs0NuRxG3UEH2ru9IkikhjW0QQQoCqxrwPrXXfYrdxJd2ttGbtIwh3LyR6A1XNyNMzkj+fXW/DmreBfEer+HNYgNpe2EpTy3POB3H881j2fljTZpXkYOWYKp4xzzxX6K/8FRPgPaDw1Y/EXRbFk1G3kMeoG3TKqhHDPjpgjGT6ivzhs5DcaZHKdoVgOnIBPWlWgn+8jszIvQXk8ViGOTBnAI4NSxsZbZIxIwBfcVY5Oe1Je2DWGkQCMtPIx5U8BR71JdqLe506AQySOR87QKWAPv7VxsCzdhNZnKXSFUVeXA4zWc8AWWKPPmRE7VPXA96uKJIPOG/Ibj361FA8cZXy3ZHYndxgde1LYC7ZyW8cotp3dIS2d6ZzmrWr6lG1xFb2qLEWTazgZ3D3NZjwSHccHzByAepp8VvKbiMrA7hgSxCkleh5pgGqwNdKsSgxujAiVMYx70XuoSR4giKupXr1+tSStIHEylXQ8FG4NVZoTc3avu+zBeingH8TQBIvlIA6SFpSPmQ9AcdqjZYXs5HdHEwYYCjII9+1T3FsGtEdoiIgc+aFwDz60scJHnR27bxt3EPwT7ipQ0FpqS2iwvEwnDHBQ9AayY+dRu3uC8aFsgDkAVYFqWsg4hcMpI3KpwDSXMaxzpbrMHkIzt3AnJFUUh7XOdNlijkwm/AjPUjFZ4gzZsZFIEfVh3q4trMrFZIWJ7bRkmrWh2LSi5iJDhVzhlBLEnIA+lBLM/UjDcadHtuyJQAY1GSc/Sn3lrdGGyldI5c7ScEA4zzT0a5WwlBtN4iY5ZUyRzx709YY00mOZLp5bpj/qpOAv0oEM1O4hn1S0Dp9m3tgcYA4qXVrOC31C1khlFwF55659ah1hZT9lnd4nII3FTyoxS6gbaFY5RMoLkKDnBBoAuali6u4GMJWJnBcrwAB1qr4it7VbiBhceRH5g2M2Tk5qfU/NgsYnWXzSD0PAA9ai1VBHbWstxFvDEMB1/HNA2P8TkXVnFviRgpByvJJx61Pc21rBokMmDA5jBIbpketF/9mmgkeBhhQCqEgnI60l5I1xpySyKojYYweBxQIsanqc994ZgcNHeyRLzsYAt/+qpLcx3WkozxyQlVydw4zioLO9tLnRo1+yiILld2Mbj60ltHKLE733gH7gPbtQVcdbSyX2mSI0qkxZCgYHy9qh0WKQ586NSvIyBkH0FP0idbiC4MtuylG2sdvyn05qXRLdHu7jN0FjXBUZ+76cUCY3SWWx1K+hy0DONxA4PsaqRJu1mR3zIzR4Axkda07UoutyebGbmSRcB1GSfrUNxftp+ppEiRxkghjJxj2oEQ20a2uppJEFBPykSdAKt6nDanUbeW6Y5GAvlDvVLzori5Am2lA2Rg4yafqCqbqF8ZAYEbuBQO465SIajZyRwiQBzky9FHY/0pNbcraCSQ/KWGWjIyoz6daXUJczQt0RjltvOKuXNnDNA6knLEfKRx9TQIyNQ06F7SF7eSSVhg4l6E9RWhqE0ltpiyTpEEaPd8hHXFRag7RWcyBELhfkKcn6cd6SzRIrGKaVTdJGoYo/IOOdv04oAZemCfQHktg6StGGBHJDY7UXEU0mkpOJwXjVSY8kAjHP61NeXxvrSeaO2S3Ug7YgMAenFSJJFcaLEqwsCqlWfHWgbJbRJptOZv3QULgHoScVm6VCy2zkq7OpO/HIHPTNWLHULSLRpbfeZpWYgMWGAfT8Ku6BdpbQOmIw543M2RQUZejvCuoXRS5aK5248rdjj6VClxOdSkUIZEZSd/XAq6Vht9ZZo41leUAZUZOMVC5WLUCSRboxwQxwB6YFBBHHuXVY8u8UbrgKuSGbvRfN5GqxxxEO7YyjcED1qbVYrm11K3FoyXC8E7eTn2qTUgJdQtJZ4thU/My8n8frQAl7Pcx6jbXH2dZlGBt6Z7cGtnWFvJLSC6lsY4LYMAXBBIz7A5qjqRjeJHhkeIA5AfoKqXmp3MFuN8/mR9GXOVNA7GtNHDKySQMSVUBkc459RWDrsjW7QSY2bn4cYIFOvbiKbTTJIzRSKQUZePzNVbxZJrKIpIs8YwwAIx74pbgyHULqYOrBzIgxhT6+tQzyLcyRBw8WeM8gH6Ve1/T3nFjJCggO0CRcj8Kzb6OWC6ixMssYXCkdM+lMm5YmRoNVR4f3sRGAG5zVdZ2OpMs9uY1Vui4IIqxFdFVwwAb+96Gq9rdy2d3KVKSBgSQ/J/CgLhHIEun8iTYGJAPTg1ctfPCzxrGsq5C5U5OagsJY5Lk+bEpLc4HAGfSnQyCznnKyGLzBgjOOO340DKiT+THKHLAqx3DoBVyFy+mzP8pjZScHqfoKdafvbe6R4xKCpGepI9aZabXtTEuQFBXkcg+9AFBYUkjRo1KBRjpjmr1/bm50lXScLMuBs7n6UQ21w0L7drrGMkNwcU53E+mOPs8iBRkyoCQPfNAFeazb+ykeSPJyNzdSDU37lrEqZmDgcJ2NRxRF9KGy7EnIOC+Sadc2xFqJvLPl8DIGaEA6aFRpADRRujdWGCwqq7WsUcTq00bsQCG+6KkFistg2Jtr9Auc5qO5s5YrUNNGWQEAbeSaALWpJLcW8E21JoE+UgYDZ/rVOW7gEsYiV4SMEg8mraTpiONlZEOM7uCabqViguEkgcSY6BuCfagCK5vle/VY3MuFzkjBB9KsxAXN7l4mI/iKDPHrVYgS6ijPEUcoVIjGRj1ojwt1P5Ltg8cnHNAFq0s5obqVoXKoxyAxwamtrK8lvJBCIZHDFtzNkH1qHTNVkt7wB4JLkovPlpuGPT61WmZZ7qUoJrNg2drDYQcdxQBOLUM8sjQkFckhORmnaaIykoknWKRwcKT1HvS2Rv40keB4pUHDK5yWPtSRxgu6yQsR1MgXIB+tAD7O3eeKYRxiYIuSqkEkeuKrxeSNPIQtHKVPB5Ge1T2Cukkkkd2tqRnaGOAfak0648qCaOS3FwGB2soyRQBYkjnk0xQyxyDZlRjkHHSlnjtxpMQFo6Ooy0irkZ+tOi1BJrT7P5RBHRiCCKizIbacLcbQRnYWAH4CqAbGYZdPlHmSCVcFTjIrNvW+z26NIg2t0IHJrTtLlpLQqVAQHDDjJqjeW9tcQfekiKPwGGBihgT2Gpr/Z6W0tu2znDZ/KoL077clLkQOnCq+QD+NWZo2k0lFgIZ1ycmoisn9mSi5sxMSBhlGSPepHcntric6V9nn2OrLuLZz09O9RkW8aoyoyKBmm+RbnT4/KMqELhi3aka28uyB8/zgy+2QaAuPYWs9g8gnkEzH5TjPFOa3MlgjCcZ67e5x61Ba+bJYN5aCQoCcLyeParOlytLZyNJbSqApGCuAT7UCHsJZdMXzokK9VZecVVt1+0W7s9s5TkbmGBSWrh7Vi6OgORt9Kdpew2s6G52hclVY8k0ATadPDJazxyeaiLngKcfhUegKs0V5bxXDrhshpTgeuOai0l5yZI1kR13Y3MeRTdOSaK8uYSq5Zs4Ugg49KAL+kStC89tLcrCH4BHU+9LBPcfbXisnB3HBBNZtu8kOsGKS2MkQGWY8n8Kl+7qhSKGVQxyMDAI9KAHw/aTrbR+VCWGWOMDB9vrzVceZDqjx3EKpNJyCvPBPGTVgR7b0jlJSclcc1XuJFj1GKR2cEDBBGOM1NwHG3ih1CNnhYk/L+77UupXy2V7GsqyIg4G9eQO1S6nIgnjKSEkclicAfjU2owMttA7yxuDghgc/rRe4FO+kmkjRxM5VTkc4CirepptsYZ4JRPKSN6MOn07Uy6/e27o8fDAEHGAfpVp7iddHAS3DxxqCCFweOvND3ArzQSxwB2jZCwyFxgke1S2dpBdaZJNIkyHBGAMEN60j3xu9IEm6UzAH5ipIUUmmXbTjyDcqxIyBnnp6VRBJHZodKcecctzljkZx3qfw7fN5bxzyxShk25Tkqfb60y3jnkSW1xCD1XjDfiapWINsblGgw4b5XUcfhQWbQjguEnhETFkIIfpjFBgt7q2jWSQ3JAwYhnIPoKrWkg1ZmheUWUygkEtgE+/wBagshPZ29ydqzGF8F4/u5+tNIVzlPFCSW8zIFwV4w3XHvXPYwTk4/xrs/EUct6xmZQSwzn1rkpITuI6YNQw3HQDLg4JPoelaNmjbnj2AAjGTwM1nwscnoCO9X7ZQ0gJZj2wOlITRo2N7MbS4t5ZIyyHMbDg9s1p2M8s9lLC0qGJATk9Sfasm0QRaqIvs0kyupwSucGrmlXElrfyWskDRqMnDqRn3FA0XtJuxN5tn9oBeMblTsO3P6VZ0RvNunh/dtKhJJbp9earaTdtZeJboJpu1LhD++xgbcev5VZkgS31NJDE5V12kxnAHuasZYRFtL6cTfaJHK7lSJdylT/AEpYlfT9RTy02CUbiXXBI7VTvkurC7gureTbu4KSnAYZ7GtfVJ5blLbzNhC4ORyQcetO9gKWoW0cOqRTlfmfggcA/hUt+7+YhR/JXrwOKguWeDZcxndNH93fyMVNcSzTaYm9I5JV+c+WeMVLHYTU9sJtL24k+1spCjC5YD2qS/2YMgzHyPlCkEelRJMjWBZQVkTlS44FCPdXsJMvly8fMRwc49akQ66LXNqkonRnVgDGajuYma1WSSDKLIp3Lw3NZ8LLNbSIsMsEgbG5gQDgdqtmN59MP+kqZxwV9PTNO4CzzIgSSNzbAMFZ5eP1rW/tSSW0dZgLiB8qrcHBA4INZCXMl5p8kN3ZZtiwDsBkEjkc1FcKkUCyQllRAd0Yzx9BRuA3zktNUgKsqXDgiMt0yeOtfXfwh/ZB8SS3ug6lba9az6VqMPmXT2EwJiJAIzzyTkjIr5N8M6A3jLxboVhCryyvMAUUZYDPORX6cWV/cfDj4Xf8SqCLTHt7cFftA2L05HbvkVMYSjNVV0NINRkpM9h+FHwU+HXwvjSNIrafVmQGSafDyk4AJ9Rz6V6iIfA2mXIvHjsjcthUfYCxPp0r8c3+KnxV+IXiK81Hw+NZ1C5hLCaW2jdljHYZHA4B4NcePjh4z03VHnuNWuRdwTANG8p3hgeePb+hroliKk35Hep1KmnNY/Zr4h/BXwR8WLzTrzW4Ip0syzRwNwpJ67h+AqO++AfgSTR47FNNs7WwjGMJGANvpn9K+EvDP7QPiLxb4HtJZ7y9+327ktJHkBl7HPp6Vv6j8TvHPi/w6iWniCWCBl2sZW2N06EZ9Rgimo1LXsarA16iXY+xp/iV8OvhJobWNjqOnafb2/HlW+CQTz90c5r58+NHxXHxW00RaMJbu1jlEgMUTsxUdyMcfjXzv4csNJv9IvbK/km1rX5Q0jC0zIF9AOvIr0v9n/x9ceAW1HTdU0dLWBIsR3F6BE3vkng/hXj4jHRpO0nqc6hSw9XkcrtErzXfijwtdWNlpCxttAnN58gz+PJGOeK5nwf4plutJudDursi7t3IjttJQkqvQAnp+tXvGvxE07wvrVxr2r3Bl05gY0jQEo2ensfwrwrxf8f9O03Vlv8AwpYpbT3MZjFyQFVOehHvXhSxFbFS3PKxWKxEqkqcZ6HeX/xk074RfabbVbW6u769Z5EWcAnGcDnkV5lrn7S3iKyneTT9Jj06OZtxkRclh2x715x4w8Razr9yuoanO19PtB2uvC9ztP5Vj3F7LqWmiQSEFSSAx5U130cuU43qHDHCKXvTeppeLNc1jxDcJquoXM89xLyqyHIjye1Ubm+juYYWCIs6jBY8nPtSaRNBJbvHPunDdSDkA/8A66y4f3V28TcJnCljg+1evTowpJRijvpwUFZHQ2U0N1p720jvJcctuPC+2KzLOSW3v3j8hBkYLO3HtxUM4OnXkfmlljH8Q6HNTXMQwlyiMrAZLNyCK3saEd3cvY3ZTaVBXcXUfKR7VJe2s6yxXE+4AqAAeARx0NOnkOpqhSSMMMAFuAB/hTvNe9jlgluPNnt2C5X7uMZ4oII9WRbuDzjHlkGVAPX2puft+mo5f94RnbzkEf1p0MBmuFhyCSSF3HAqEXIsLw2zISScn/ZoKuQRSPJG0UgAccYGcVPp8XnW0sMgLSlyEQdAB6/X0qG8kMV6JURTA2d2eSPTFL5728onBAjP8YHA9zQFyWAOkJt7kmMqzFQ3IX6+/FPtkSzhkjEgIbkswx3qtc3AvYGuULurEkMcjcQeT+NNWKS6hQquX4IjXkg+lAzPIkKA8EnOc9RTSnAB4PJ5PWrSLtQMVAJOACcmluYPMj243ZOeeCDWaAoBQT2BHGOtKsGMHoG496sxWnJO0EDBIyCaka33FCjBcZLLTAII1jUDnPP0pQoUgJjngYp8ceSM/NjnPoKsCzUIDt4POT60DRDGAyHpnPQVJAiwo0jZJHDAcnHripICYHxFtVjxkkfjTngZWD7wW/u9jSsUtDQ0vV5NMvraS1jkcmRB5fQkV9kfBuc67p7edORGEH7g8iMgdAff1FfFtqyi8tmeSQhG5KKSR+A/nX0T8GvGkFlCmnwiYI0eFZQcsQe/515uKh1R+hcM4twqum3oz0/WtVlKGJIkA8zBHUgdveucuJPOY7eiZBAHAq/e3h1u+aeOIWzKpL4OAR3yPX2FY63G9kiXexkfCqqk5Y9O3868xux+yU5JxTHW7m5u4oYo/tN3uwkIyT+XWvXrT4Ia3eX9lPeWNxY2QUytc+Ucrx0PpXdfsvfAyMND4h15YxOXIijlKkLzgc565FfZIl0S3szbyS2x+XBUuvT6VVOnzpvmsfEZvxH9TqqjQjzPqfm1rUGk6DqlxY2t99tSM/eY5wT2zTLGy/tKQBEV4l5kLnA+lbX7UNtoOmfE2abSZYjIwDPFEMAMTgH3JPXH40eHInj0mC4lQxll6FcD0OD3/CsoXlKzPqMBXliqCqzVm/keO/F/4atrqSyrCJo4UYovUBj+tfL0kLfaZ4CjwvGSCH4z9K+99Wa51y/MaDZaKpym3OcDnI65r5g+P3hGHwvfC7MRtivzuwG75SQO31FejRk6crPY+Z4gy2OIouqlqjyaAeSr5V2mH3WA4Ap1s0sM0chJRt3UDkGpfNVo4jGkpjcZ8wqQM/p+lNkSSKZlfcu5QeeMjsa9dO5+MTjytpl64ljRgwlMhbB3k4OavWM1vZhbmWNZZR9xT6+9Y6gvbqQgIYkAlgTx7Zz+dRsn71GDB8dTuyBTTMGjqtNuHvUlu763EUQbCCIEg+1Gn6nEj3CTbxGOiDgk9vwrnxfb0jEkxtIonO9n5XbjqavG6s2uoBDeJOkoyrLnD1aZm1Y2PDmps4mRpUjQgq7OcAD2/CqenxMb6VQAiFSqY5ZhnjijQof+J9Kl0gu4iMxQopAXH86dCbW38RO5kayllJjwVwBgdB9R/KrIY+3tJP7Veea4aK3ZfLMDY68c1U1qGzmvwkOHCgBpSox74qS1hd9UFosjXBlyQq8n1Jz6D3qC+014NVitrZZXO3c6yDBGaESYF3CkUwhhIQ7sgnjPvRLFOL6KOR0KOQPMQ5ArRl0sQ3+ZUMsiMTgjAX2FUZJALtirBEB4JHIP+e9BSQ7VL02soRSHIIUEHnFQXNw625Dbjg5UE5H1qSa2+0yKVJlKjcdoyfeg2zXTpgvJERhowuCoz1z1qUiS3PG0VhEzYIaPduTnA57/ANKhmubiDR7a3SRmCEj5+uexNJduVS3s443VQ2UjIwcDr+VMv1kcBfKbYT0zgZ9+nShoC+8J/sqIS71ldMMpGB7EGoZkL2SxuhAQ5LBsZ4HerOsPPb2UVpgO4AICnO3156VkyQyJGVklZlc5+boPaqKRoC3S30+LzJYnLAs0YbJVT0yK0VkkbSFkW4R3dMBQcYHQYFUtXgt7KziHkeVctENzPwKgvXbTrJUcAYQEFDnigZaTUJ9P0rzGiZ2dGVWYEKvPPt3pLbTBFosYUO753ZPQj0H0pdSu5YdKtYpEDIFLLjknsfyxUNvcmC1DNKpIHygHj2oF6FjS7eOexm82Zog+D5ecDIPevePgT+1HN4FW00a+ZTpcD+XJIWyVXoM/z5rwKxnf+ysSOj7myAOT9TRaJbjR7x1iinJcN1yWP/1sVlOCl6lxdtz9BvGV/pPi/wAOSeIPBjWl7qSfvJbeAhjMMYxxznmvluXU9cPjprvXtNeyQpjyZoSnHoMjPauc+CnxOT4beILK+uUuGsioEyhvkTn0z0r7j0z4lfDL4q2ltIs1qbu3w26SPay59yO9VH3lyTO1SvHltdHyBY3S674+GoqlytvAmGWTjZ6Be/5VuaZr1o+vLIjF542KqjnBA9xX214W+Dvw8SO51dVt783OHeZmDqPp7fSuY8X/ALMfgzxTa3Gp+GXWzv5FJSSB8J9cfzrz6uApyXuSLoVPqc+em2fK3hmyvJfHWoXjIrGUbY3HIGRyc+1dX8NPH0PgvxddWEsMN3FnMkxwQO5yelcpqPhzxD8OvFWrabrBmVVhMkVwFO0jqCD7j0rL+GFwNRtNduZZDOYOQ5iIJUgnAGM14VfCcitJH2GHzHDYuHs66s2ewXHxK8G654tMul6F5s6HDTpGAvuc1zeq+HrP4p+PLYaFcx2E9vEd8l2vy5zkbT3I6EiuL+Hdtfiy1fUprLNsxxFIhHPfjv0rM8HXmqnWLjVYom+xw5IkWbheCfl57+1cSwsl70ZGryLCVqb9jK7O7uf2Wr3WvFF/qeuatbWkEEShJogpD4+vFfMPiK2ku/7V0/epFpdOIZuBvAJxx6YFeq6h4n8TeM3v7a61Ce7sP4kkcoYz1GAT/SuZ07UNN0nw1q9rf2bvGSQt2Uwc+/f6HFd+GlWhL3tj57EZJPDU3KO55csmyGJIdoccFw2ea0LSPcMsDtPO7GRnvWVCIbe4Kx5cMzFFOQcdf61oSQuSvLKTyEHf3NfUwfMkz5txcXZl+KbF0zvtIVSBt4/M1RsLoXV7I7sRGMgZJ2rUumafJbW1/doj3IKhWRjyCc8gf56VBp0b2WkT3LjMTblyepPpj2rVElR2RJpJFActwWA6j1Brr/Bvxq8WeB5ki07U3e3C4WOdsqMZwMe1cUhc24fAKn5eDznHpVUKTEGLEt9Ohqk30OmlWlT2PpXw3+3d4r0sxpqEKzxo4DFhtH1FfSHwp/aB1344arb6Vo+lrCkoyJp1Jx6kHpX5w2dvHe39lBcI7o8qgqg5Ybvu/UjNfsd+xP8ACyKz8K2mut4eh0eySLZYsdplkH8TMff3rrhNxV2ejGtBxvKJ6z8OvhPZaNbxXeoxw3uqhiwkKjgn0rvDphkuUjZFWAc7AOtb7RRrAzBVHoaxZZmt5AepB61n7eUnocMqrm9NET3CRpGDGgjIPRRjirdleqYwCRzxg9c1DKVmjWQZC/zqkHzIGyAFOR9ayactzJq5f1mQLC6k4JXj1Ffn5/wUhtFt/AloDISWuAC79hX3nrV9CtqJnky68bDwCK+Bv+ClWs2l94Bs4VOZ5bgCLA745H/666sLFxndkWPz6iiEUkQTDAYII6MMda0bWD+1tRO/au0DcemRWfb6fLDGisRlVHcEir9k1zDHPiFiSAGkVchR25rOb95iR+gP/BMfXoEn1zTnlTzjwq7snrX2rrBs9M1ZTIwDrcK6gdQT61+YH/BPzxDeaP8AFSxhWJlgu5GGeDuHc59O/FfqB4vt0t9Wt7hkUpKBkEclgeKb1kjrqLSL8jX1y+KSCQuFiC5JPauZubQzLHIsPmRkErMe5Poa2pIxcoHmw6N13ciq62WrapcybRDDZqNsKe3rVxSgjNKxyF1pG23uU1KXapb5VjbnHXmuq8F2MP2H/RFAgQYBHQ//AF6wta8AahDJPf3Ny00A+YxxAkqB1wK7rwi0Uvh+KWNQIjnaVGCRSnUSV0HMkiGXSwk7XCAliMEdsVQuZfstnNLLtjWMcBuM59K6qVfLs9wXIHJHU1g3Uceq2vKB4nORnoaiFVsIyueMeLNYlm1ZlZ1CEbtq8AfWtT4MaPDrniO81N9s0FoAkR6gOepBrf8AEfgOG/t7grH5crqRv/DFWPhfpn/CNeCXsV2i5SV/MKkE4J6/lXRJ3hdHQpXi7Hp8+VQAd6YJEMRGCGPHNec2fje8g8R/Z3cTWiJ8ynqM966ZfEEFwHdJRGuMgPwK4XSmmc3s5BqIjt32XEpQNkgngfhXmPie5d9RitrZwJHYg5PIX1xXZy+ItN8SRvJ9qjmNqSu2I7iWrmtI0j/hI9evL4W5At1KbunOOBj9a6oLlWptGPLufnN+1z4Qh0DxtZoLwXJuJmeXzWy4PueuKb+zx8QtQ8FeIrO2W6UIJx8h6unp+Fbn7XMVtYeO4oSpmlEjSyEoxKgnj8sV5t8NLZP+Ellu1zMY4t67iAAQePfJNaTjojpg7n61/DfxavifS8OrJOy5UkcdO1XrCeO31S9sbmZYXkGSshA3D1FeKfs4a9eTaBZzTgKsj/IwkDY9QOtetePJYLbWbF/KLzMuGIU8D64rC1mc1RJS0K+lztpt5chgJhuZVIGQF7EV0Gna/cRKyAQhETIDNhic14t8RfG1x4cuUhsnkjmmcARhTuxx7d8itXUPEvhq6kgW51Ga21F4EWSMbscdenB71Uo3MWrnYftF+ENL8ZfBjxTpuovHBa3lm3mSFgAMDIOT6cH8K/AwW0doL61jZiILh0XDcHByD+tftZ458Zr4u0PW/CUaSG0FkRE7AqzIRhjkgeoAPua/FPUroQ6zqNum1oobqSMFR975s0RbjTlFmUo2VzUhvDLaJbyy5wcgfSrFlcm21RJElAwCoDtgEnpXPPOpuoM5JyG25xx6Gr6G0vNTRHcwAZbpgZArisZlm3l+0Pc7gyPG+fn4D56kewq6kMe9HmIdQvBXnYPeq9pOTpV28kZezc8yOpDDHbGM/pUz2sUCxfZLgszKC8TNkqT6UATafYrMWn85pbfOPMzkY+tM+1iTVxFHOY4lUhWP3Sferq3kdpo8VmrBAhJMYH9aytOSC1ug/lNNHI5BxkkUAOmg82MlmLFR1TpnPrVi3s0LQtKwlUrhlzinRRXEUrtbJ5kWDujIzgVSR0lhYrK8ErE/6wEL+BxigB5uiYntzujto2wqE8VOLyKVlSfzPKC7d8PUCorKxaI3UF0VnVsbWQZH+felt1itEURqQxyGU8DFSxoksLfbZzLFc70RidspwxHbiq2qeUkcM32URMox5iKQD65NTPe28ZnE2YFVcswUk57dv5VWj1RrvRpbaEhyWJUtyfYVRQW+pvb6pA1uy3QcgAKcjpzmm6jqEranMFQQpj5tnGD3p9ykOliwju4o4LuRMqU7/U/41WeNmui7DcrcH60ED9MFzPa3YtiGPII3ZJHc4ot7hJ7KVntyXiBKsQQM1KbC2tYkZ90byLkFRgg+p9jTbaF7eynETeYgBLAnPf8A+vQBSvNh0hZ925tu5oz61btr6R9Bbdp8VyhUEttyfpTbLZPYPG6ZK5LbeSKmsrHbpDQpOIGdiVDMANvY9aAI9VltptCRER4HCgsBkge2afP9pu9Htx8stsUwAvUD3qtEb64s3jdUlSIfMyjqOnNTWk0Q0aQOXhkXK4XkYoAtTPGmnIhi2IiYyq4PTvVa2hhvNCEoulLRkloWPKn6VLBY3M+kmRX82NcAA9TmksJ/+Ja0E9usRQk5TBLfWgqxNZ6k0ukywvFGwjJKHGD+FVrIPe27MxZQnocZFMsrZGE7vKVG7hOwGKv+HrmV4buJ7ZZod2FkjGTjv70CsN0YBob1RMPLHzbAepqtpsiDULoPGQHT5XQZ6VBamIarcxRblYJ8yjgYz37djVzS5JF1hEt1EgZSzjcCMDrk/wBKBEQLnUIXjJUrySepHpS6lZQ3V/Abti6M+4bDz9DUOsTRx6rEzhoUdtuEyQai1u3aCe2mgmDymQbULZyPQigC7qujrFKklujIOOHOBip9QuYzaoZkVdnO5Opx3pfEV5cfYvtDhUKLzHyQRjnFSPbwS2cW7chKKdrehGcE0DRFfRWs9hFLCxLrhyxPBHpV3zpri18/yw6xr3OCf/r1XuNyaTJGEQLIuB34qrp1vFHpJuFuHdFyWcnK57j8KCiaxCPaSux/eMSQpPT2q3Y6i93pMsbQRoUyik9c4P8AOk0U/a4ZTDEjoBuLHAJ96zra98xJFVQo3Zwo5wenvQBZsY7cWmyVmEoYhl6gA1JpEvk2M0DziVUkYrngj2p1orzEqIUIOBuJxz2qrFZbNbuyYGCsM7E5HTr6UBYtaE1lFbzxG1AlMzOzYwcH0rKu7e2tdXBaZ7eOQblQngg1bsZybyVVQrgE/Nxn6UzUQ0stu5TzWHCoACfyoAggtZ9PvXmtSJpmwFJ5HtTdUVxNELtfnDglT1J9KdqMN350eYXtsMGJ6AY7Y/pUup2plFu8ZMjhgRkjr7mgllXUZ7WWW1I822lVwfMclR9BWhdxssIZH3ncBkNnPvVfWbW4awLyqjrCdzBSCR70twgGnFis0PmJiNwh+978fzoEMvYryREyGaNuD2A96lmtbR7NozI5dVztBHJH9KrNeXcmnMTKhljQY5+8R7VPbyGWyZ5YtvygZXHB9aB+hTKSy2RXgIwBweeKh1RI20mBIZfJkVgPQGrHkxfYwqTkNjKgnBP/AOun3weDTwlxBsUkfMRkqT0596AZSuFura2geWVbluB8rc4PqKNReGSa1QRNblEy24EAnPWtKeHT4bSEpK4upSCNwwq+vP0qG5E6ajbGWOK5TaA+CD8vagRTiVlukCBZVPI3cjFV0QXN3O0iNHt4AAwD9K0bx4bbUY0jHkBiMIT2qXT7e9XV5ViNvNEwJCv1x3oAybRSl9IEkVwBjbnJH1qxZmOa+mS5iMg6HaMAD1qbyD9subiOAIScPsHGBViwEFzfuu427lQMnkZoApWdqsVzIsUgQZONxxgdqZaJcyPP5Q80E4xHyDir1tHPBrMhuLZXRCRuDZ3DtxUOm+Ql9d7d0LNIxMYOACf89qAK1mTcJceYkkTjI5z171ZttOd9JuVW8WMupARmxkYp0SyRQybMOOrM2M//AK6ow6gkMcnmq6hQTnaSM/XFAEsECNp4gkQAhQoYdc0+4t3tdMlRJj93dsZsg46VB9nu7jSpbpZEVFb7hODUgdpLI/aI2MTrgqBnn1oArxxSC0jd2UO+DtQ5x65qzcqxtBiTBz0PSozbJFpo8lwkinADkEn+tWLh5Es7ZLq1CBhuEiHO4e9AEc6zDyHZo5CFwQvam3E5jRZJIzHk4BPH5U+7tbV1gaKZogzYK5wCexz/AEqee3maWKJmW6C4AC84oAWCzv1ji1C1MSW5bb5k/CntwaryR3A1V0uYVOeWaEYXnuKuS6tHeJ/ZyuyW6OGMZOAD649Kqm6lh1WRYWEsWMA96EAlrp1umoSsJZoQecEkE+lNNtM9zM2RKGOQTycVJLIHuQ8gIJwGAHOKZDI0WoS/Z5d0AICFjgg98jrxQBDDHGpcM7p84OVPGferlu93NIfs3O3naeQRijT/ADZbmdEt1uSxJy3AJHU44NVLeaS2eV5gYAhOc5GBQA+EpN5qTwiQg4IAzzS6daBpJVW4MSOw2huAnqKqwxNKk04mVIB8yuCDn1461oaWzySOioshI44oFYdaW9wrzJ5iShGPzJyCO1MiaEtKJI2kC9cdPxqG2MH2iVZnmhJyMxAnmq9oshkmSMkleW3HnHbNAyW2cQB9rkIDkKRgAelXEna7tX3qpCjOOpx61Ut0mlZ90TSALuOzkgU6CzSSCWRjIq7SeckflVXAvvcwXFpHHFAUkjXPmgYB9s+vtVJpj5TlpWLN0XPFPs7TbpxZZB5Yxhc8n14p0CA2rOEVjgkEjnj0qQFVpTYPsC4RRuUnkjtVeNBPpkita72xkY60ljbxTLMJ/tEZkX5T5TAfn0q5piRhJITcYUKPl7j0zQJ6Gfpxa3j+TchAx15HFTaRN50c6LcFZN2MO3f0xUtpBOzsWAKA9QcA/jT7WKFricNCQeclOSO3Tr1oGV9CN4011BmNzuyFcjB+lRadHM19c+ZZFWVjx1B+lTaaLVZZgokLGTACcE/Wmy3iWGrm3MskZcE4ZSMfjjrQBHbRumovGls6ZJ+Xaec06NLVdfEUrSWzhCBnjk0wXRk1qK3S5AcL5jE8Gp9Snmm1W1khMUkowpBwcDvSQEErLFqRT7VGmCQJHbBJ7fjVa88231KN2nDNjPytkVb1eIjWY4zaiQu3zbcYBPQ1P4h09I/snkweZKSVYrjGfTNSA6a9SZ0YyIZhgDB69smo9fa4P2aREilbdhlXBJHvUV/b/Y44ne0ljdiBlVJOO/5UanDZPpySMbiOTqN2QcnsadgJNQguDCiyQCJCAcgcn8ajnKSadsIKMvCZHA96tShZtFR1vZGj2cbeRkdefanaO0kmm8rFIzZUGTAP5Zz+JpDRXjtUfSwyzl5kHzAnAP0o0aXEEm2dzkY254PrTdKLrHKkhDgkrxwOtGlR3RuboPb7Yk5+VgDt9cZpoRqaR580clsHVQM8dRj0qnpsqNcTxfYWEyNgOoySPaoNNkhtdUkBd8NywBJK/QVLY3kTaw8JJjQgspbgn2A61QF63hDXT5k2ZP8AHwQKa0BhvjFDKkoY5wCCB+NFzIz3Q2oCTxweAKiv7Gexu7SRoJXMrBFWEht2fYHt6mqQF1kEV2PPVA5XJEYAH/66jtbi3XUbhC7RIFyIpBgn3H1pNSRFuYkXzkKnDCRSM+g/D6077Gs05PzTuU5wvIx2/wDr0C2Rl65sPlMNyQbTwRxn29q4a8JMzbcgeld1rMjNZCJ8hVPyqOv41w9wpWRzjI6cVmwu0QxAhxzkVaRpOduFxzVPJBPYZq3aqvmlXDEPx7ikG5rm6eKOKcSgAfKcdQT0rQ1F4k8t3uScgBmJ6e1ZtlFLNbXSxQq0MYDEsMHj/Par3kyyaaZiiA5HXBBPpQMm1SL7Gbe5gneSBl27u2OOfwrXeayt4opUujIGHQ9M+mazria5vbCJcRB0AHlquB9PpV+GzmvNOKy2kZTZjKkA5JwPxqkBPfj+0tOHyq8QIzhuRVRzC9rGqZQx5O4vgEe9M0+M21tLGFdQcjDqRyOKmSaaK0Ki2WQnIboTtPvTuBJZST32nPavBHOj5yw4Kj1zUelpbQh4llyi5XcTkD8ap2CtaiVPtDRoSWVW549Cas6beiCGdPsi3EcnKsDzjuRSYFu2DXKPBEPMXn7xwPwplituQ6TXJtWUldrtg5pIIY40EkR8gkhlQA5HuT0oYPPOwZRI7knDckn2qQFh+QSx7vPUcnB4B7EUW62vlFskO3JUDvWYzTW106OrxDdgoetTw3ZjnPlkHac5IwaALNsSbaVUnVh5mWjY4Oe3FV9V1SG0twZSiNtwAOCx9APWnwwSzS3MiQFl+88ikE59fWtHwV4Ji8c+KrV5ysllZuBIpYAlicgEHtx1+taRV9gPXv2XfAFzoNs/j+9025nYEm3WOIsFTByx/wA9jTPjH+1pq/xJ83QbYR6do6SKkjKcMwyAM/TGeK9Yv/2iNE8A6WPC1vaqLtYfLSNozGmMYHJwOnpXydH4WtvFPxQukkkD2VzMx8qKVVbcecAZycegq+WU7RWx10qM5vm5T75+E3xS8A/DX4bWuk2F3ZS3MqYkmidS0jkdXIPX6188eHvCHh3W/iTqd79ne5ubt5JRHNHlcEnJH51h6H4ZXwT4kg0yysbi4iuwF23K7V56EM2B612nizTH8LS6XqV9qkNjLkM8dqGDhcgHaec+mBXQ5UaUrzktOh7dClhsOuavPViaT4Wl0TxPcxa1rdroukttAiS4WMug5C+2M1uaFr/g7wv4sRrX7VrSzZjigXMkRcnnaeQT06VP438NaN4m8O6PfLo9yIhIJPt1xtRpcYABBOeeOo9MVa8f3Ph9PB1qLjWLDRtRgKtFBEw3iQ9VOOe56V83jcdOpLlovQ8jHZvJz5MM9CfxDev4U8Q/2hbw2WhWl2QHVpAH2929vXP0rnPiR8U/CugXNlPFet4m8pCGCS+aofHG4A4zXJ+K/jNoGo/D59FS0mk1KC1Nv9okgbbnGCQxHfrxXzlo7Sy2ciiQzMjkMFHCn0J9a8ylhKld3mfP8tWvNzqM9P8Aiz8XdW+JekxW0kVtaWkbA+TBkttHQH8K4BpPt2nsIdpQAAFhkDHan6JdSCWWzkQkyj5WRdzGsm2WXRNWnthkxmQhllOBn2r2qGFhQ0R104KCNrSZkvbF45LsT3aH/VKckD6deKrWrpDcSrhUD4yCMbqqXazWGowTWzJGZiV2Lwa07y3VLaObADkFiMg45xn867jYqSRzaZOHG4RSnOwL157VPqVtkRXMaYA6huoPuKjWO41XTjMHlKKp2yAEgfj0qPTre4kieLaZn74Of8/WgB8i/wBpWTC4kzKG3KQM9OlWNPma4gaFo3kRRhyO1Z8BaC7EMziMEkcc8+1SSiKx1dJDJILZiBjGCx78UAO0iI2OpG2MgS0+YrJIcFT2BNEzG11C3ZbjbbtkTEcnHqKl1NFaIMqEpKDtYjjFVnlklsUWZlIjBAxgkD3oILOpRxAq9uZCFwcseSBVaWaO4iad2AfGVI5496m0911Cyl3XIM0IwqJyCDUVosC+erBy+3C4wBmgdrEUUiXdsV3ADaDtPXNJDIXieFnAQchTxniokVIbwlskEZ2npTpdkUwYAs7EkKOAAfegQWdx5ZMDgkE4Qdq2dOTyJg6gBjk56CqX9lSSXER2lcYYE4Awa2ryGKGCBFUq5BB44Iz1oLMN4g+5gFRVyQowB9B/hUZVpGwpxjrirM5WdQFG0A91xu9aeItkJcRBIgOCvI/GoApyxlAYFUskgO7cmB+PHenmGXLLkAnA4wR+VWEm+UKSUYgYzwOtOLOiFAFVmIJJ456c/hQBB5Ks2WZ1A5IUA+/pUlvKrowKOEJwpwQR/wDWqyI4NobeVUZyevT0pt7ObhIzG0k0nAUN0598fzoAYtvIuNiRgEnknGT65p9q0xLB0SMK5AZWzn6mrL2c1rJsmtXdlxuVSCQalNvHaRxRNZyQTFskucAj1I9M+nvRcpEFperPcqrXRYxqeVOTjBwAa1dE1S50kpJa3E0AYktOgAKgYPTHfpgCovNnjaeUNbhHAVhGnJAHGDn2zgCmyxT3EluBfIsXQQRxkNn1z7dOlY1IqSdz08HWlRqKUdz6G8Aa+viu5WJneJ1iyBMCHk45JHv1xXpml+Cle7ivnmdIVyViaPIZuxH0I6mvIf2evCmqeKNdiklnuYIImYkBPLOAVO7JU9QCMf8A16+uDpVvEx3IHY4x5hyQP/r9TXkxpXk0fu2X4iUsNGVTcsebreteDItPtp10/cPNWSQYClWzyef5d68s8c+MNX8AeGZ7XXVnuWnbCyWp3s79iTkYBwM5Hc4r12bzbmx8hZQE7R8jcPQY/rXnPi74bReLrr7VJDtEGY2jOCHBxzzkDGMcAVz1MIua6MoYOhOq6kkeM6FBqPxA1exvpzDb2UONqQjeV5yR8w4wO+f1NfQOjWDvDEscJYWyLknn8QCe3U4p2heBbTSdKjtoUQqhVmQNgLj+Ecc//rrqpAkNqAoDCJcgO20r68100aKgj2Z1YwShTOYtPDFnapczGOW6lExLGRto5/u45xXgH7T3hR5tLuHhRpnbBBl+Y4LA7cemAcnHpX0FqWuI1uIraKY3khz5hGFQfX/EV5/8RPCMusaFcXPnrI3LOkrnO3HJ3cnnr+VXKPK0zmrQ9tSlGfU+FNJke8tC7yRApz5QPAPTjP05qO/kmuDvaQZDcjBLHjt24x0puowweGPFF/aR2ZDs/wAu5dpK4BzjsecfnVeG4InceXkNkhQe9enT1ij8Cx1N0a8oMswxSIhGBGXzyp6jPX61dtIB5hQIMAFjIeBWdBeESyhUcsh/iGVyOf0o1C9l1aNFE8bBGO8x8fN34rU81O5PK8st67MN8fLMxOAOeBirr363loty1oyKgB+SPHHrj3qlBdf6Cy7gidN78gdutSPrCwqkVv8AukQDdIPmL888f1oJaN6F47praS3lltFYKTLtw3ucHP8AkVoW1ytlqL5eO4eFjzIoL49cY7/Subi1ScxJM/zKR8pc5Zh7/h/SnaiDP9k1bUEubazIHEIJfaRxnHOMdKsxtc2xJPeeI7OS2Ity7GNpUVcqp/DHPHak1oJb+JEht7yaIykCR3G52Xtg8Y7+n61WuGS4eAaLmCREBXzSSvXqT696v6vp0+mwXeoahdx3dtaxKzCFSHd2IAG7PQE/y96tMLFHUfLFyY4EZ0JwGPPOO596x54vssUoKqASBkjJB960rzVreyiZbaMx3VyEBnkYlcdyq9M/WmiNZXSK5ZkEhwSR1OOPxqrEvQ52DzFd3EjKei7eAOOaltS+3eXLA5G5ODmkuUkgV1XcV3YCgYJA9ar6dIs1uZZEdcEkqODxSasLbUltZVF+HTfIYhjK5yPX6dKs/ao59RGIUcxknypeQ31FVdLkRYrmRQwkMgCkEgFe+R9cDB96sWkDz30k+DJKQACBg0hodqmpyS3SZWKI9FRVC44/X61FdRSXcZiLoJG6PjIHuO/FRpbTXOoTSPmUQgklsAgZ5H/1qnjjM12gVCXOMx9SPwosWWNajZo0BuFu5Aqghjgj2FVddLxWkQtszSuq8Z4x3/Kl1CWSCQGOElwcEDgZ96jmcm4t3YDcG+XHG2hiZoXM9rNBaebyY1Xg8FSD0+mc/nUGrSWbhEEMiEZZmUAqfQAdafrI+0pKIrYPOBgeUoAH0/nTLiylACTsITwMkgEf5zU3GXL67hXQrSO3tRbEkEMuASc8gZ7nng0kNna22itczAxeaSPs8ON5bvn6Vd1OTTNH06WGG6F3K8QCySKNkfGd2f73ese6s47awswtyZ7kJ+8bPysTVXAkjsrN/D6AJPEsmWLTyZJB/wAa1rDUF0uKKOW4Vo7jB8q2faFIBC5x6D1/KsLUZZY9KtBDM85YbQByhX/61V5yINPjZv3xG0ARj5hk4+mB60adSoycXdHsHhr42+KPhxo97b2N5JeWU6fuYp5MmM89B06nkY/WrPwM+O/jez8T2WkwaslvDdMHRruQ7F5wQB0ySen0rxyCUm6CyyYtXIVQeWHqaZqGhXOkTQ3tut1dwRsGRoi2EOeMngA/Sp5E9kdMazb11P1D+JvgiX4h/DUTPNbrrCQb0ntW2r5noD1we+feviy81hvDeh3+m6ncvaX80zLKoTY6gDarcew/lWT8Dviv8Ttc1NtM0C6vtTK5ElpJLuTjqeeFz7EfjUPx48bXNj4wsLfxN4Wm0jUIT5gDsjJOCPXAyQe3v1qvZqpBxmjSPs27SZ6No+pN4U+DkYthNEDuDmSIB2BOTwTwDntWa94dF+H4eFIbm6uoixtU4IXBz044yMYH9a4+1+Id/wDEsW2k2VsInugY1jkj3BV5yxOOD261r/EfVo55dI0S0hktr2yVYJrTYVMhwAuGGQT+PftXj18E4e9TPSjia+Xrmou6Zn2OnPo/gIavcQzSPcAEGAlmC9PmGe341yms3oufB8sk8DrBdsqqxAB65AI/DrXZfE+ddN0nSvDNil3aXDPlTGB5LkkFsj2OOw5HfFcR8StMtLTSoNLs9UvJL4SKZ4Jn2tn+8q8ccnp+vNYU207SWpcOInWi41lqcKkfmXCF9xQHjNbV5MqTpNA2HwDnoBis3xBDHpc1pHb3Sh2hLTwyNhoz0DAe/PX2qzbQ/aUj2kMrLuJHX/8AX3r16bujxa04VfeiOvbi6bT5JhcCCRmAKL/Ef5VTeOI6PEDLIZ2yZsDC9f61Pepbf2aI5ZmBdiIyoyT3PP4VWuJIVtbaHy5C2fmkBx9M10HKRARrZBSArE5DHg49qqtH5cWQN43dPWtHVoWkjWEqsSBQVxk5461DNp6yWcVtFI8rzMqjjB5IyOvTrzWsFdpFRV2kj2j9jf4QSfFv4z6T5di13YRTI9w0iZRFU5bPbBA6nHUetfuZpum2+k6dBZW0Sw28KBEjQYAAFfLn/BPb4MWHw6+Dllq32dBqeqDzHlCjITsAeuK+sQOKdad2oLZG1WVrQ7FW4hLRkDkdAKyNRtSIye9b5BOPSql5GGjbAye561hF2ZlF2ZlaXl12E8Kc47VUvU2XR7Kqk+2OtMW6FleqTkqWxjpVHxJqP2KcSyHdHICqhTXbGLbOi1yhr2pwtp0RILAsSSO68Y/rX5/f8FC7j+0/C+kyBliBu8Iithgdp4/T+VfZ+o+I7KWxmjlJUBdsYXjHqfrX5pftbeP/APhLvi1Fo0DI9hosZEgZty+YwGc+4+X9a64rkVwcTw0wMEZ1H73GNxGT0rS1jVIrLSrbT7V2ijm4lkz8xz1BPoPSoNjNvERMs7yKI7cEksc819IfC39gzx38WIdM1YxLoOm5Mn+nRqxJzgFVHY9cHH8q5FTctdkYNHkXwz8aN4C+JPhp7KeUWtm0S+aG6jcM4H5j8s1+1mi3MPjvwDZ3aFZTc2ysroc4OOxr88PH/wDwTR1/wTbrr+i+I7XVL2FxIbWW22Bj6A5YdSMA4+tfTf7EXj2e/wDCVz4T1YSW+r6U20wTEhgvI4HoCP5VNSDUVOLujpvz0tN0eg+Itb1jwawMsTS26MojWVDtcY5x79eK9O8OXTX+mRXMiojyjOxBwvtVnVdKttasJbS7jEkMgww/z3rkfBNxNo+p6ho1y5YWuPKJ/iU8j9MfnWTl7SPmYc3MjushiR1PcVRQw2O6BQkafeWNRjA78fWrKvGGaXPLDFYerkR62szMdpttu0dc5P8AjWUU27ExV2bF3IV09iCAzLgfU1StrVUVIwMBccAcdKiv7rOjRscZG0EfpWrDGHWNhgjaDx3o1iHwld7GO4RlZRk8VkjQItNkme2QFJDmRe5NdMBiqz2xU5X5gT+VONSURqbR4Nrkp0PxxdiXclvc7TEx4UccjP8AhXT6VMl5A8akPvUgA8jBFd9rXh2z1eEx3FsjHr5mBuB9j615Lq3h6/8ADuoOumZurNm5hYkSID6Hpj616UKiqLTc7I1FJHmfhw618O/HctlqMRe0mYiOUA7ZFI4wfbNfQfgSWBZr2NSA7gMVznNYERhv9MEWoWrG4iUiN35P+RWHaanLpGpQ3Nu+wdWR+Rt6EY60TjzFyakj53/a88BNd+IrmSAebd3UZa2D5C4XlwCO5xwPavmzwZotjolzJcyalbTXN/tRbSPJMQGcbm7H2x/OvuP9pa1/4Sjw/pk1kClw8wSNQMMwIIYA9uM9K8M+F3gvRvEfiXxHZx2Fu2kWzqFuFTc+4dcMT3IbGB3PrVt3Kg7aM9p+DZ+y+GdOkt0RIYowGSHJVXDcgH+tex3mqSa3bTzy4VoI8BTyT3z/APXry+2u5PDvh4pFFuQyARxouFBPTJ/Kuw1CyfQ/A9xcTzsLu6TbGqkkhmxgDv7VHLrcykrmFc2Ntqt1DfXcH2ifbtiLMRgZ4IH61NaeEdO8Pabd3kuiveXURMqyzkMWbtjPPHH61V1rxdovw6stCt9Wkd7+4QLGi4IZgBwenPIxXmni39pSTW7DV7e2sZ7S1s4yJpGAV0PTAGcc5GOvvRYyaZo/FX4t2XhfwbctdLawavdwSRQpAMsQQe/oPf2+lfjnDP8AbNVvpgSPNuGOSc456/8A66/RTWNPttV8FDWRqMl/JbXZeeW4UEohQ5VepAXOcZ9favzznmt73xNrM9qrCxe6cwKTkhNxIz068VnUVoGE30LcUcDahDuDMgBzzg59a0NLZl1G5uciWOOMhVK5ZTnGc/iKyrOVjcykLvRVOQfXt+VaGk2vm2ctz8ykMFxnA5BPT8K4GZGsyxzWRcSskxkUgE8MOP1NFxLELkb4BDIDt3jgk+49v8aZqS2t3pNrBJIyMJlkBXhgfXvnoKmW1iJuUR5LlpsMGY5KHvj8j+dAF6O3S5W2t/LBd2wJz/DVa38ywu38zZviyoKDjPr9arwXxtSUiZpgDtyOSvHNSROohfczPuIBJOG/lQBBdzPdzYS4aBSDnsT6gnr7VArStZGOSIvbocB4xyB6HBz+VQpYyzXIO/fCzYAXO/Ptn/CrUZWyTy4XlZd2SZeG/n2pWAkVzHOYoWYqELBX5YqOvNU3umuYtzwFHBxknPfqK0I5IZZg0291wcvERmqVooIuJJZAqqcJC45x6n/PpRsNCXNw8V7EHInMyAMp54wOPqMio/KjjjLu8tm8LGVXVtpTb6/lWlPabLi2Ekbx7gCsh6D05z0p0cEct/PArpPMfl2bs89zinYRDqN0+r2cVxcKl5ECAGCY4Pqf1qDUri2ilg8nIiChsOASPxqK4lltWu7SW3MaQ4HynI/Lpg8UybT5NRsxcQsjxRrl16HBNFgLEl81xfoI8TmQDg9R6Cq9paPLqU8T+ZCcLv3ttXB6Vagdba4tn+xyRKfuSAAKWHXJz+gp02mSjVZJlviElA3iTJGOoA/H60DuNs/NgjvYYJEdXOFA5JrO0e0vbmW/S5XAtyNrc4+mPUVe00NaahcR3tpJGifMGTgNn9aZo6wS6jeRm8MUbNkq3JwP6/WgbI4JZIjcKkkkQbGUJwv402yu57wS2hgSVF3EuOcL/L8akt99tqVwZIxcxOdqLjj2NJDDb2uoSgO6FziRTkAZHT6YoEy1ZaljTJrdRNEUG1sqQu3tg96i8P2puY71I5UMiglVlfG49hn+tWtLRohc20MomjYZIzuJx0AqjpU4m1i9+1QTW6xJsSMAAlvUUAi3pKTW4uYpbf7VIQCzxchD0IpPDtskVzqYEtxA5IKxsRj3x7GpPDqzWms3bWkzMsqkrHKcjdj/ACaNNeWw1gfbIDJNOpjcR9EUHOQf5mgol02eG11adltllaTAOcEOoPGR14z1pjzC01KRUVrRGBGPunB54qGx8ttZMqSrE+cb3IAwO9P1BzdatBJM6zwBsypjlh2AoJY+9RdNvbYxq96HZQACAwJGcnk8D2p3iSW3EQna0MaxODleqn1qLXIlvJomt2a0dHBUDpgev4fzrR1hJrnSbQgwnzGMbsBgsoHcf40CItXhsrm0SSCZmUKC4Y8k+hHT8qluWudR0uKSO0SSLZlnQFm44HtgY/lWe0xg0w2phAVCTuTlm9Mn9MUmlRhdPkEd40MqNuCF2BDfTPpQND7O1tpLCYPLIJQpKZPVu3PrVzwxDd3Hh4RiOMRKzoQDkg99wx175/8ArVV8NX5WB4JrOSW4TcDOoAGM8EDn8z6mjR4rYNfg3jxlmDGIuWOT3xntQDZFods9pNfKA8bN90s2OPYZ65qWxS7GtS28FrHJgK7Ox6ZPp/nrTtPvJY55IcLc4UsJMc4qMRq+px3Rkkt3jUgqHwH3Y6+uKAuRtaCHxFJbTyyxKikqFJCnIyMf571H5moT6xZQWtwsUJYiUldxx3wePerc1wf7bhYKJQRtYq2e3HP4VV1W5jhvbMyK0DGTO+PgEHoKCi1fPFZa3aNHF9piJCon8YY5BBGPy/Gm6lK+n3kBkhMYLBhI/G09sVFr9rHay29xaXkiHzMgnHXOTg+9Qa5czXMA875yecnqaANLUJjPPHtuVncNvMbMQCMc4/T8hRqMLC1l3xnyiBIT0x6c+hzis+e2jgijkZmDHADMMD86f/aNxNA4SZpWMYQRyEFSB0A+hoC5JeXFlc6S8cWZZdmGLHhT6CrCx3beHUXAcSRbvl5BPPQ/pWTp91NeI4ubEKAWDLHgAjuc/wCNOsrndp0kEUzhEO1UkydvoB7D60EssRrayadKotjFKsY+cLlifc5xUdvb3UlqfLJAAwcjIqS1nuU09/mieMYEi4wc9mAye/vVFblHQgNkEkEZxigRLewK+kv50BSNRy4GAPoaZewy/wBgxSxXCPPkYidskfX8P503TpJX02/jWdDEinZbuM554x7GobyN5NLaXDQuqkq7Dj8fYc0Aad1JLttLi5tAAzgHCHZjHA69DioL94m1OJrSURoVHmK3rnr+FVI76dNPgRZkljbBCnJ5xTbtCgheaN4w2TuHANAGldRvb3gZgk2MMrEZBGOv5d6p3TQXmqxPtkiY8BkcqAMdTUW/ddW0TXBiDnaoc8E4zj+tXYoHtNbi+ZJEKruwRwCOePX/AOvVIBlpcXFjfulvOkqE4GRkEdwRUNtNv1SUyRAZkDOFHLD2H+Fatzp1tHrxBheGIkbductxyfxqjFGlvrFyykgK37suPm9s9O9AEdtcNJNOIZtiR5yG459PrUNq0sxd/LdnbLHgE+//AOup4iktw5SJpHLbpFXkketM0WWCO5llRp45wSFRnIA9QRzn61IEEF99ry25o42JymMEEeoqSBZjZXJAV4WXawPfuMflTrGPLXBZA7Ox2hR+tQ28WmmzuLY3RtbkklED4yeegxQBCzounTja6EAfMFwMd/0q1cQOukGaFxIM7VTPJOM5qZ7C+Tw3LIjxzW+SJUJySPUe/SoZLe0/ssOEmguQnysrEpj3FFgFMMEtiYprd0cgESI2OfSlu1Z7KBIrwE943ySFHXHb3yM0ye4MVpCGbeIz8w4yc1fmvYTbWklxGrwhihbGAg9/zoAoaipaO2Ux7YkGAy8ZPcmnFEhuIzE8sQYDIc5BOOorX8QW+n2jWgs7sTRSoJI8tuGO+D3zVHUjLHJbOxiuVAztHBX2NKwD7LTrrVNdKRz2qReUuZJQF3Nnpn8e9RXOhSw6pcpdjbHGAVa2kLbs9yMZ4pWu1W+e4wsQlRV2A4Ckeg/GqlvqF3a6pLLDemcNgZPI9wOKYF+LTY7a9gtYL1UnY7s3h3Bh6A+o96rWtnPBPL5+mytKJCXWNQSwB6g+4x0qOeSPVLqWV0JnbI2qMHHp61csvEFxZERxzMkKrhVkOcev0FFx2G6RpU87eazf2dtYlBKwVic8ce9Q2c885k80oJ1cqRKpAzk4J9j61Jp+qNczT+bItwZHykjHAxUtrfC+uRDdWfnIGID7M8445HJFAipb27PFMnkEsuSypyOT1+hzUWip9okIEhtnUkEltpUj3zT7G88m9ljSYF1kAAPAX0z9PWorZri9mdWiVH3sTtxg/j6UCtYtWdpeedcFfKmVTkMWyx9Tj29c0mn2q3LytcRGOIZVnQ5bPbHP86W0aJpXSfzYFBKsyNg9Ov0qlYRyOZ1S9AB4UsMn6mgZcgEVl537+WJxnZJuGfofrTrTUmWF4yyCN1wQVGWP1qC3dXZ0nCSjODkdasWWmWZ3pLNsQEkK4JGeo4qgIrSdo45AkRK4P3OQB702xuYY4JSJZo5HYhQg4X1HX+VS6TbPJczpDcwiI8rvJA/Gq1mt1G88UlqHZGIaSEZQ/Q9cGpAt6e00dm6yzNKhclc9B6f/AK6W3nuJkdPIjCIxKyLyzA1WgZTOYGikQgA4I6A1LZv/AKRIFkMAU8AHB49KBMg026kE0sUsUpC5OVBAwTwM9KjsbXffyYvvskobcoJ+9nqD36ZrRc3EF86pM04ZAzMX4xx+v+FV7t/K1BJ/ITL43bRkke/PegEMVJbHUf8AR5kcMchtuST7UahPJJqkJmUTGRgoUDkHH8+KjvpYWvY3kiZATnKHaPoP8KNSMEFzbGC4KyEhtrnJ69O1Sxly5kjsGJlt2SXaeWGD+Hf8qoXtrYx3qXBSRASNxVypPPHP19al1iV2jhf7TG4PKL1I9e/1qG+iklsID5iRuWyGkGV28daFqBPrckcdzBeJekxbxvE7ndt9z7VY8QpbXH2Ke0vY4ohhmUtkvkcYOcfWqGr21z9nEcqxMGx8yjKkdjVjUXdNOgWK1WSLADlmAIOOMD0NIC7qVzdS6ZArTQSzxgFSpIB/yOKl1CC8h0UzPGlxIVDiIPlivt+FZDqtxYI8kUiMy5BVumO4q9aajDqdrCCrlo4zGHDYIXPOR+maAKlqZX0395bmKF+qhQBzyatWEFp5LqkbI3XKHIJ9SKisbYG0dGunMjyMFiQAqBnjcf8APSn6PDNJcT2wki8zcThWySO+O2PegehXsImlMhJEbbjwTgdeo+tGnFI9UlaO4RQy7XLgk5GeAefepIj9g1x45rYEcHeOQ3NRLBFbao6TQeekgJHYKc9h600IseT5eoPL5kbFsBiFwcVYmM0HiKzb7HBKkq4RmcHn2x7euKq6pNbRTpIsUiKVClVBbB9hyf0rP1iRFnglglIZAJF8w4APv9OaoDqNY0uGOMTyp5OxyZDHIQCAPT2qForNbVLjTrqYsrgt5z7uD0IP/wBf0qO6kubjTppLW9hck+aFDDDN3VR+Jqq51CSzdZbIQxtEAQ42knvg+n+NUgNjW5FW3tJp5/OAZWMak7snP4enWopr9beWCaAfZWcgbZCQQPY/n2qvbrH9kEpG6Q8b8cCodTe4azWbIuSgC7EADYHp2zQJsf4h0yB7Nvs7sJUbzGcjCkHHGOucmvPb5Wjds4DD73oa9E1aC7SJBDbzQRSQhpRMDhvTB/LNefX8pkuJUYYCnqOn4+9TIEU4gcnJ/CrEbmKVH3YA4PpVeN9uMck+1TjbKGVhkdT1xUDNqy2NK8azqd6gHsOexrQtkSfT7y3/AHpmtsMXj6Y+npWZC4EcIEYEgUL8nJP/ANfmtTQ7ma01OVsALJH5bRPyMehFAE2jfZp7djuk3p8p2jjP1rQ0SaCGC7iNzLhMsM5Y5zwoFZWnxT22ozxQ7TE75EPUc+lW9KN1DqdwptjvYcBV5wO2KsC3DeSNuDMrqOF3cnr0qiqx/a5457gWRlbciplgKu34zcogheAKu5gwwc+lZ1/ciWdWkjEzLgEKuOnr+FDAlsr1I7h4SVnK5UkDIIPBpoWGCR1jc2ikEKByqnvx6ew/Kql/DB9tWW3RrIMmcHkHnt+VCzYckoZTnhQM5/CoKSNSG98oOrzC4WZeCnO36e5xUN5cJc3aSRq9uqqFwW5bGeT9faqjsXv8iA20pUAggKCc/wA6fL5ougHRbqTIJjRwcj8+tBJcjm/0tCpSReCd2OfYmm3EVuNUxcxyRROcqFPIHqT0qpdzg38UZt5rVCnzBh1P16Z9qngtpZryNIplnQd2bGPQYoAlgRkeS3sJfNlmk2qGY5YdBj6+le/fDibQfgx4RfxBqTOmq3KqHinKszN1CqMZ9fXj6V852bFJ1uJraWKS2m3q27CtjpjBz71Lc3N94j1KW5aG7v1g+bMk21Yl9gSBj6f0q4yUdWaQUW05HWfFjxjbeLfE9p4nWCYxzkBIY1yFI6A+/XA/L36vU/D2rRWGmeKLbS7Sze3ZGQSEByexK9CQSOPY9a3fgR8OPDvxW8NazdeKPEtnpVrp8bxRWimNHD7crIxbrjkfUDGeax/CfhGHX9K1G0uDq3ie8t5WghtVuf8ARgwGFkBJAGBnknv0rzamOtNwp9D0MTiJYelGVJnpfjS3tPFvw9TVF1+STWbOBJJItPlBRZBySVxkd8HI7cVf8J3S6/4XsZrDSra0EMi+dc6wu+WaMD5mU4zye/17VzPwe1M6doN/pFyltoMEZMSy3LBpX65HYHGTyf5V5L4w8cSWXiKbRdA1S6l0RFKOY5CUdskNz15PPBFeVy1MTU1PlZzq4ud5s901n4q+F/7Hv9J1XXjfyzhvLtwcomGxhQOhPuewx3r5ZtbqSRrxJ2dw0hUCbG4KPu45PP41m2KfZNTOGUF8lpJMs2c8YPoKlvbaXTboXIDvBMcls5VTnr65NerQwsaWr3OujRVJF3QLp7DU3hkle5RiCollJ3k8ZJPpSbJ9E1a9SKTbYTzF1VMYLHrk0y9nSYQ3SBVZF2/uhgkD1qd7We80xZS+4KPMjjPU5PP8u9d1jq2K9zK2nSLcRSuhUElkOCB3FWNViOoR293s3FlBy5yGHQn1pkYS706SFgiSFdo8xcnd15p2jyz3EEmnuTIYwCQowB9Pb1FMOo6cLqlqCHZsDarK2CMDGQadoqCS0Nqr72VSWMpw3uCajtI5NNvjBLJGUAAGwZOff2xRcq+n3ce2LejgkO3ALdjQMfaXbW87wSMkEO3CgHG4n1qWKQ2NwJBztwBjo3/1qhvnknH2jcoKhVwFyOOPpTrn/iYaciqJBJGxBkGQCByf8iggNXK6gyTCCAzxcpvXAU+v1pBfWt5BIwlEsq4BaPkD1FWdNCvbm3MUbFxhZH5P5+tUbRTp9/PbSqgTnduOd3+f8KCupZsLiO8sjakeepOxTk5U+mahtYvsm+3lhZmJbkcjHYfWlkZLeZBFgRNkqqdcZ6H/AD6VBfO52XBiljRsgh+CSDzxxQMnjlXS3CwokZYbDxxjrjHtzUctybRvPjdQAc7hkfjSNAk9ms6sQGXHLZyf8morIo0MizOjSj7gUHGPegCRJBqUD3CoUAYgA8bvcfWrMZWWFgkah84BOc5rJhuntnMcx3JzsRByfoK29JtLlTNcmJvIRQQHGOfUCgSZdXSruzsoJZ5EjMhBMfVl9eM/rVm7RJbGN0SY+WxDMRlWHoB9ao3lwdTUuwErx/KHY4A9h/8AWp+n38rpLbTS7I9wIjU4INAyxfWA8yIREvDtBBA+bv1/EH9KhUCZQiqDEowwB6+tXLILMZmBkjcZ2SscY4ORj39aZDYxtBBDEwLNw5zjFJAOgii8wTLBsijwxDcgj0PvVSaWNg8gfDOxIDDtntVp4IDKi/vDhcOA+R1x0qWbTFmnRVmMUaZCu4ycdhj3p7AY8uJgiK6GNuf3YySTViLcm1Y5kRGPzHGeRjn8Oa0YEjtEkQPE4YbGPIJPXg+tKbl4hFbiOEwHLCTOSPXIxjtSY7FeZlSaRxcvc5bIlbjJ/wA9qnkmstTeCY205vYtwaWSQ7WyMdOBgY/n1rOlcJCXuJ1ZGZSxTjHPGB6c1pCaD7OVjufJtiuCzHlvTipETQaVeSW1s6iAIW2hWOQy+pPY1NbpINYKmW2T51aaRjsQL0O3rzxx71jvpsFze2BFldOPMLK6sxUsPX0Bx3z1rX0Syl1nxI8Nnor3l7EwZopkBSJdwyQTxkevufesqmiZ62Bp89WK8z7a/Zst7a18CyXMUv2icY3XLx7CQcYx+f8AKvS4YLi4vHnEKi3Vvl3ndu9cn/CuQ+BFlcW/w/065u4IrONjuSJTkOu0BTjA5GDx7D6V3cutxvcJZLHtwNwTnaR3rgpq2p+3UvcgoosYa4kOQ0CjsMEfhTYoAJGjhSSSMHLEnOW+nH61ZmWOEuCwKIxOEyeO2f8A61MgLEmRETB/gfIGD3/nWhV3YiluHnd4vswhRBlWOMt69OwrNvLWPVWkjvI1e2ZMFBwMjv8AXpitK+2IE2DABKsqngZz0H5VnzTw2xi+1xL5eAUZ+oPTP9KDemupnrobTMTHcNGqplUBAz9T+FZXim2+0+HZrWKPfMVYkrwQvGc/yxWpJe29hNIB5jqwyCqklvYj1zUV/J/aPh6UlHt0uMDBGHUj29jjmpqK6OuLeiZ+dHxstorLx0bhpXEtyzttABTI25A4z7856VgRQwhkkG7kYIPB6c8V2/x8tWm8TxShYopYJWQnaCjEkZw3qB0xXLxAuY28hLmVTkBsjP4Dt3rrw7vA/FeIKap4uZBHZyXs5jgmSBRzumyA3tRPC6oISkMqoSchRnd7H8agvr9xq0VvLGzK4wVhTP0HAxjFWR9ljugrTyRxyFQFdQAD6L/9etz5VOxKY1uLaJQhSLdnD8Et6/TinRRJJHIzLGZANuDzn6Cq2pD7MwgaWSdAQV2Nzt9zVe4uhvDRLJCMgquSCB25oFcfcSzgh7jasatsRYhg5HqPxq5p/wBpurF4p5THAshMccuTkd/w69fWsfIu5ppJpHdwQyb/AJjnp1rQtL24jsma8VNkbFY8cnB6D61SAvapqF22nFY1TzgojwmFG3PAz9K2LqLSr3w/I7xXbvCyLDCWJMmTgkL0IHqfSuftzDawTqYhbGUBtki4OfX6Gr008t1oMUGGKAYDQNtYAnjB7DvVIll3WjLcNGGnjRhtGfLGV7AHtx0pNWuJAiZuBKoAKiRchccE49/r6Vj3FlajS44Fe4lnXLPK7sTweMHPY96vTWRk06JpULxyLgEnJIHHWrTIaK+oR4himYK6TBjvTnBHbHvWNfOunWwX5kjKlmZuRx7/AENampwotrFiQExc7Q3AA9/zrK1bzZ7IJOFkRhjy8ZXHbI9femTYhgXy4g5Zg7cgbePzrTs78xWTyxqygqC5ZDisvzJIEVWYkADAGMD2qzLMy6eUSTLjGVPTOeM1I0ieK5S5WeVo3LHDEqwCg+pGP0pmnTLFfvdYdnAwBkgfh71HGJrXT51hkw8jBm3DIPsPaiyunFvuXCM3B+Xj86aZVyRZGn1IGQNMMhhGMkkn19/arUdl9u1J5JVaCCCQeYZRkqD2GO5PtVCxhN1dSuswZgASuegq3YPHeyTpKzCK3wYxGSA7HqSenHT8qTGV9ZuGmv7eKyLwDeXVWYg7QMc9uTVG+jnGowruMjyHcQzZU/Xr61pW9zbzanN5t0IzEAVjxk59Cfeq8Mok1aNXykZYnPVh+P8AWlYVyTWAt9LEu0xbeNi52sep/wDrUt5flHjQhQRwAQAT+HriiV1NyBuDJk8Ly2aZcPFJdwROAxJLAkZIxS2C5peIL37RYWEUUoiRQAyrGAfbBx371m3iOsKOI2IHAz1PHp6+lRa5M1zcRRZ+XcpAHyjg9KW93vcQpDJITuHB4AI7k/pVEjbzyvOt/LZgWXeQy4II610Gm+IWktxYXCGS3k+Xbu5A9hWHrNyscqO5Lu7Bc449OfrUWJre4XaCp9xgimnbVGsJcrueufC3xA3wL8cQappUazWUrCKSKU7jg9ec/U857cGvq743fCXw/wDHfwvDrVzZvIxgMkM8LYZQQMkEZHQDrn9a+KvAGs2Wo3wttXhSaBCSrNjggZBxzz2/Gvrf4JfG618OyP4X1qR7jT02/ZrhFyIVbIw+cEAHA/wxR7TkdzpqxjUheO58afDjxTp/wp1/VZJ5LiS1DlLZSuXIyef0FeuaD8VdC8QeLoLu9vbe8kjUrbjywojIXLfNnJx0/wAa9v8Ajl+yt4c+Igl1fTJ7bSpXYSSSwRq0U5xwQBjBOTk96+dNY/ZXv5raC50XVktLiAvbu1x8iOAcArjJweevtXQpX1T0OihjeWmoTiaMc2k+JfG0OqzyGaAOfPhtpCQWCkDjJxg4JAxXLeLnPjP4iW0FtqEEFlas0gvBFh4zt+6eOnA5OPfmvYfh/wDse+INQ+GqXtreMdWiLs1rvJDk8DBB445x/Kr837KPjT4YeFp/EEFg2qy3kRM9n5YaVBtJUg5JPJ6AenFYSwkK0ua5jXw9CtLmg7M+X9UtrrWPGssqfYGjjVo/NByJcY2kjnrgis+yme7WUFfLZW+ZRwQfQfh6Vu6Nbw6RpepjUkj+3zzMI5XIJi7Ekduh7VhaTcWtzcyuHYxMxIfbjPGMjPrjtXOqUqUuVnBGnKm3Fk+pTFo4YTDE0YbLI/BAx1qjdLFLq9tBHKRC7gtEMb8ex9PQ1dmgiknRCXeXd5gVwApAPQ0Mv2vxDBKlsoeMEqqDA4557+9bJFDdQj+36zFHICkQARQ+QFwMD8cV0XgDwi3iP4maFptq8ap5itulJAB3fxHnjjH41yuo6hK2qI0m3z3YnY7bQfoc/TpX6Pf8E4v2WrCbSR4+8QQG7mZx9kSTlSwOd59cdB2/p000opykdVKKj77PvX4a6CfDXgrRtOIAMFuikD6V068ZNIwKoQvXHFOHQZ61yN3dzmk+Z3YpzjjrWReTFCwYnj071sVlaim7cAv4047jjuczqKeeCMcqcis29P8AaOjzQ7VaVQME8kfStO8XytzcljgH6Vg6m7WDebFyD95e31r1oLRHXE8U8d3V3bzSqgQFmCLjgr6kCvzO+J2gSeFPiH4jE3nym7uTJbs3zeaeSwLeoJwa/Ub4kaM1zaS3ERUsVJyvHzf418+fDf8AZnsPi9421DU9YuJfKsplMZT5Qqg9TkYyQD0xXTaPK7lO1it+xP8Asgxa61r458aROkKES29vONqyDqrHvt54B/H3+5df8WanDGul+FLMS3eNqOpXyo19TkY6AVqWmi21v4cj0Swhj/s+GFYw6DJVcc4Prir7vZ6FBBaraeVpaKAl4GGFbvu78+tebOV3ZrQwaOLsPEnizw7qkcHiq2iu9IkO2W7gBcQnsSewJIHIrjPGOn23gP4q2vi/TIols3IhuFtBgygjknHHQj8QK9n1CVJ2FtfwLc6dcALLIVyAw5XI98D9K8Z1HUtK07X9Z0HUQsUVqjXMV3M/AQgFt3P8ORjAxwc1MbrQcW+ZWPoyxvEvLWOdGBjkUMtcB8Rb0+HPEGkakkYdLhjBKB1I4x+Vcj+zD8RYfG3gSeKOf7UNPmeFJ8kh1zkEH05/StX44XEd9omlWMV0IL65nPkOWwMgc5/Tp3qacGqlivZuE7Ho1rKvyFuEbBBPOe9eWa14jvNU+JsENoZTZl1g3AnaB3z+JNbnwp8R/wBt6OLa4kZ7ixcxeY3HmY7/AIdK5zVtJ1qw1J9XskWSBJzIYIwSQoyTke/YVtGCTZajZnqqxArJCxIVDjnpTNM1yG1uXtJfMjVeBLKMKT6ZNc/4S8Yx+L7CSZYmimRgHB6H6DPbjrXSpf2l1C0UqrII8DDj7x9RWE4aESVzaiuY5gWVgV6ZFOEqH+IfnXPXsxsYlkXGGGRGOMD6Vnx+JzARugGOeKzVJvYy9m+h2O9GXkgjpXN6jp1lJe7BKgll5wW5OKZZ+K4HKpcW5TkncOQKuT2tjrpjlUgyx5KOOq59qcVKm7jUXFmT/wAIrnc5OGxxk5rndV8I/a7SXzIwy5BLodpIHOAetSeI9H14Sxx2V5cSJE5dlRj07df5VUhTxH9kZrxXjhHCqRyT9M11xk2bo5P4gaT/AGnDpNjbWwJBIaR8ZiXHJHuc8GuJ0HwoyeI5LbT4F07SLOQpDCo2mViBukc9WJ9T6CvY59Eu9VglnkO2OJcEgYJPtWC/hW9sLYXvmq8BJPC4YegNaJ3LTsOh0cXN1BaxZFtE4d2IyOOf/r1m+KdTHinxRZabagGzsTlpc5DP0wPpjr7msvUfEt5eb7S2WWziBxIzDDN+PvzVnw9bRaTbPcIRHKiMSXOAePX8a1G9Ty74zeCpPEnjtdZE6iS1tWgskkTdGZsHaT16Ek9PSuG8F/AHX7NNR0rUdSguIb6MrhHdtrE5JOQMdBwRX0Fbajcanp9smy1Qhi0pZC7c9ADkY4wM4qWS3XR7W6urCMfaQPMdrmTK57kj0HXAp3toc8m9jzC+/ZqEXw81Pw7aX5Q3QdmlYAk7o9vT2JB/CvyZ1PwzP4M8V65oVxNHPc2Fy0bPASUPPIBwDxjuK/cTVPEMPhv4e6j4lvXQpFZvO5i4U4GTj24r8P8AxDrkniPx14m1acqLi6vHlYIML8xY9M54zWNVp02c7IbfZDZzny2RieZQcA/WrltHPDo6SvsaGVvlIcgg/wB709qzRdhbdwys6gEkCrFwz3OmxRW7okZkV2Vs5wMdOa8xkmhKjzzWqxlXdXxhjgDjof0qaKAo0u5mVx23YA/CnXktm17buJXjLyDCquOff9TSX7M920IR2gOW80gZOO2ev4UAPtInikl3ZTbyrjvkVJJMkxijjLR3bAEJIoCNjjOc+9NlufsyEMMooyS2Mjjp61ItxLPGwSJXEalt6LyFoAJ7cQyID+7cHIKHH5VJNHNZyypcJvDJkO5yD7jvms+eXzLcgZfcA2cnPrwaWWdJLwKokQeWCFmOSQfegCxp6oyKY2LyfxAnPbjFPkMG2Vbm3eOR0yrLjGR6n3qqt0q2jb9Pa2jEmXni5AHqeamMbahqsgtL77aroDsfg5HYHipe4FtdzadalrgTIRhSDkgD1rMhjtINaF1MDHMU2pKpwc54FO1FIY44AlqbaWPKs6nAY+4z1GOuO9V0gneYMNskQwct6/41QE0d5m8vIkufNaVgXR2yAfQ/zoa7TT9LuXEMpBOZFi5yOMce3Wqr2qHxCsM0cttiPdI4X1xjB9frWlKGhW4hikEsbKBuIIzz6UDsQQ3EsWnWtysqXMLNuWF8557YpNY1GGSdJ3jkgTgsEBAXHeq8LxwWsg8tt0Z/hHyr65q0LdtS00yh42QEAqTkqM/40CJre9A1eMxzvLEyEFJWALZ5GT9c1VuUt4NaMslu0ZZdriPgkds0l/ew2IDZSEjhmJwCB3qHUJWe/triO6S4SXBYk5BzwAKB3Jra8glu7iON1jdTuAY847YP4UlwrjVUJjad3QZjXkn1P61JfafIt+kk9oNoI3dhx0Gf896Zd2qz6rBLG7RSs2TzjH/1hQIns0WLVooJA1uJTjJ449f/AK9F7pl1bavi3uA1shC7ZDn6nPr7UlxM9prQZ2E6KMDJy2PY881S1nV1bUY4mglht5TneeQPx6Z9BQBpTEadqiLOG2EjGz09Qfypt7NDD4itUWcyRFTy3TtjP61HqklvaXsMkF2JjIvIlxk+wH/1qg1Vd0ttKsJU7wQp4B7Hn8aAH63ss9XtWMSXaM4zGnAP06CmeK2lt4l8m3mhYMAJepAJ4yKteIY7OG4tJZ5Y0mjYFFLYJJ4P5Zq3qElzNHulUPEFxn+8O340DQmoRLNaP5syyhoVyV4IOMYH09aHuXvbCKSSIoIECfKcA+n4n1qC9n0u9sImjSYOOMg7FDD2549qmtY86Wjo292yrp1PFAaFe3liFlK3nAndhRuBP+RTNMupLk3SG2Z4kPMoAIB9Ac9afpJtkspAbYCdZc7h6c5BHtTdJmYT6glnhovMEgZhkqMdD+tAhmh3jb72PLwFvugpgt6556VNFFIt66wxFyRh2QA4+vfH4U+3WOLxAs8oLl0KnjgA9c1Kt3bR38pG6Jh91UGR178ihDsUhhfEUJZHixHhgQVAI/8A19KffSFZEB3Es2OPXr/KluLiITJe3Ds0ZlWMgjJJJwP1q1qQhLxiJCrhsE9BtPT+tFriMrU7ZoXt2lV7cFwwbJHXpz/Sl1tFaztZkmklMTbsNggntj65rTuUjmWJJm+0xR4ODwCPTmotca3ubF9tsySKM/K35UMa0INeElx4fgb7LITGwG+PBx3J9eKkv/ssejiQzOZ1AzuUHPpge3SprqGFtGiCXaiURhnHQLkcn8+KWKLz7eBp4t6SqVHljBJA7ChAyrHcyXunFHTzo1AIHUocdaj08BLMbYzvOcnHGOe9FrZW2paVdILv7NKymMhiAyn8CentUekX14lkiyMlwkQMZQqfmxwD+VAh0Fl5UL+S5THXkk8+9OsLZltndgAA2ASOv0+lLol9G32pLhCQgAaNRkhexH0qC3keRmtonIUH5Qen1/8Ar0ASWFmBNLE0jRI7E7ev4gZptjpty090ixRlByC7AfnTNKW6hunMyswX75IxjnjFXDPDJLJHkgycsATyKEBUttPEFvKCxMzEncvIB54z7VNLCZtEmJuQ8aYZoWHOAe3tzSpcC2meO3dBGf4QARj3FQS2kdzp962JACpB2dD6DP50AR3Ugmsod0IiA+bcVAY+mfpVuQLJFBmdpyoDDdggH6elUXFynh53QLKkeGcfePp161LNZMNPtrkW1xBMF6ZwrDqMDNVsBc1WCeVNOnnt0dYZtyfKFGCMED86ffQ2d9qdvOsP2KVF27lbAK+4/WqL3ck2mxy+YwCH5VbJHvx6VZYQhEeZlLL8yjnd+FTcBHvX0rXIVjlkuVk4RnGVUgd/rRPJDNrMlxc7o3uAATGMgEDjj0NVNWabzrSTy2AaQLn2q7fxebeWzq7OiFQQRjj0pvYCPTkNrq0xs5d8jDIJGR9DUMF6yaqVuLR0n3ENsGQg9QfSn3MkVrqRRlOxvmxD12n0PqKZ5Xm6xNLbyMibAFMjZJxyc0gIYWmZ5pLZ9j7icnkAHsKsxWQtrBzcwF1bcu8jJDcHr+NQaa5drhGgMr5KqkQPI9fy7UzTdUd0ntDcSKqtkRXHBUfTr+P0oQEkMsL2MsCzzxBhuwrcHB70JPPJAtvLKk1oVI2FcHn1OefypsMU32OaQophJK5AznvTNkH2BhIsgYEbGUkD8e9DAfqVgJLSJhEyndkkEAfQfhUN7A72witm2O2CdxyF9Se3Iq8Yme0Dq29UYE7TwSfWo7i43xJHJAyoWxvAxge9AE+q2c8+laYhs1aKP5cwjaV+nP8AL3rP1EQ+bGqLMqocbpWB5/QZq/HNFGwUuxQcctnimTWzRTBpf3sJI2hTyT14FA0QWkc8V2AAJA6ghSMn/Jp1nb2Efia3/tB5rK0ZlSXy+iqep6cfWpr5rea+jCxXFqVTLB1wT6D6UiupuQFQS7sHZJyD9Tige5q+JPBMvg3xs/2LUTc6dcxiS2mlYMfocY45IBIrNti0WoSi4tRPsOWVVBH1HanXNxNc3qrOsjgARqoySgznA9qgjgjg1CSOK5eIISQJSSSO3PX8BQFwt7W0QuVQwoWyqentilsZ5o5pBbSgFHxvfBx64FRWzNLfHzHVyvOV4BPpTtPtlt57tvJkO4kkZwAT0NBJdtZZMvHeRwSheG2QqCR6f/rNVNNt0lll8tjAXfAWQjA7A0y3aVb2Ro5gvIB3DJFWLeC5luXlW3acnksF4J9DQBFbw3VpfNuMU77skIAQR6EZNMtbSH+05WeIQSynGwjAHPXgf1/CpYJxBcznY8TZBYjI/I/hUqXMUs0TGUjeeJGyT9frQgM6a1I1OZYpQQpwCpyCexrQso5rOcLK8Vwm3O4AjB9D7e4qlMJrDXDEIhOCpYTBSVwOOT+PFaFu8fmtkEE5ypOBzTsgKaRRxXjoYXhQksCvQ89v/r1JZXyWc80Ql2gfNt7mpUlCagyRuskRQY3YYg9xT2M0V2uYVliODlUAAPYH60h2KUd5Ib2eSWQSu2GUBQCOvB/KpbzemoRxm1dJZFUrhOHHbB6U290+3bV2le1kjeeMfNvwpweijt1/+vUz3ItJYAZZt0YCoWJYjHPvxQIziCurbHR7Nm/dqJeEJ68H3561PfabJaTwzPdIQVAaJWyBk8c//Xq3qF7JqV9G8WyQFwSjqAAfY5xUWoPeqV3wCaWSQKNoyv09OBSaAh1NGiktxuS4bzAMKOV/GpdaeC4EBltoxJEQN6gA596ZqwwImmtpIn3BW8skfj/9emX8dtJbL5UkgA/56HJA+v8AjQ2OxHrtnE+kmQWMpIUN5wIAx+lGufYzoudziNUweSSOgFOuYkk0xY/trStswC4xx157fkKs273U+kmFTbmIqOWA3E9iKENoz2urK/0oxw3JgdY8fvCckgc4/wDr063tLObTJJYL4mdEHmK75APbHOMGpoIbg6e8brEVIJJUAkY7/jTdJMBBt5YN6HKmOOMEt65PX86GSGjtOlizre27yINpVky34HkflVvRI5ws25YZCvzYQcYz0+tUNF0yM6pKIrO5ljOTIsXIHYEjPtjirWmMlvqDwuJFPP7sDnr3pIB2mQ3ULzQLpm9XlMnnKm48+vfj0AqqkH2TVmMtjdRTsMKc7QB3IHvV5Jra01l1N/JbBogY45CSdwPPPvnGfam6x50l/aTWV2JLhgVKTrkDvjPoen5UXAhniIvF3uYz1UMcEn0/rUV/BD9oidZ3XHJJPGT61oaw0ytFvSKSUPkjgBT7mqniKGWGJZpYo0DqWVlIxn0xQwJpLlrWGKQIjyxNujcDLZ9x6d+al1yykuNIOpC0iuHhQlkRcN7nH+ANUrlbfV9BiK2dxA52yCcqRkdyD0z7Uz7VDe6Y629zPJbgFSz/ACkMOv4ZpAaVnfQal4bSSWwktJ4yWVEH8XHUfhmpUu7Key2NfyCVhuQSn5R7etVfCt4q2W2W6hII2srRlmzUmnQzpJJLHbQzQxyNlgQwb6j0q0BZ0G81BmcQxRTRP8gGBhh3yelZyakmnPPDNazSRsSGdF+aM9yO+M8Yq1o9vFDcSzStKoaTckcJwEJPQY9etLAk0V7crE2UL5USnI655FUKxbkmjuLBfLO+3ChkycH8uufavPvEMXl3srAEFzuLHua6ewSdftQMAZYpCHmU4Ck9Mc989KwvEGyWEl43SZD3IAP/ANepYWOdwAemO3tU9tk4BIAPfuKgyOSOAe570+MnIHBHt0qBmpkGIlW5UZyTjmrcVxGi284aQA43hhyCaoWKs7sgjBAUEEetaMUdxd6S0ipGHiO0p/HjPUj8etAupr3Zj0+7juI5XcbQA6jBO70p93PLFc29zBNIjDBdy2CR3z+OOagmFzqulKiPHDLEq7WIyTjoP6YrQsL6S/0aS2mtk81js80KMHHUD/8AXV3GSXNwVtVklUTocjjqTjufw/nWTKsNxcpIkL2LP8p81wRnpn0ANV5XVInLWdyhiJRJAPkB7559OhokncjcrBxgcHp0pMdyW6UyuI5mMxj+RRGece1QoYS0gtiyKmMCVSCf0/WqccmLkygvEyHPy9z1H41oTfa5o4bho2lWQkeY7Yx7Y/x9DUiFu785g+0K0wPDeWMGpridA8DCCWyyQAZMEt71VRv3wAIRmGDnkflUl9fu7xRspuYYxhQoAIFAFy+klvLqAbhcMny/JgHHtTTcwLdRxsskUj8FuoBHp2qjNJbyFXhSS2dTggnII+vFWbe/mkuEQbJzn7wUZB7D1oFsLdzLHEQpMhBPyDkn6e9O0m2s7wXQ1O7uba3eIp5ETBWd8jC4wc/Qdap6izJIcpuYsSVXAx9Ks287eFp7LV47NkdSSPMw2446+vGev61jUvayM53a0Om+HmoReH9WnsINEj1c3NqCn9oRgMh3YyxIHA9QPXrVw+MNd+FWsz2dpd2cLTL9okNujMvzHBUZ5GABjHtmuQ1jxzf6tPBeMY4LuPCrLbgqME+mT29zWHfGa/AuWZ5mGcu7E556E/WuaNC7vIzjGT+J6GjrutajrOsS3t1ezyyucx7jgISeR9PSnaj57W8M4lVhkq+zGSOxP58VUjlS9sEDuxljzgoox+NWtMma4tmtHZUZs/fHJPbmuyMIx2RoopbBJ5OpaXFNEzC4iyRk8OBwM1chjOq2TJsMrJg43EAH6fhVCwLJcG0KkuTtB4Ax7/8A1qktl+xXbZJClsYGAB9asosWVwmoQS2t0kgH8McQ2Edv8mmaRd3FrcT28xWFUO0Ickn0H1p2vCTSrlLhsIhVWbyhksD2FWJvMNzBq9solCxktGygEfh3x2oKs2VZg1jqscjhlRxt2OMjPY1Pq8EdtJHcRTPIVGW8sFV+h9aty6hb6zp0E0IllBX5g64IIPIHfH1pNPdNVtZ4fNWBzlfLkGD+f1oGRXZGoQRXSpHE+ARt4IwOpHv6UJCmp2ZQO0rqCc7sFT/s/j2pfD9xHYh7e4gaeVQR5rnCEZ4Hrmomuv7LvXjZljMnzKo4z7D9KALeh3f2rTX094oy8R2tI5wd2OefxH50wf6BcLbTuBEMjZnPPtVW6uZ4GF0IAyOSMoSSW75H5U66gaa0e4YIZFUHg4OfQf4UCZDcmGxuZZIS5iAzg/xepx1zV7UNJlawS8O0O3zJEfvMD60brXUNMUM4F6igqwXG3n8vzqW1uHhTZM/nM0YUbudoyaCSgieeUlclJdvCpxj6+9T28IuLcpPO0k6glQvIUZ6NVU3JhvZYpI2PzYUqcZ/Q0zbJDe+YVCKVxubhgM+lA0xYnEM32dmy7EkLngD/ADiq7LcabqETGNWBbG0jIx3NW72MB0liAwDyx5OO4BpzML62V1bcckA98AetBRaZFml3HDydwBj68VrWs6TobaQvKFXKoHxt9M/4Vm6RdLZwOXULK3H3ck+uPc0y7dNOvFd90duzKzZ+9ycAd6aIJBi1uQrskUDNjJPJJPGKW+dtN1vzVgdw/wAqsoDDPOePT3NX9bsVhuYb1LKYLG2CScheeGPT1AqHUA11YC6ilgSRXyyDJZifX8OlIq5swJFBELRFEkpPzTZJ3H27Y4qvdyvYwTwRoPNYgNKwyMegP61oMo0rIERM8igFXwwz2Kjtmo44xZ5lmHmnJHkk88Dp3oGUrbTJLREkcrLM6ZzGcoR2x39ever6fJGTK4JbO0EYAzSWzysUndFNu+GEQOAvsf8A62KL1p2D3NxJHBGdxEbA9M4BHXjjvQNFGXSxc5t0YTRW7eXvHKyDqST6n1pYY7htSctaRvaopXeDtAOOMDp/+qrlkq22neb5fnIwBDK3Hs1aWk6JFNcyRsxaedCwYuSqMCMfnyDj+lBRibILa0ghNpGhDbmkdchue4+ncGmahdRM0jxPCi5+VwMIOw4xWha6RcXuoTw3FjIREc7ZGASYA87TntVe4R7XSpUTT7WJZpGEbOcjA7AdvcfWkw2IrW1+z6rB5l0zsg+/ESELY4wOtdl8K9Lg1DxiCt1cC5jIxDErBGAIJDcYPpyfWuetrgQzLIvk2wwFUZwAccnJr1/9nDS7p/FCJ9otYle6AZ41Lu4+XA9OhNc1Z2ifUZDSVTEK/Q+w9Gh+zeHdPQMhuEiBcxglAT7fp2q/CgHlXCpundcPtTbtHoPrVjVFcF44fl2rtGDjPH86f88mwyuqucKPnz0Fc0dFY/WWyC8n+TuV6sh4BPpUMF3NJMCq+Z8o++uBgdsf0p95IryJGRvQE7iOuf8ACiIlUMkSSAEHl1wcdM4oKWpn3MgSBr1S0244ESjJBJxwPbvVNrdAAzFnJOSJWJGc9vT8Kv3IUyYRcgAkuxwzH0A9B61myzSSuIycKMbRnJY9x07UHZTWg02MVzeIuxYmlOHdTyfQ/wCFWddDW2jNZwyRzSRRsuXOZGHf8ap6eFh1SSR4ZBCkmAXbcSMZ49uTx9akvd80ckmxAkmRvPYe3v7CiWzNftI+Bf2j1SLxXaQ2lvEIhLiPYhAUAqCAMY9Pyrj47WW4u7dJFFspIBGMsR69e9eg/tK2jweOYYpPNFo0jBYgcBcBNvPUZ54JrzrR5BLqy5kMYIxl8k8Vrh/hPx7iVf7ZIEtQfEe2GQwCEkebIeCvf054xRcSg6kYYTHI6fMWYA/T+VJOxm1aWCDL7cnDjHbJ5+lRQSiKWTMcmUIX035549ua7j4tsq3tojXiSSeYXOeEYj/POKZMsm0CRw5UcKf4Rnp+Aq5qVwt/fAwRyRxKdr7zkKfb2PrSQWhuYXh+WVGbDAdc46UmKxWtfIYMY2EjgHLBsgeuRV+5hKohYrL/ABIQQR/kUpvRazpHBEio8flvEF4AHcVVHlszK07GJT82cZB681JQk99FHORcTrcXO3GwMGZgeh+gq2uLuxmtzKYI+DhGIJPsfaq6FIIpINPs0uppsDccbhj0q7dpNaXNrbxxB5GQB/MYH5ienAxjnrVIljtNu4v+EXltrUtPcrJgTyEgKobnPqewq/BMG0OVZrdpIi/lvKWwzYAzt7jI4/Ooo54G06Wz1GIWyxNmExsVCZ67jnn8qh061mutGl8q4hR9xG1juDKCcFT71SJY2zDNo1zHLZx21vHwBICXK9QB3JOORz9ahsInu7ETSRBHK58tyAwHbI+nao7GZWklTyZp7hDgmPJVMDJJ4x096v2F3/aMNwYoJWfGBIDlScHIPWrRJkXDpbq8iIjkrgeZ2qjPLMbTYNgkcjLdq0LS0ZmBuEXIOCsrbdprPu7gtrIij2KEXjup98UwJL4TxWnlwFHkbjLcAcVci3waZDA8kTFT8wj6KT2zVeTztVnDKAuxd0pVQAR64/Wi6jiGyKTaUU9VOB7VLAsM66fpMoaaOW7nztKrt8tc9DyetP0q0MWmJMLhAXJbaeSvXOff0rL1aI3UaJGihhxnJAH1NT6i0ltpMKCNEkYAFY2PXOM5+nNA1Yr2NiUlkZ2VnYkszDBPpmrWnbYNQaR1ViMgHP5AZ7dKpNKbO1zhiCOCeSfxNLZK88BkkBRSCQ/4f40CNK31bfdPar5SFmwZdvPPv7VDpFu66y9xM6vhCqbyMfU/SqOjwrcWktxteRN3+sQYHvzip7XcqTqWyGYFW6bRjp/M0ATbjNr8PkAu8XJVOQfSpJbadNUECRF5DlmGRleM81BZXixTkpMUCg4kXg5HbNN0uYxalPcyOJSQFVQxPuc0AQawz+daKUO5pMZ7EDJyKdMwW7Cq5QZOd/XHvSyMH1IyFsMMbVzx9RUphS4vQqqCzcnPX8aAKMiGO6MiuU2MCQG6Y6c/rXaeEfHEUcE9neh7kLEVhm4znPIP+f1rjLmNJLx0GUAyCRyBVSHdbxBixyCTtFRJJ6Mp3WqZ9E+Ffi34s8E+HnurO4eewRciLUJWaONevyoOxz6jp9a5Txp+0T4p8Y2QkdYtDSBdwMUZjWUk9xzwMcfWvMD4w1SKCO2+0edaHaJIpSSMZB4HTgDjj0rsNcubLWbHTbOBDLE/zyM6Y9xkevGKyV6b8iY1nB+8j6H/AGTP2qtRsNVXTdcuQbQKxFxIuDM+RgZ9cZ/KvsBP2rPBl7qB0y/1G3t32kgSjauOBjJr8l9cVbS4H2OQxSxgEjd0PYiubuRd2dw0zXkwlLB1kZ9xHsP/AK5rRXesWel7SnUV7H6LftRfs2eH/ixZNqmhmCx1FFZ0khwscrHkhwoye+D6k8V8K6voWoeBtTj0HVLOSG4iyiSE7kkA53A/lxXd/Bb9ozxHb6/Dp+t6pc3dg0fkq5J2xYBPI9xkflV343zXWreILSSyS3ubZMtJKjksFPTJ9h2+ldCm5q0tzmm7PRnnJxdXMVxNdpFDEpV1ZDuyem3nH51BDJ5msRusxiUg5cE4GB1x79KdG/kzsXVXUBgMgYPHBH0/pUVjakW9zcIquIcBkPUk9AKkyRp+CPDz+KPHmlW0kTXEUs4XzcZKnf2PTp6iv3u+EXhG18CfDnQdGtIliitrVAVUdWIyT+JNfin+yr4OuvFPxk0+KzlRJYpFlcTnEcYDAnH0H8zX7p6TtGl2u07l8pMMO/AqpyfLY6p6U0kWrmN5YiqNsJPWpQMADrQDkDtS1gcg3dyfSqlyA6+9WWyB0yTVa4wkZ9cZOKpDW5y+oJtL9Rz35rntQuVXeGQOMYxnvW/qjPNO4HA29B1rj9aVgsnJA2nB75r16WsTsizkPFE5ntpbdNgOTtyM/XmtT4D6DJpHgh5gEae+uGdvNHJXpx3rjNeufJspPOYggZZu5HevY/huUk8NafLFGqoiEKw5H5U6jtEp6I3XhuNNWA6bELgQSFJoRgnaR9e3WorZIFidY4XFpOxhnt7h95U9iOeOT0/lTtRs2MdxcWNwYtSUCSSCNsFwOnHuBUUhh1S5kt3c28mp23mI6jbjaeD9evNcN7mDZNoog1CSS0lEsFzG22aGdiCf7rL7Ec188ft5+FL7VPhnq8nhyOSPUF2PeLaJmaeIDBTPUjkHHfB9a98W8imQ3msWc+n3VqpQXjjZG/pz3z+PWsIaZd69od7Z6sPMuZ2YxuRkOCuefbH9Kqm7TTZF2ndHwd/wT3+OUuk+JG8J313GtpclhGspIII5wO3JJyD6V9o/F+6Y6xokMFuZhFFLKkq5yjbeOenPFfk347tL34F/tCaravZyQPa3wnhi+6fKZt44APBGMYxiv0K0T9qbwh4r8CWWoX+p2um3EsYj2zyKCDjkfkO5FbTap1NT07urFSjv1K/gvxlfeEl0Cea4mtppJ5GkSXO2SInqR3PX86+ntJ1yHVLSK9iwbaZc9MHkcgivgnxd+1R4G0O5lS3km1l1BWFIEyAcH+I8YJ7j1r2n9mj4xa749trcPov2Lw+i48+ckEnn7p4BxxyB696qVpe9EJUny3Po290e2iKXWmqlpOudvl/KpPow71Lp+tWtyZUlKfb4sB1QcE+uKhEbW7nBzEeQw5BFUtTtPle7g2rPxuOOv1rM5UrM1dTu/sljcXccbX17IPLitxyPY49BmuATxfLbXjWmpWj20yjLO3AB9q6PSdbguZ3iaXyrlF3YPUj1FZsnhmTxT4jE8kgWzgG6RscufT8eDVrQ0ijQjvYbxEMMm8EZzToLySzcujMSv8IOBmvL/Ffiifwd4ouVE8UOn7sBZDgjHQD2PHWt3SfiXpGrsYRewQ3II/cucNg45/WqcbluN+h6JpXj3KNDNp8sTjrIcAGkm8d2cl5GqI7yxg5TPGf881zMki38BCkMrHhkOQarpAtsPlCpIerEYOKhQSM+WxoT+NtQnupIUijiswOc8k+vFQXfiaS6iFu+FiHQAYGfesxLYKCzMAG53M2B9AaozuFDY6DoByapRFYq3jq90+ELuoJ+UZJFYer3tzfwiGO3We2xhYdw3u1JqA1G5uJLZZEtLCRM3Ny5w23n5V56n2qlYLBLapHapc3KQEKJU5Ze2TzWqDmsbOiXOoR2N0lxp8enQDa3TLuewB9sVorbyXenTiK1M5dCqpJ/F9fY0eHtBaFkK+bK7gkPOSQp9cZ7V02i2/8AwjaXN9fS+dGw+VcZCt2wPekzGR4n+1DN9m+EkXgs3Lwatqlo4jSA7furuwe+Djb+Jr8eJfMS7uxIhiuIm8qVSu1srnG4dc4659K/UX4t6/f638Vb/U0s5H0uytyzXs4JXaq8iPnGMkcAf3s1+Yeu3f8AaOsarq6mIHULqWbylOdgLn19yf0rCtpTMZERVnsgUbJY8g9KuXADRQkIFK4wy5/OqkcgXT0XOGU4Ynj/ADxWncTrHa2oTY6s+cZ5yev8hXnmZZlma1vYkVhICAc4HHGetT2F0Y98p3Kd2MOM5+vaqthDDf8AiKCOScW0oRiqyHg8fzFXJVgWxu45N8uXAWSLjB/nzQA67Zp7naU2GQ5C4yoGKsQ20+nYZm2FwcMjcEUrXNlAFaC4+0xhUU7gN6MeuR9aNQt1tmRI5XujuySoyFyM8HPQdKAEksgPInlygcHaykgdaja2upLi0uWRbmFldTKTkDjt3q0k8htoUkYPGgIEfv3P4+tM0tJXgeCzmEEXmEtG74DHvjNAEm+1g0a8nW6QPG6hoJBkscDGPz9KhVIG1LTri+t5LaLOVlhJU5K44HT61WsozdwaqtxahkLoI5FGGGBzn6nOK0JobmO307a8MyKQqRvyyknJGPzqAIXJvI70WUqSiAncsq5cj1FV472G10+EqjSTo3zMw+XPrj2q3JDaf2lJvje0eSMqXhHPT8e571S02C5j0q8AlW5QNliPvD2HNaMaEvdWmhv7SaZTcJK+0/KDn2I9Peppni1DVyc/ZIHH+rIx83fFR6jBaSixuMS28sLAhTICGJGDkevOetT3FvP/AG7piCNLmMhjtjPJHXJ5/nSuIkVm0aG7ijKSyz8FWXcAMcGs7SH3aQ6kpFNnYVJwOD6frVaXUoX1d13NC4crlsgZB5A+ntVuyJjNykiC5iLeYQBkkfX/AD2oHuVZJPLtm84K8Y4ZiuRj+gq34jtrO40rTJygt26lkGB14OfwzVe/WzudOMasYpXbIGcjHXH5VIks13pptsq8PDAOmTj2P60BYfdTXZWBFuN8AXGVfB49v8aivpdio75BGOT1NLqN7bxWKOP3Yijw7BcDg+vr0FGqTW+paVCLV1mcHLMrYBHpmgGgvkgkkgaN2Eo5yRgc8YP86fr6NbWUEkiriMAndyW+nPrUupAvoUDNDtZSGz3B9PxxVPVks7zRonaURTPHkxFuh9f5UCJ9WeG5tLZ3s5Cw+6duQxwOQRU2ryB7eB42DjYp2d1I/Ttmo7qPVL/Q7aSMxMPK3AjGFAHP6Cq901pqGkIEEsEpUAujArkde2aALfiCaK/sDIYiG2g7jgEmppblbnQ4Jo3IdowCGOf0qCOyum0aC5eWO4B4CRrg4GevNWbS7W98PCRYCPKZoywXB64P6/0oArafbNe6YXZArLuBGew6H8fSmeHreDybt5muI3DBVViSSfYZxipdOtpJYLlYrlIiAB8x5HPp1zUelRXEN09ndAyyqf8AWxrkMOoOM57UDRZ0Jp47q6WJ40ZQSWc8gd8U3TjbW13O0m9Qw25B4JPSobZTP4gO2ZbVWTMileTxjIOfbpih1uLHWLaMxi4iZyQw5XAHGRQUPWKSPxBbRWrvvm3lWkOeAOR6YqHU7W9sr+1kaIGLJMmRjH1+uasami3Oo6esyNG6OT5qnaB+NO1axkucNFcySSQPvCBuH9QT9Dn8BQBBqXFpH5bBHaQEq5wMdvx68VYv3lWyZ5Cs2Rz5f3uBU+r2Jv7UQyQlIgoIJHOcdc+lE8do1hIwz5pQBWVjt47/AFoRBUu5t2ltJ5bodoCtg9O+f0pIzPPppmaeBjjaV2/N7fy9alszdz2Msaw7xKMYAzn0xUWgfZV0sq4O9AwkjJ5De3riq3AitAl/o6MbcoSCrED5T7AU7S3mfYnmEIjYAZuEzx/n6Vb0yWZ7F4FKmKJgRIBySeoPp/8AWrO0wR21zcLOrSEy7pB6g9APbHAqbjuPtF2blEQKlmLZ4OQT0+vXNP01rSO4u2dZAsspbyweI1Ixgfln86ZBH9nkKwK3l5ONxJwKS0V4tRu0MQleVVVVxnaBz0oQXINLjuY9RuEEkaDcPJeTLL9CfpVq3SOHWmN1AkqlSNycLk+gpJJ1jdImBhG7BO3OD7VaZ40uFbcs6EAkLwMen1ptCKlrYA6tefZ7jZAYwxyc5bP8unFOME2m6zakos3mqSDwAB06UXd8IruMQ23krIQG5qTWHha5heHzEU7lUMc5XHJGe+aQFa5ijuNclIH2Z3UDY3A9z0xzxWhoz3IuLu0ESGPbt3FsgnGQfTjNUTdrJeR+ZseUjaCRyQPSrkt1FYam825oFkVQESQqF7H25oAo2qR3Gk3MLpIly7NGDH25x0/WtGUXNppphmuUnCIMqcEjA6A/4VRtczNKiXHlK25iSTgn0PekspkOmSpLDIkqMQWLZ4+n9adgLbWU76eJHtwYmQ52cjHeqckdlc6Ok0ZkhZTt83HyqPSjR7oJozj7QXeNmJJkAXB6ADr+VNU3s2my3EUYeAKdyr1x1yR1IpgWLmSO30mGWKdr0xuA0YIyW7Efh1p1xeHakk0TwhgCS+BnPUjHbp+VZ8F3a6hop2RSR3aYCgDCv3BFJd299bxQXDeXdW7YUqhO5CeoI/wpXuBauGS21K2mSVZ4gudrcjnoDRc3Ec2oMqwiJNm5yvRTnH681EPKmeEyfuFLA5AwcA84FXbWC5t9XIjMU8EichxnIPIzSsBS0m73XVysL/LbkOQwx9OasPqFrq149zeWkbyqpQSxj5semfbtVeGKzjvbkXUc0ErqTuXlDgcZFQ6RiV5DHOmMkqc0WHcZZNH/AGbcCO4cMxygOCuPT2qyPNGlNmMvGeoXnnvxUNvO8VhfrNZLPbhSWYDG09jmpALdvD00lvctBK2AjFiyN24H9aGIglugLWNo4zE+4KxJwCAewq3I8stjEYmiljVzlN2WzjsKdNJfJpYTNrOMYVmhJIPfBz1P41bMcVzpccs1uRKOFdPlwe/tkcUWAyr9CtpG5t5FLfxjp7ge9JrFpDLLp/2e9Ecn/LSKRj6dhWjdJMbe1eK4E0RyGg3Z2kHjI9xUWozSyw2Ty2iyIr7A0ZG4Dv745osNEUUUouIWZhKTwN3Ib3oM23WWsp7eS2cDdufAUjvg9KdqMFs89psnlTBJ2EYx+PrTtYM4ubWRWW7tynynOCnrkUAyDDRaofs8rqFUNycnn9atvcG0uFLhZGY7sbQw6d6pyMBeRGaFkCrnIOD1olkhGpLJbFmiABHmYbLe/tQIlIt7jUJ2+aJnAPl/d2nPGKW38wam5juQWcgOzPwvQkEU6S9ZtWJnSGd/KJWSNcHr6eoz+lVL94ptTMyQSW5aNFYHHzN2IA/maALbwJa6lc5AcMxI29COxFV4p2+aDzWiRm6qcDPoafA7LqEAJALnq/AH1qTV7WWx1eFfI+0iSMMpi5B9ep9KAEmW4+1CIMtwkiDkMCUHfP51Ff2503U7eO5t3C9VYEbT6806ZvKvw6qbQsPmjf6dM8/lV2eWeVIAJ4XgAx5bICy/Q0AVZLh470G2l8qNxh1f5gf8/Sop4ZVuFYMTk5+Xhfw4qW4tXluYwUyFBPyjk/h9KXWPs6w2yq80RWQZY/d+hoAju5pLe5i89ME4AKDP54p91OpvrQrI4JGZefbHH/16kufKiWBopN7hsEPwO2Kn1IyR28E1wEAIwNgAJ9s+3vQBVu7t1mh8va4zjL5BC1YvpJR9ndokYKxO85IxjAH4f41X1GK0aOJmM1sXO5XyNrLjnt/WotSvD9meC3u1IYZXdjIGPTP1oANQQTrDJIBGQR/q/lBPbP8AhT9ctHGn28kFw9tKGDhgcjI7mrL7/sgSRklbywxKgEjA/mKWdnfQbYyYeNgzH+8D06Y9ulAFW+We5sBM1yjuDypyCfU+lMkeSayjdYgwVSGVRk49qsLe2txpqq1tLGIlIHyYLHqO3T3FU7aSOaxPlM4ABBZTzk0MCxBFCtg8k1u4AIAPUHjkGqWjTxiX7MsUjgjEY24wc8DNO0ISQRzP9qSVJnwsch3beMZ+lW9EkuNOu5RAUlLsMK44HqQeuKCynokdnc3F/bzST2syuV2SSHIA64HPftUlha2ovponv1Yx7huUc89AagEN3Drs8cqIS8hKuDgMvXOfrU1pBI2pv/o6uSSxSMgZ/HjtUEshhjbTPELSLeruWPC7SSGB/rxj86maW4GsJdCceaMnheTmjU4lh121n/sySWEqoxuGAR2PPXnOabq7wi7iaJJkLMARtwAfY0AxNYvpheQXF1amdkYAbFAJHXnpVq8uYro2+yIwlBk5ABB+vp2qYafbXFxbpNM4EhxI5bAXjsajv9HmsreR01CCRAfkPRmA6ZGP1oEM1SJLuzffI6ShQFcNjoO9VLm3t5NPVvMkLqMkO2R07Vf0wXV9YzvIkT5UjAAOAOv+RRZYmsjCbcoQuQ/AAx2NVYCDR5JTpYlN6lyF4U7dpXnoB/hRpyu63CBd8ZHJ9Mnt+J/WodEW3mlMM9u4hyzZTODjv/Wl02S3iu7lbS7eKKTJVZCB0PYVIEum20IvJI3jdBuKsEGDn+Wada2ypfzeS11ASSoiL5B9zz3+lQ6ZdzDW5YknDyAblPcnPOfT1qe7Say1NWlhEqEZCxt1+vXr6iqQF6wmltr94Jdixup/eOMlW7ZHofWpyfsmoKdQ8uMSrgKrZLD1XjtWTeQSXF1Eys0EZfJJbJxyQM1dvreaaytHgnS4MUzHbIclRjnB/Tn3poCjHFJZa5ctFci60+SMhlYEMh6jHHr/AEqhrEA1AEbwJGJAz/M1rxxMt1EtzmKOZSQ6gkZ56/lWJr6sqOI2KBXIDAYLLTZBzl7YPp0xgkIYgZ3LyMVXXcWOCMH0qSeZy5VyXwcZPXFIj7F6c9MVmWXLK7VJQhZlDZHy9TWlZotvfyqomMTKrB+p75H4YrJhjCsrHA7+2K1hNIkEMi3EJUHJAySo7A9KAW5e8PyxQXFzbTrJKWy0RJJAz698ipdNtU066aItMUdt2WOe/OBVS8gktbqxvY7zy1I+YKAMnJwK17syWy2l2s8VzE7YkUcMvHH+HSmgGXEqNFJDvcAnJRuCfcisR2aMuCMleMDArqdRu2mjJNqkkNwgAnAXIAPY1y81qsc8zqzBTztfnn2NNgVY58yktkLxwOSDVt7lZXWORnVIxlWVjjP0HrVAKcycggHOR0IqaGUSBgSqErjDDHNSBdtMzOWRDKB09qllhDyB932dyMjA61mxGQEOAxBOCVHFXraSSScM0YnSLovRs9x/9enuK5JcyyDyFZIrpVwNoGCee/vUoktxP++tWtJ2XGIyQMgcA+9VXaCe/di5sEIBUdQW9KW4k8tJCZd4HCt0+lIGU9TvjDKVO7cO/wDTNUrnUZ9ShSOdmdIhhV3ZAH0phdXjIbl8k+uaih+Sba/yAnmlYllzT1e5BgUAk9AcAH8fWp9Okit7g290XETnGV457VVnha3KMkgdTydvFTSwNNaRzxsiKrAMrZLN3z9MCmFieFl0/UGRd3klshn6j8KklC2V48yO0gc9c5H5U1rc3Vu8iZeRBkqOTj/61FkqahasGJQqvRuDkf1oAvXYWSCGQOBKDu+XkkD1+uaW8VdRtFZHVJUGcAZJ/pTdFZ5YZ7J1jBUZWRs72HpUugbLGa4tZIxEmcLJIoY49vz6UAWdJgmvtLMEjeaYV/1krfMB7H0FV9IuChEEjuSuYw7dMds/1qO3nez1GQY3DdgZ4AHrirGqRfZZYLxg0iSNzEvH4Cgsjtnl0/U2t5JVZWfKbemewH1p17HLa6kDs2B87ieCtS6tGs9rFcxARtGvEYxnH1/Gopt+p2qSDJKlVLE5z7UAPvHS2EO1XYsSTIvIx+VSXiSalCjlV2wodvHOPelsEMsMltcPsVG4IX73tn25o027SJpUnglmXdhVVtoC478HqaAIoGa7tnhZ22k8hOB7fj71Lp/yq9s6O8S/MWYA5HTr+NVjdS2t9IscIS2kJbk8j2HHai9EsL/aEbEYXEm0/wAPU8etAEsEv2W9EUcGYi2VGOgz3H+FLqslxFPEYcIDkMxQnjP4U65zf26TjzSuOCeGI/z2qRr6J7QxtACTgqepB6EH8M0EEWo2Qu445lclwcFxwR7dO1DTR3cHUmRcoQcgt7/pUMMpld4z8pIwq84plqpguBE+4HdgBuf8/jTsA+2P2jETv5APHQMfqeKj07zFvmhKCOBQAhHGT3zTrzfZ3qH/AJaMdpBGQO+Sa1hpbG3E7IQWAwNuVI7HNFmA2+RYbVLxiqW27a0knyjHTr79jWlc2kOrWFrcWFtKyw8GWRcB8dCPXvzVJfIvrE2t0ouZD1QcIhzxkHvVe3mvZz5CMywxLkRjgMfYdP8AJqgL6ma4h8uTcpcZCs2M/UVR0u1ggD2dzegby7Fz0GTnA9hmpYyLOUSXjvBE5Ac5w2PX6Uur3FrBOiwWryRAcM2CZD65/pQwep1V3qIt7hpJLiK5uAch4ufoVFWf7Pi061i1DU5ZFE7fuLYKC+fcAk8/Su11/wAGQ/D24ENk0V/qTALNcrggLjO8Dtzkd+1creai0ySO5e4uo8SAA4KDkgDHf/PeounsWQ38Nxeqt7LF5UGQEjQYZwAc4HXA4qr9iOpXJkaOS2so2CkFgd2R3/8ArVetrG7Jju9VuneVQTHaSSAsMjjPsAe1Utc8qWAT3CsBACAAxC7TycgenqfegBLjTpJLgfaJ0ltVXasMGUbHu2cHn0HelUyo4ZA6qgztV9pJ9z0NLbQSalZW+ouTp1opAj35BmXB5x1weMfpV+Zmuo0lljcgLiMOccA8mkykzEeB9QSAXME9w8rBvKD5aNRkjv24/WpDpX2q8tohavP5YYEytwi45wPfA5FXkNvchL9YisQdkjjL47Y+p6moba0+wRRFWlTflVeSQkNnsOaT0KSuXLmzSGzS6ktoVlkzHHC8gLOueTtr6e/ZJ8ERLeSao1taxW1hCUVIwxfzGC4YlgOdoPIPf8vmmz8KHUtS0+B4jEWmRZpnkyQh9B2z/jX3R8B9LWw8IzRQRQ29r8ixyKxZmUL/ABdORwM1x1Xd2P0Lh6ilzVLHb6m1reySfbCfJbAMP8LEEbcnPYj+dXLaMJaZ3EuxOMjAAx9OlZd1p1nqszxvvdEYMShz07VskxW3kqN7qEIORkYFZPQ+5btYzLmLZl0RGHRiMhjxxn2/KlRHiiBcOodcqCcgj0/+tSSkzgZDeUGDADgnHT9asRJssfNud4O3IXPCn3/+tSbSNVLa5k3kTyKr5UKeMZ5/L096qxWSmSK5dCSgJU5wpz14+o60tveLLOWwrE4YgH5e4zj070y41AokTpG9xFK2wgjKn3+lNO53QTHW9tBqFylu0nlM7F8q2DgdR/KreoSo1sLe2ZUeMY3OuFB9V9TnpWIt1DaXDvJNFgEspZsEjvgelWRcQX2nSXluwASXyhI4JTpyVx+HPtSlsy2mpK58MftEyXMvj+MXUzyrI7sFc4ClQvP8/wA64Hw/E8d9LJHYJdvjaztgjBz36e/PvXb/ALQC3Nv4ogeaISwhZGErNuYkleW9D2wPSvO9BtRDaXclxdlbuUsRBGeNn8Iznv8A0rfCr3T8g4lf+2SH6Y8a6m0k6lETO44OT7fjUVl50+rqkGxZg+IwGyoGeCSefzotYppTOTLFtY9NpYnHQDj/AAqHRbNTrnlzTOHcFhHCuW2gcjvjrjnFdp8U3c0L4ywa6i/Y1lgGfNKEHJHXjNVre7i/tCYwwm0WRdwVQFXcepJ+lSXUSSS/uSYIkwMEEHI5yan8PvBDcu8sa3MRIGcc55Ix+VDC5mwiGfbvYzJGdpaF9pPfr/P8qhWEyyPCrxiF2DNngkjPU1evJoRdzyxnajsWRCoAA9MVFPp0l180sb2cUpBMqDBcDpj60rBcZHuScLBMEiQ7naIAk+xODwfarmwu+fmZSBguMEfTgfrTLyNFwgAiAwd8ZycDj9aWa8Zotu9ghIOWAySOmPzPFMQ6OYxXpAdJSw2+XIOFx3z05zUlhPme5hDBFQgArwc4zn6VUuNId9ITUGk+yorEDc2S2O4/LvU+kIYrhJjDDdQkZwzHcGxxx/jQBN4eeS2m1OOPUYrghizs+CW9vw9hTtNvoobmWMABMEKIuCDj0qsLWysrqWa5imgRvuxRYUMx/X1p2jv5WtFrCA3P2pgiLIMiMev/AOuqWpBK62rpK805t3Y4RCmWY+n/ANesFrHzr4yK5IXopGMcYrU8QPLDNCX2IXlKnHY+mPwqO3kEWrhGV1tChPnZGQfQfU96sCraD/SJ1iWRm2guudx2jjJ/wqlduG1NI4QwCp8wIySeMVpyIbO4lMLkF/4uhI96ykZEuXd9xIyOGxyaGAhllkuUtsMSSGKBsY54zVjUpFlkCorBOPlJJx+PpVG3tmfVmuNxUhSoUA89/wCWaklJa4dFcY9RkmpAdqE4MUKLkk/uyQcnJ70ahA1naIyyh0ZcYJ4B96ryD7ReQRvt3k5BzgZHr9at6nNvjijEe7J27V6fU0ANhjNvo6n7TvBBZooySAfaltmKacZWIYt6tu256c0XsqrAFmGwdFHA3D2FSXytBAkIjKDALYOTyAefpQVYisjHb6YQ3zSO2SOoA7EVYsRDYwyTeWGd9wC7gSeOuKgmhSO1YZIdFwqkHLfzocrDZllYmXOQp6ngUD3K0SC4vmccAY5zyPUVPHdM17MwADPkgA5OP/rUywOy1lOTtYgt8uTn607TrXM01yQQFU4IHJ9qBWK65kunUOqAglt3T+f9KhlX+EDA6DFSQETyyyBMFfujtSqXkSVyuAvYDIoGU5HBYMAA68bl6n+lW7DxNcaZfC5fdKQvlhduQo9h/Wqcg3MAoJJ42iqMrlWCgMCT65qGr7kSSe522nJDFa3N9cBw7MCqydGJHH5e1VIdJ/tWW+uHZ4YYcFEcZDd8jHbtWEmrvMI7eXJijbK5OQK3BqEuquLe0nkZFXacIQfcfhWKTizODcHY5y4cpeedCWikQ5EkfVfp2r1DRoZb3wnGUumE8mQ7XDFiUGd2eDz3rj9WtbXT40SNg7hMsOhDf5707wncXEdz5zrMqEMqIWwGB4Jx071ummdT1RaQxwQOpZg4O1S/AptsjwaVKJmCXbNgGE/L9fr0q8fMjE0ckEYQt67m98/4VX1oXYsoont1Fu/+o2MM/l15znrVEHon7Pl+1h420i3uCUkW6VppIAd88bEZGfYAjH096/dzQHjk0ayaJSkfkqFVhggYr8p/+CfngLw/d+Jl1HxK8FzqEWyLT45lALMRkkDPOOmfrX6m+H71ppLy324S2KqoAwAMZ4qpbHZUX7uNzf6CmLJvcgdKiaZed2QPfpUYfyiW7Hse1ZHGWydo55NU7oHJOM+oqyHEiA5GPSqWpTiCInqKaV2VHcw9U3KzEAb24AXsK5jVrCZ1l+6AFwc9TXRzsPJeVnwSeh5rntQmXgF+cEkGvWpaROtaHlPirw9PdGSG4AEDrmNk6/j9a9a+F+mm18D6YksgRkHJPPXpzXA+IpTc7gjMAxVRtIJHYn+ter6Isek+GrWGxJu4rNF3EjmTPp70qzsrFTdkXmij+3RXsrIktsTHK4GBIrdB+eKw5bFNVWPT727Gna1ZEtFOmFDoxyMf3hjgj6/WuuntFuojE0Z8sqN6kDJ9OfUc1kR2EV1eLbSRQ3c0aHF6EBeIg8Kx9ef/AK1cCkcrZyPiPWFWR/Cer3Et7Lcr5nnwLgoANwOSf9n+da/g3yLvSrZ7W4a5jKCMTTjkOvU/0rntfvY4PiNpy6jpyyXRXyhMOMgnAPofx6ZNdZ4O8LXugx31nJsFq1yZInzk7T6CrcrIm58If8FP/g7cKNC8c6RYLOkRkgvpYk+fbjClm7LnIB9WHrX59aJ4duvE2sWml6a0s1xMFWGC2UhmZjj5j7YOce1fvr8SvDNhqvgTV7a5tBd25t3LxuN4cY5GDnOa/H/4PHRfhX+0QL1JYNQ0y0uWeN5S2UBfAxxywJ9PXvXTFxq0+Z9DWjzOXLFnv/wL/YhtvCUVpr3xEAfU5TvtNLcjYpByN/OGzkcZI/Pj3XU86Q0DWsTxxWRw1rbHauOg3Djjkf4V9JW/9jeNdB07UBFHcwOqOrLzgEcVyHif4YRafrDaranzdNlBN1asC2QBgY9aFWUrLYpTkpNSE8Lag62Fvp13LvnKhlkY5HPJXPtmtqJjAG3AMvIAbkV5zJNcazPa2+jA2tqjMHumXG4ZGFBPcetd5HcJLZhQx82PhgeaGaX6nF61PPaeL4o1TyzIp8pwMK3qD+Q4ra8Xave2NvFpOngpNNEWmmUdGAH+f510F5o1vrNlbs0eZ4GDq54OR0ANZeoDZehZGEcnIYSDk544proPmseA+NNKktoLRtWL3Uszs4ZxnoOcfSuIaPVTdx31vpzoqHImiIIKnoCevoa+nvHng6JtBgJWO5VGyquMsTjkg/TPNcHcaFJeWtukF0lpbrwUZMhhjgY9j3roT0No1ehxmimfUdUWO2vb9pLXaZot+0ZPTp2/+tXTwX2oz4YXDgbiGJbPHp9ac2h3cUix2tzFBaDHnzqMO3suO596uf2hommg2j3C/ayoxGg5U+570nqEp3CPS5JLiFne6fHAG87T9Rmt+ytCoUO435xgHOKXRJ7m6uQt19lggYKLUhsNJj7xIzz26elbIVZhNNFgxqxG9V4Azz+tS9DnlIrJ4et76a3jlQvGHywHOR781rx20VnbSpBbpAWYFgi4zjpmp7eB02EcEc8DnFaIto4ree5uJRFFGu45wMn6+pqXKxncyokNgftV7uhtxzuYABvYetctruryajcmGKRpkUZS3jGTg9Dj+taGq61N4o1BJ2ylpA2I4McZ7GoTLY+FdPvtfubuKC0s4jPcOwwMAc5PtzUOQbnyF+318SIvhp8KP7DifyNd1xWg8pAA6QMPnJHXkcficcivzZaMQ28KbxIQPvDoTnNenftRfG66+PfxkuNZkGNNskNpZx+XhvKDMy7jk5Y7zzn09K8ydV+RQdoGOPftXNUnzaGUtNCabiJAmCxwcH61cubiMX9lE6mLzWxkjCg461WkXzZ405TPBbpWlExF/bxShbhsjYcbsenvXOZmhEVs9d8wxJcxxIVUlcMTjBIPNEFwI1nlDL5jSACF1GMH9P8A9dQw2zvqc3lyriMkIo6kY5//AFU4Ik+m3CzpskEnEw446n8uKAL6wLBuknBjIGfK7n2IqSK6iM6TgqrSP911yg46EelU4mZHdWHnxlRtmGSR7fWrWm6cZ45jIw+zh8r656/zoATzZJbqVpkWEFzgxj5SO2PapEEctmC8LtEk2HlU7WPTAB6cVPcIghQhVYAkMBycVDDI6aPNb200ZiWQMsLqS4HfB6c0rgV40u5Jr9NOfzYJOSr8MFA6g9evt3pG2v8AZC8v2aRm+63U+uKngEdlI5857d5QTheMcdB7U27vWtNNsmlsxdCFyPNLfNtJ5OOueRgUmPQ0NRuxaYiTy5zg7pF6n0z71iW/2eXTp2SUQykgrGxwWJPUfSrjLHNq0S2yvaxXCGRRcjaT/wDW+tU7BEu7y5hETSmLlmTkKPXH1H6VVwsWLqTZp0CPEksccgbeRnnGMZz0qjqVt5k9rNZ6j9knByI2GN3rj6fWrlxHHBosEEEjFxIzP5i5JGeP5nFUd811pkVwIAyK7JvQYI75J64oEatwDaazp0d5bRzxMpaSVMk7j0JqBbaL+0iIJ2tozkFiQOCe+cfzqq7rY3dsbYyO0nJM7FwCBk49qdm5h1cy3BhmUqS0arkEsOM/QelAD9Mt7wtPCyR3ioc+aqDJGePfn2ojFtNFeRsxjnTA2q+0pxyTVazRo9XP+lyWkRTbgHOPXI9TWhodwUa5smQX6seDGNr+v5e1AENnPcNYMiywyWynJEu0l/oP1puIdZ0mWPaUkDACSA7SeeR6dqZptnE14Ip5jbSOWIXrwD/OtDSI0sPtUUb+akjEodvIPt/OhFWK8q282gXFxb3Rd428vyOoyffOOMH8qgswl54and7ZyEwFdVBBwSDk4z+tQaXptvDBcpLks7Nyhxzn0/Hr9av+HLefT9GuraKcyk5BEi9F7flkigNzPgu7UaP5AuHVkP3CcLjvirGn36tolzbrbiVmbICgE4H+f1NQ21iy6WYnhSZYcljEmMGpNFht1s7jy5BFJGM7SdrHnsP8KBMfpohOmGNllgk3N8gbgKegz7U/wxdz2ek3dp+7kjSRvLXBLHPUHn3qDTHmC3C7fOVcsMgEj1I9+as6aiiOXbvilY4wACDx/npSYWIdDKHU51mti00qg4jbB9s9uOaXR7w23iWW4iwJihUxyHAI+vqOaXTY5YtbJJ3iVSGK8FQO45681XuVjTxJaF08lHyoY5Cn0zz1OKHoFjQkY3utQIIwHcMQwGASO2fU5/Sq2s3LWuqwRMrRlZF2ujZGfQ+/anX7XNle2UttiVjNjykOWPuB/nvT/EjyujyXFu5GQWXHKj1oY2x3iHVBFboVgWdVYMzKAGIx/SlGoeV5H7loRIgOXAPOO46c1Rur21n0rfBHNGFXOZiBgj+f6VahWa60m1uVG+Jk3NuwfbHrTFcntruW8inKzhTtY8cDP0qGyv5DoxWaFvNhjKylVA3gdx9arWtlD5bqo8qNi27axByecj055qxpU81nbvDbzx3IDkB2TOQOx78etNaiE0G6eO0d4r2W1jZsGQnJHcDGPb0q1ZwXUSX16rJPAHIMgXJOeoA/rWfZGNLuVCjB2bzJAowPwp2mRwXOqai8NyyGNB5kRcgY7ZFDdgLFheR2zFjEShyAoAwR6/zqB7pGvpI7cMehwxBOPwpyylJQsaCQHnDcAVDiI6hHLOrQNjawQZDDPT60gJftDwXSpKuYx1K8GmvB52pLLbTMgVScO33x2qa+RRqEH2TEiNxluT68/wAqi1a5bTZoHkhUhiEVYxgN6+/4mgB946w6hbySRrMq9DjPOP8A9dVrqTDBsCLLZ2kYHPpU+rRW/wAkkJlQbh99sgZ68e3PNS6nZTJYI8cRlhiUHzNvLDPXPrT0ArX1sgjgdJQ5PJByCMUl5KZIIvtJUrCQwYcEAe/0NPu0S5syI1Mc+Plcn24zT9VsfKsolWVLnKqWYDgE84I54z2pgRX0tobmH7OQk+0H5ueM84/DvT5WZ7oOUDqwJyPX6VJrFtFqOnwSXFm0RgKt5sGFRj37A+nBNMuTBA9nHbXPmyyAr5TckN14/lUgMH2b+1wrxTW8bL95gQD6Y+tWbC2ka+eKJ0YE4Afo3/66r6vPLFqli6okxYCPbGMkbRwWH4frTr26Qah5g325GCCvABPUf1qgFtLa3Qyxy2mAHYlQD175FJYOsS3AiuGicMQqk4yP8KdB58hIibzUcnJB+8aitmhVpVniZmP904wfy6UCbFMrSWUsZKEDIBTqoz1+tR/ZPtelORJIjI4KtuwCc8549qnsrL7ZHcx/bAjBS2DyCO2R7Y/SqqStBZNE4Plht2Qck+tCXUZY1W1uoo7ATJE8G/csqfNnjOD0ORSZhOoboZWiLAgiTIHtiq1xEwe1uYpHYmQLsDfL0PzAevvViWJkvYpmi8ySNSGjYYJ9KAFs7lIb2eXCysez8jHTFNsFtYHkd7cuC2dqEAfiaDbRJqssZkZI5VVlyu0Rnvz3FQWRvLe+eO2CXJIG9WGQ3vQAtnK0dndJ5pJd2+Q46Fsj8R05qa2uBcaNLZyW+xGkBUnGR+H+e9Nma3illP2VUduG2L827379ahtI42tZfKuS7qM4durfX19qmwbEr3toLWOB0EbhztYyFS+PWrepam/2Wxt/3cdmGJIiYs+egyeB3/l6Vn6ipbSYBc28ZLSKS2ckc88+1LrYtoYIlSYLvKhVZsHPGT+foaAJZUjtmRo18pXbDPjBb60muuiww3VpdIjgqrQOM8/T3qe4lX+zIVLiUA7mTHIPb65xUOqrDLbRKLJYpjg+cwxjnqB/WgB+rXtxJDZO9vE9sCQvlggg98jPemTqoa3JDWQYDI244Pfp/Kq99bsYYWtZvn3gbW6Y4z/XFaWvO5jspCFlSQhSVU5Hyjr/APWosBQvlltby3aOSK7ix97OTj3pdQZJtXtBLbSQK6Es8Z+X8uOTS301omrWkUcUkCNGC7CM4ZunB6cc8fSptTjjh1fT7mCT7RFzuhlbC7sd6BXIJIbWK+8yJnt2kAVg2T0P+eKsXBjhukNtL5pGCpPykf8A1xT9WkF/IqzQRJsbKmLIP481RuYbR9Us5JfPgYMFIA49cZoBFvUCL6SHzyHded2TkHGBk028vEh1KCYb4zhU2typOM5x74pb9d10DE5dFyAGAH9arasJZFilkRnUHBkBzg/5xQMuahPI8guVKO7fMExkZHqKp3xmjhFzJCVO4BsDB57gelMe4Z40ARwBxuC4H41K6lbQ4kMh3ZCsckn60ANuYxG0BiaTewzh3yD9Pb2qTUb6WGxEqr5qbh5qMuT7YNOvku/7OglngU2yYwcgsO+KbfLHFHHvjeIOgYMV4we5OMcUAWtRWK4sraS4tXVCRv8AJOTj1AxVXUZrOOCKWKZ4QXA2XGT09+P1oeea2iiaOUhwwILcjH/6qL0yS2b+aN6N8xAGDn1FAC3O+8snVJEeNCCEfkYPpT7qRm02IfZbYJjBZFIbj160LYpcWTyCGQhV5KHnpzUQuba2sxiR0jxzvbIz6/8A1qAIJFuEsi0llcRIBkSBchvpUumiC40VmNyTKc/uiOQc8g1oaWt5rEsWm6fKbm6n/wBVFkgMMf5NXZvC+oeFpZ7bXtNjtp5o1lt5FbIlU9cH27/h+MsdjD06/R4thm2gMQGYZXHpTdHllR7iKMRSB3ZiByCO386WyNoqyR/YiCHYuxfBPPGBVK0Wyi1iWOG3ktkcbs7iV9+f/rUXBj7ONINZkt3siNyMxkTBBPbnOcjOaZb2qQawrSJcgrwAkhVQT3x0q2JLSw1NxHdSkyJlCRuOR15/z0pLl5V1K3eOZSCBuZlJIPQD8KQiO/ELarDHLJJCmdu53wBz6/0qvqilL6Iw3O0rjaxOAce1aWri6065jKtFLcryHZcrn3GKqatuu/JmnjiWcHD+UMAnuelAC6xPcsIZlkBVOGUsQc9iOKsX2oTf2ZEu6JmQAhxycjoD9Ki1SFXs1SVSqIufQ4I/P3pGtrW40xPLkZ3UZDBsnp3+tAFia/F1Zb5Isk5GQgPP0qMywXdrKrxuXQYXa2B+P41HpkbJakCUOEyCpH55qXSYZTbTMfJIkJH7w8qc54oATR2jtdJXE5JJJaJenvS7BLOGilKK6gbWPFJYqhlliMJJGRgcc+1QGSIX7RtG8Qx0bkj3JqwLOhX0dlqLxXHzROpG1Tk56ZpYZI7PWzi1+0wNxvZQBj+eao3TWiarAyt5JkwjFMnJP9eKtzLJDNEVnWRAcfPnkd+mMGpYEOow2cetIxHks/KyI2AOe49PrWhNaf6WFhuYi38IY4DfQ/0qHXJnnht5VhhDK2EZcZbpnNT69Ot5aWSpaKUDht6DBRsEHnrjk/nVAT6xZy2dnazSFLpDgMYzk55wfT/JqS3FvBp7MQyEtnIHHTnn1rHv7aCfTj+8lVUzt8skbSPX6Vo2NtDcafEsN+s5ljBMj/dDY/L2poB032e5jhFq0gAOP3j7ue2D9ayPFML2W+N0QOoAwWwM9sH1q9p9hdNavJKqSJG4BeLIx6cfUdqk11bPUrWMRIWkAJkBJJB9v896JCR5vKyu5YnJPUjg00HYT1Ge4q5qenzadcFJIyg6jOQSO3FUuHOcHA5zWYyzA29SG5A5zWrpnlfY7mJ4RgkMp25bPp9OtY8OXYjhQMnPTIra0+WSGSCZHAO7nI4NBBdgli1bRpYJbKScxZaMx8MpHr7d61dC+y3FsI7qKYELzhfmB7ZFZ0N7c6bqa4uYkhmU7nwSoOe4x/StK6tLmwvTObiKaC4wybFzsH1/PtVIsjkS3gt0S2EzhWYMXBAU5OeMdOwrJu2ADSGRWAwAmeT7iuquYpraMbLpXtplw4VRnOO/51x+qRxxsV8tiNwKupwRj2oYrkZiWO33vE0YPKsQelId8kZVFSUsOM9fWmyHzISqvlhwqk54pgaSzUrt2k/LuPOPpUibLFjqUdramKSZYJm4JK4IPbH1p0MjfO0kbufVCAfY09LvdbmKWKKUMv39gDE/XrS27HJVCCoALAnHFAhbO2F1lg6gAlsS54/lVTVmkhtQpIA3FiAOoqynLFChZTkHb1P0rO1ZVjkKKJEAA+V8k/jQVczSzbtwyBnpVkR+bCHXkry1V0bllAz0GD+tSQl4ZAOoPHHcUAy3CPtMTJkIeoPvUkC+XlXw8nTJ6YqKYizuFXkjI9x9KsXCyRxpMgRwxwUJwfyoEkSWsklrO/70hCuFUcHnrz71KAUmV8LHAxwc9aaIjcQpKoCbeoPBq02yXTnctveMFl3HIJz296BoLkPp9zbXdu2QRl93BB9uMdhVjUo/OeO8gMpbzAZJGXKj1B7c1BaFb2zJBYlTjc3A6dPrVm1mimtjbMXLK3GThfQ5oCxJfBrqBbhSXdeSW4H0HanC+jv7JIJsIQuSI8HH4/Wq9hM1w9xaMNyRruOBkDrn+VLYvHp91JEAqRnA3YyB9O9AxdKEdxZPDGjoykjzJjgEf/XqPSrOGC6eC4nlEcmCY1baM+1JqKC2kWSKVikhAPGB1qfUonjUToNkatuR3XJx3I59zQA2/UWOqD7KshjIVCJDnA9fr6/hTr+CYSRNHMIjuwflySP5Zq5NFDqOmGVJWe5UDCAY/HNVrK5a4sR5m8lCR8/b14p2Fcs30MF5YCSJpGCrhweue+KrPc+dblAhhJONkmPwOPSn6fdMTLblzHEcngZJP+eKpx20lpqKR5knV5MB3ICgE+vHSjYN0WtKvJrpvsMkuWUkgYwM+mKr28L2+rCEwyv5rYDZ+UZ9T259avarp39lXpcMqk85XnI96bcSQ3EAMU+5SPmZScbu4B9qbViRl1ALf5hJiUttOcEAUkumvdwu8LAyFcD5u/semahigglsAkTPM4b52f5gR2GfanaXG25rJUEEgYADoM/TjmlcsvWlqhMUYZWeJRvkzkE9/wAj+taCSWqgQyXJaZSMbTkAZ6kVDpltHp7yRXGAGVmZ24AIHQY9etY+pzppF4LhNzrIwCq/JbjjFUQa1veSrcGJbREAkLGQqDkepPpTdV0wwXC3326SK3GNywkBDnPsDU2owyavp7SK6QSRpuMgwucjOMevaksZrS5010YtI8ahTGzbiODnjH9aAGXdpFbwxyW++/PLYHzHpk+vSnTfarzSAsduxQOWyy/N6HA9qbpAuIYl2x/ZbdiY42lAAxjBP61Ttzc2jzW11cn7M0hG5WJU5PGPajcD0KJPs80nm3i3GoXLEZzhx7Y6Y+lWtPNno0kkL77m7lXJaSPAHYED2I/lTtJMRZtVvYgZ2z5MBIBjPrkE8c9j64qsz/ubu/upp4bqRcI+3eEI6EDr+VZ7FofcGXSLe4lu4zdXszoFWM7mVTwoC+pyOnqasCyvdLQXd1byRhWIVJFVg5x3X6ZFOWR/C9mL6S1e5vZU5mBBYDuwUkdfU1Vj1MxTPq1zI1zfMP3EQ/emOPAJXHK5JHr+NMCS41MWt0L2/LSgg7ImICr2GB7VIk1xqEJunXEBXguuwYx396Z5VpMv9qalb3HkFPkgfcV3nkfKOpHTIzVDUm+0XMd28NwLSI70gEgABxgn0oA0JpYvsfnlWEYUKkcfLMx74/GneeLVImmVjd71WC3K/Nxk9Pb/ABoR3+zm4ZwhRAVMiMXYY4A9AMfrUWnyTxLFclYnuVBDSSDoSPfvSZrBe8rHT+G9BmikM8wEl9qE0bsB8ohQsBjH59PWvufwBbLpHgzT4fJhQ+UnMOTu+XGSMdhgV8T/AA40i/1fxRols3n392HCrLIAAFLrk4xjA7Zr7103TV0nSbawE7s0IUPIRk5xz2FefLWZ+tZLT9nh7vqVBcGbUraBWK4UylduAw6HJ/HpWlqV3b28DmNVAQMyqvf1qpc36xT28cE0CxyhmZ2Us7Adh2H1+lVrlopFeQoohI3NsXcTSdj6FR5mjrPhp4AuPiFqS3dwHttLhGQDkFzzg/hjj/OfRvFnwR0v7DFJY2Ju5oJN7W4kx5w4yD/PH+NeX+Fvj5a/DqAWNxZTzyudwRVOfbt9K6m3/anKRtLqOktZQsMxsXyx46EYGD7VwSxVJLllufD5jHM5Yt+y+FbI8m+KmlyeAPG1va2UEFquo253RE8KVzkcdOvb3qhHZ3E4DyTLiVRu2neuMdAfTjrXCfE/4ut8SPidZXhQpEIisMMLBskFslu3QnvXSaFcyTRlR51qGRSzBspgjoB7d8VpQq860P0XAwqrDQ9t8VtTdtvD1hqVyv2i0iu4olJAZMhT7VZnkSytxBHEWT7kcKqFjUDnPTGayzqq6Oyi1CTtISrGPLKWx0OB1+tXhLI+lSNJF5QRCxhZvm3YONp9a6mvdudDT5lc+Ev2gZpT4slgfDTkszEnJA3DIA+gH61wsEBsfCss6WkSAk7nYAN17d8e/ufSum/aUvGg8R/vIUMsxJjYIS0hyoJJ6Y7cHtXK6nDu0W1hWZpUaMkBzgFuegxwOK6cP8J+O8Sf73IgsbiK30vz45yJpQQOR+7z1GMd+uc0/wANLeW9tqN3pxtwWUE3U4LFj3UEfh19aZBYywaA9zdiNDtyIohuOfQ1X03ULe38Psds6yu+CQpCqTnGePbvXUfGCfbJJ5ZPPBnY/NJjpn3NV7CdbuWWNNttFHGHVN2Mn0B9an0LSyulTzS3cQtyxxuJLFs5PPPvVi2tLeDSb24aBwQVVcLgYycmgCsFEaPK67wo3bep47YqZ9TGoRecoCxRx4VJMhvy/Gm6VYNJplxdxABywX5jlvYVWWN3EyPExKDLHGAPxoAqz3pRoQ7LEXIDGThcE+vv61d3rIwRgPrnI/D2rPeGJ1R5ctG5xtP3hVtYwVDyKSFBCiQYI7AjvigCvda7bzsLSFZiSxH7zlEx7+55x/jW3oDxaZC0jxYvhyzFsp7Ee/pXPW1tFHcSvJKAgXoRksc1btJn1i6kiiCny8ACTOMgDgc9fegC9LcXSa00k4jnaUlo7cfMQuB74yM/yqxutRq1tBczSWhklwoibawIBPX0GKx31C206/iZQ5ufuoSD8pPv9RV6/jn07yb64iW9Z2BMKsCx55H15poC/LPaR6kl0Wku0RvlR+ST0yfzpl3JBe3odrZYwuBtX5Rz1qvrMkSX9v8ALJp0Uo3ESDBTOMgj2qHXXSBWkS4YRIQfMOMNx39vpWqExt7cmG6kaKPYjZ5lAZfpj/61Ycm5SzNKCTzsxgA10OoJbhbdpJvLjKBsyMcEnv8AjWbNFFcrtQoCOmDkmqJI9Ol4YlzHkHO01UgYSXc0nyhSeB0wP881ceNrex8oxohDE7wMZHbmq1lCtpauzKQHJ5bkn1qAGQx/a713VC5jXB2rnAqWJjJf8Qs4TkqgwAPc9KfYxpZW0kju53ZO88DJ9eKi0vUPI81vNkAdsqV5GO4I71IFu/1SPU9QtYljIhijPzOBuU56Cq2pxRPcQg3DgFlIzg4PvTLCWOXUpZxKdoGSowB7YHXPNKIZLnUXnMm9mwQ0nIGOgoANZllW+AcAO7HLMcnHt/hTdX8yMRI6/MQFXaQBj3/OkSE3t4v2k7yhPK8YOc5/OnXBQ3YQjcgbcQOntj+dBZNdQy2mkm2kiCOpyGHHvz/jTNPJt9LRCSJcZY5OCe1Ra3qUyKkSKSm4DDHlRVvUEzaxeVIskjjBCckDvQBm2Vz5EM8ikh2yrKM4IPX+lLCMW74GQe+eTUmwpapE6nI7kdPrQkpawbEYAjBywByc0AUrhfIRMZyxJzVS4h3kFuCoI+UdatSYaFBvBP8AdPXrVeZiQVIOSCPYfjSYGeyBZSOAT9a39O11NO0treNALjJPnZwQD1561h3EIVS3Qjj61VJIjAOcfTnFQ1czcTrbXTFuIYLm6mNxJIpZkbgcE/pxUw1KbUdQL4S2iRQACOFA9PrXOaW4lLJJcGONVzk81sLfqFSKBVCHHIXn3596lXQLTQ0po5bmSTbI4jbkTRnAJPpUtysUr2Sb5NkChQsjck9yfxz+dTQrbrZQbLgSXLt+8iCn5F+v4Dj/AAqaOGC4v40lcLbr83mYySe351qjQ93/AGNvEYtPj7pM0wMUKNjEjYH3MDH59PY1+z+lWxAknjOxZwrHj2xX4rfsiaG/jz9oPR9OaJ4bVGDSGLk7VG4ZPv0r9soYxHYCJCUCIFGOo4q2d9Z/u4oiuCA4O8kA9B3qcMHUZAOABj2ql5JmmEaHAUZkc9fw96tblkiZEJXspFZ2OSwksQdWIcqBxwTn8Kz7+3AjUOxJPKknqalz5s/lxXCkL94gZ5+tZ15AqSAPJI7hs4VsAVtCOupcUFxpixxKkjEggE881zmtW9naIzJvaQ8jcc8V0d6oCIodjsXGSeT9a5HxLaieILhieTkEg16FNGqPP9X8R20twsUMUjojY3JjIPcmvVodPl1Lwm76NcNFcyIAyF8ZOe3oeOK8QexhtPEltYqjA3Eu3ez4XIOc4zXoml20+namgmvmlsWUrHHbvgs4ByGPsP60qqKmtEen2t/FYW1j9rvhJeNDtMe7JlYDJwPXrUOh63/ajq9tapHYTKXVhw+/J3bgPX1Ga520sbcReGrwD7KyyMpWR8nH9T0/Wun0yzhs54fMUW0waRYYVbiQE5LY/X25rz5JI5WR6zqui216HvWjF3ZjcjbMsuemPfpxT31e4Ot21rHEstldxFklTquByT29BV+ayRInzAsyvkyhhlifasq30GW106K2trkK8U/m/NnIjJyFyOfT9az0JNEt9p0W5WZSnyOrAjBxzz+NfiL+0Fp0Xw8+Nus2tvIiLbTeekU2SrIWJ+bvkAjFft1qjtPa+bDMBHGrGRD/ABZHH5V+D/7T+tXPiH9oXxfd3bIHtr2SBQox8qnaox/ujr9fWuui7QkVCTjLmR+hn/BPv9oJfHOgnwzqU4ee3jHkkkZZR1HbocdB6V9u2Ukk6vHNGFUAYB5JHvX4U/s5/FJ/hX8UtK1BE8izVwdkZwdpIBJPvkjr6V+4Pg7X4PFGi2eqW0geOaFWIHuMisJKx111zxVRGB4n0v7BZ3MMUcaoAGhVBg5z/n8q40Xn2WcFnVIpGGHJwD6816P4vD7IOC7uDkKOQB3rz+80R5JMsGUeh5IJ7iuyD5oq5lF6HS6JrEMgJU7kAHHer2otpupyplY2cDO5xyK4K3sJrfUItsnlhQxJY4DADp71q2N6t0HPAkQYI71TWpZ1fiKCNNLtWVVZM87uR9a5R9I00ozTxFy3KgHAP/66uyavcTaYLZo2uNnC+uO9ap06KB4mjUOq7SN/Ppnj86ItpGbPLJ0t7N3aaxneXdthSEZU88Ej2rM1TQ9BsryK+1KwnkvZSTFGcqpx+nGf5V6br2jf8TC8ljnNpeiPMcr8wx9fmx6j1+lctpNnPbl5Yrx/Fl2cAqi7lgHXIHbPIz7D0rTm0C5y974Pt9Z1KPWZbybTUjVR5I+8FAwAvYZ/z1rpLVL3UbdotP1G3tNGKBfMnBMm4HnA9Sa6VbDVb7TzfajoxihjOYoIlAfGMcjOa09P0+0sNL+0vaxrKSPLhxgJxySPWs3JCZRsAIoUka4aREGxQ4wWx1JrN8Uyy3moQ2gZGg2CYxDjnAwT7Uaxqy2sV1cXM8dra26eZJK4wi+2fX2+lZOm+JNK1fRI9Wikd2k/dIrEAsc4GfbPrWTkCJdY0/7d4fSKG6FgrMrXM3Ic47Ie3HOf/r18UftzftT6Tp3glvhn4SuS+pSSCK8micEeXyGUt1JJxke5zXafto/tPRfDLw1NoWlahFL4iuF8rYjgtbhgfmI/TnHUdq/L15ZL/VLu8vXaW8eTJkZiTz1wfc55rOUjS6grvcj8vyJkQnJUYJPAJ7n8TTpFDSjJIGeSeafErSSyNguFxkd6Ig0kzLGu8gElRyawepxt3dyZXPnAlt5XP1IqxZsZtQjMTSJKB8rdBVTThHPcSK7bX/hWtXT3WG4mDKGbackjBpANhuyk8zA5kAJYjqPWpLFZHty+8yQGQjYDznvj8qi01rmSC/Mewx56MBk/5PpU1i3lafEJsrKZWKvt2g89B9KANCONUeaUEgEj5GPPpwPWmQypbtIcvHNK6nYzcenA9T7VBLw5jbBJYHeOQSDWy9p5du0c4ikYyh4rhACNoHr7GgCncEWvmebI1upb5uMnr07daV5JbaydmiLI3zCWNTkCpo5Y72R/tgF1AzglQcA455+uKhlvGigvZoYfMgi5WI8cZHGc+9S9wLM9yryQmHdcxMgAlcDuBn9azdb2/ZVj85oJywBU9Ac8VcM8M2o6eIpZtNDqCqbcBmHXn/Cp9beSTSLgNamaRZeJ1AIVeMknOeO3400Asn2qO4szcQx3MYUEXGcqfb/PvUfhx2i16X5kiil3AALjjHc0tv8AuWtLi2eMwKu1opCGZjjrionZZNXgBjkRGyGMeB+IFMCa7Fu0sodGcqhO1eeegyfrWXpkYfQ5RBNNFMzEtFIo2g56fT8K2LLTfJubwxXYkDpnM5wSc+ntWVatM5l3o21Sx3DoR2oAupkWUZnt9so6SKcg+uOPpWXdNJGpu7WRS4IBEjHIHerU9xJNYkJdNtjP+oLDA/D35pr6Q9zo4uApCS8ZXGce4oAf9oeHUoPtNtvhljO11GBu7f59qZYhbHWJ5reR0eRdoDckHB6VLqUSWiWawl3UKNxdskHvSfZI31Wz+0qyKDuyCcEEf/XoAXT7h47q6ee3SZOmQctz3FN0Im4vp44rwxTjMiqRgYP8OfUdasWca2fieGe1lzESQfOJK47cZ7VN9gTS9QlurmFAl2+1kQbiOeCO/PrQO5U0YXGn39+wjS8gT5nRgpHuQcd/QVDpN+t5fT7t0BhUt5ZbjHYehNV5LKOw1W4SO4lEe9g0Ybhz7j2p+hRXsWu3aeWsttNbtnBUkN2A+vt6VLYizFqMcN7MkJ3vMCxUk7V7Agfriq+hWS/2ve+eonDRgI6DBBzyQc9D6VEkEA1MRzFoTIBGGAAwfrVqSL+zr4xW8rTLnBYc8Y/lRcBLGNINQvQlwsaOSyRN19xn1705bj7JqiyHdJA8e14oznJ9R7+1Nn+a+gd7VhEo3l4zgsenT1NI+krDqVncQXE0EpbDJI2FAI9KodyrBqnmauiIk9qzZCPIME/1GeOtWdTNwLhS5wy9iOSad4pKQXdsY4wULffXLDPfmovE7QPBbyLO9uHUbWJwSRxgUrXG9CTU5ZALV3UwTQLuSQDac+5pdUurq6tZCLnEuzIPUcDP0q1rVpdvpcHmlJ42j3CRhn/gJ44I64quLaH7CfNj2Iqg72GB09feixJNJK1zpaO1tG52fMsagAn09M1UtQ8Vn5VuwiBG0AjIUZ+6B2rRtbrbpzqs6oi4wnc/SodMVTaSo9uJXDM3y8gelNAN0gXEFgRLbCeRpCSUxkD/AOvVTTniF5eeXvgBk3CJzzGMf41f0nULbN3b+aUlgAYqRjOev+NEMkaamPtUQnV1wGjXA29gR6gGhDQ3SJ7r+0JUiWKeaQEqJBx64zx2ziqs0QfV55J7YWlzIACBxux7VLNDDa69FJEZIIGBRd+AS2AeO2OtWbopNqUbhvNLseeCff8AWjcNzPNq8Wq2iQ3MckroS0DMRt9CT6Vpa/au7acybWAOGC8Zfv8Azp2viGSOznf5EjfJMIwwHTB74qprfkgIUkkkUOGjJPO70/DNAhbuNY9qhJIXUDezNwDTdZsBBb2U/wBoWdmP72EkEj+6c+5q7Lay3dqGciUsmWPXIA6H6VUlMOo6QdsRQbB85GCCpyD+GB+VGgE15EHtGdYCB5eEUHP5/Wq7OiaRcZYK6JuVGbjin2zyz2iPburu2PcGoobgXlvLugYA5DBlHBHBGKoCNILqSziuAFVWwCPvY4+tWpo7dbUlSd4XBAHBPfBqHR7eGWyMUVwWcgghiAuRnjPbHSktXma1mdIw0EZKEkZJ9/pRsBNd2zSaPG6zrIjtgxE4I+lMvLC1NlDIUeAqdrTJyeB1DdahhFvNpDuztHKrhwV4BPsKsxSq2ntJ5heLIJVjxnoKkB91AiR2jpdF2LEAMxJx2796i1WyuIJIW2q+8Bht5yKnv5I57C0aRDC8eTuA4z6Zx2HeoblmK20kEwLbSCrE5Uflj8qAEjunV7eOUCJAduFwD6k1FDdyNLNEkiGH7xUrlvfB649qdLBcW99aTzwPKkfKvjCkfT3/AK1BfRQHVTMTJEHX/Uq2OM5yOlO6FsXNNNo9y8c0Tu/lkAocHnoPWorOwitNNnj3M0qEkhyWOP7vP1qO1gNzdu1rIYmVcgy9T9Pr/jUFrcyTC686NhIcqccCmMfdXIubaBFR4mB5fgDHr9aknllWeKOKYM8mAXk64/zio5l8rRklE8YcTBSpGWxkVJq8m5bY3EahMgrKoIB/Hp6CgCO4S/sr8Q3UCzjGWdGzle3UZzTYZVk1RDHus1+7vJHH1qfULwarLAy5R1QRsM8cdMfhiq0CXVlqTR+WksTj/WKcEe2f60AOspJYry5cyCffIS2GJDgcAj8s02ya3vtNuiIZIJUkYLuAznJyf601kQ6jcQlZIip+dWOcZrS062eOO6jjkRlA+RDwSO/OetAGNNITYOkdyWTOdj9Kvyq0mkASGKaNh8wUZKnt/kGmqCNGKzWYDo5YyryB7Go3jiNirpMHLr0U4A+tJhsRXVrHc2YUNJEcEFgxFSTiZtMjRZ1mC/KqscHH1p7eZHpwl3Rum4Bi3BHHemqBNprCKNInkYlXIJAI7n29qZBHcrP9nTzIWgV8YkU5zjr261beJVtYQLljIx5WQnGcce35Ul1MbK0WN54mQMDgHIJ74pupfao7FXWBngLBtyjkA1NykOuZrhpLUKxm+YL83OMjkj9KNVtGYWzywOFRvvA4yfp+NV9QeG5t7RdrxSq+/wAxTgng9e2K0NQ1BZNKgTzl37/vPxycY/WgZWvYBCLZlLROzEMr8DHarF8YWMCLIJdpPBGD+HtVfV5bq3t0uriJniUgApliw7YFR6mILi3iuoYjbXC8CSQEDb33D14zQBeurZWiR0RogGxIpPTPQUmoxRLZxNDOdyt8yMMgD1z0qkIpUs5ZWk3A8se3sRU8MyTaWUe3ZUAwzJwfXIoAsT2zxacJMCReG8scB/p70Xwin0xIvshD8t5mcN+HPWq915X9kztulQsv7tw2Svv/APXpljdlrZEJ3sV6nnd9DQBb1Owtk0aGQu29wGJRv4e+R7UrPfXFg6wSLII13GORSQV9jnqKrRme6iljWItGF5I5Kj2qGGQICrLKCwPIBI/SgC/G4nsJlktcFk3KSmQmPTvVGSRZNOAR2M4XOD93gVNErtZzgzlHwVUZx8tS2czrpxXyA6oMFgoJA+uM/jmgCnEkkdouXWR2X/lnwCfT/wDXW34S0jRBpkLa/aT3JFw0vlxS4BXPCMe3XOcdqz45beSzcQxPubhmC4wT6H1NQ6fKq+agllGXwQedvrUDR6L4l+LOn+FPFVo/hDQLJ47NQv2gxqWwBgBX9B1yB6/jzPiv4nXvxEuvP1WMwzxsTHCp+WJSeinnrjnJ/SuW0+GOS5MJlUFnI3nn8/8AGp7Kwmk1GYoquUAGByTg889MDNJRW5q53VkU4kia+kCzYIOSrH9Pypttvi1ghZEcsjHym5H1/Crc42a00lzZkmXA3xgA49jVa7e3ttZVwhiQptRmPzH2NMgluIjcXID229hwqoOue+PWotQjaw2BoHjDDoVwfrReMpw3mOSehzg0aut3JpyXBlUEYG5jkK3YHvQShl/IIYYneRgGXG8g5XnuTxVnUraG70oTW86oQArhjgZPv1z+FT3vmzaYIJ/JuQyAlo85GR0B9sVAwLaMiG0YHo0gXIx2zVJBoaMsNxPpaM7JOFjC5VeAB0GaoR3ExtWjS0QYXaCF7/zzSWKo2nOjGRR0UoSBx2xS2MkEkcgN35coyME4BA65+lFhCaQGFuXlgK5O4I/GR3FQWFvFJNc4doipLbWJJPP+cVPYRyXJKRzB0yduDgVJbJJaX7fd3kBSpx+dMCpp6xQ6m6+cxYjJJOTjP9KdeQzSXsQWVAh4Jyc9eKkvJriDWIh/ZyAspIkHIYEdabeXAS4iQ220ocsR0zQBBqf2q2mieIRu4kCkBMlsdP6Vc1Ry2ybyWiiYruIUgDGN2Pr6VBeuskBl3NG3JwDgjPerl9cpNaRSpcrKjIMgc4PfNAFbVWshp0jqZ4gvzB8DO3POff6VZt7EXKRtHcCOJwNrSnHIH9abcSGHTywjDAITuxknAo028Y2aNLaM6q2dw+6R6Y65oAsWUl4bZzMkQflf3Qxu9yP8Kl0qSPa1o1qULEncoBH/AOuq0q2882Y5pYgcbkDbgD/hRo8iPcSIlyodCR5j4GD3zVAaFoBbeaHcRBAcKepFMvGgu7e1ucJbtDlWMf8AEDyMioLYh7xoXYSkhmJyQMe1QwaRFbzPE8pjkMmWVnJBHt2pMDiNau559Qm85mYA4XcckDtWaxIJByAefWt7xTbBbp3UqDnkYwQM1gMMYPJA9euahktlq2wSNxIJ4x61cjt0njeNgwXjO1iMVnxt8xzjA/A1oWTsMhCAj9T14/xpDRqXElrNpsTRxzC5gX5o0XO7njPtWtaXyz6eIfs7CU8rjrn/AOtWNp10+mXD/wCkRpFcDafNGQD0Bz+VXVtLnTdScNehw4yBGcgev4f/AF6aGamj+bcWF1bLbSTyqM7j2APUe5rM1O0aaMcGNg3VsEEewrX1BLbRbqxvYdRKmQiN4iQFBxndnsc460aysMifaIZTco/OAcsD3BPSqIOLcssmxhtK8Bh1NSShcqEZpFAGVcAHnrTZJElun2/KV65H+eaj3DzCxzjpkdRUsCwQhkQDco569qmnd44V3bTk7cgYJqI4Z0Ay4yAOOaJZt0qqyMcdsZpATDGFPK9uDms6+uxLOQBhF4yDjcRV9XSS3cqQSMjYeDWFcAiZlxjvg9aAHFRkN0btipgvmxgngjmoYzvJUjBHp2qwo8oqpcYbHHfFAFy3UXdqwkcpIF+UqMnPuasaXALlBDKywMowzSHjA7/j2qkAbG8wSxjflc9eR6VZlYwyCXBIIweKAJdMt83ZgllGyTeRI5wB6DtxS2Eb2d28EhEqEkIycg56YousILeZUE6lgW4yAPf6U/VLjzjHMuFKtwkahR/nmgq4kUn9nXrW8qkbxuVVHyj6n+lSQyJb3iNMu6JwflU4b8KddoGskuUlRxw0gz0/Gpnt0udODCMbkyVkJwc46frTsFx906aRdLKsZh+0JsyTn5fft603UkURi4RGfYuSwGRj1AxVq00Z9b06Z2cERxnH8XzDkD8ah0PVJLiCWyvpShAA8uM7toHakPcVHF9YBWOV5O3GCPT/APVTtL8l7d7afzHwSVaRtwP+zj0oilktLoWtvt2OSdzgYyDwf1qG5ge0vo5jcKVL5Ij6E+/HrTQE2kXi2Wo3MMrIITHthjIAKn1J9KgmZYLpneOe4DseF4H51PrQQNBqSWxUKNrg4wcdwP8APem3cb3um+aswjeRN0e0ZH5/hVJALf2/2N7eaPDo65452/X3FP1VYb/T1dZyJVO5kAIPrx9aXTrsTaX5O15nMe1y7AkH+8B6+9QWGJGMSQiJlBB38ggd80CtYY0zXCIn3wMfMxJNPsS08U0SxAhTuJU4OOh/U0yGQWt8AzYQkgkZwRUU6fZblmiUgFgSMkAjtUEijNpdyI7Zh6qUBBPseK0FTbcJOz/J1JOAcmq12crHKw4Xrz0+taPlTNAfKTcQoYkrkAY4/wAatFIZqZ+3wSPLuKMpBCcEjGP5VrWF7H4h0MWSWZjJ2qGOCW44YnqMf41kWHyxiN2aSTkMW6ZPT8PanaTHPbahLFcyfZ7JkBKI/MjZ7d+KCSW2sILKee1muGcIxBeRsgAHrjHoPSq8Vyuga24t4fOSdiEcISDngluelP1R7fT5ZJ7RJLknhsruY88A+3uaW5ivJrMzRj7MU5BZcn2IoAW6FxaySzSyxBHIPlKMYz+OOPQCqkt0JEiUAOiMTgjJz6/Wri21td6czXjtLciPcCrYBf6YNVrG4N/ZiNYVXDf3QG9snrQVY9JvJ4bNUguYTbvGuHJOQfTHf2p1lNPqF5E9uouLaIhpFZwTxjgDr9aZY211pt5f6nNdoXkVTsnG5mx0Cf4im2DfbdNN/qEV7ApJk/cpsBGe7A/mCBUDLWsXlrqOtRSTM1tGrGNEKlQVz19+1UZNVk13Wx5bStZRNsZEUKFAPQn24FSLDJNaSXKlVDMQkM8nzgeoP05qfybWysHSdpVmdlffENqN9fegXQjmuYtQu55FaSOO3IjVZwdox0A9z/8Arq5pkNxqZS7ureaDTkVgSigsT7c4AHJz9Kq6nDJbww21kYJJ5XJIJZjuIyATzyB6VLNpa2Uxt7gymYpiTMxIBPdR0H0x+NAzQtNRsp5Huis4ThbeCULggDlm+vHH06U+0uJY7C91DUGt5JRII47aJM5XI57cgEkk+9UZDLcRCGFzARgeZszxnkgcDPYfhUkOpQrqUNvLeRoiOCIpEw0oPYdsZ61M3aLZ3YWKlUSZ9Q/sv+D4Dqt3rkrLI8kaiMSAHC45IOOAMAYH419AiMzSTybtvmYbI5GfXHp0ryH9nW4F74avplSO3to41jKqNo3DoF9R249uteqSXjJGIgpVy3JOAVFeand3P2jCUlClGMRLOE6XNi7n8yWdHKBYvugjkZ7dutZl7qEyTmCzAWZVzyu4Ed8fStK8vWa5VkeRzhdxQAnOOcn0pn9mveSTzSqoj34Xa+HK4HU+5znFN6nowai7s868U6FeX8Rurdbi41niOGYScqzHG4DpgAjPpj615dqvws8clCt5qlxcmNlEZW4ZwpJwRj6E8j8eK+npfs1h5cduWjldyCWYkEDn/P41kXgVbmOWOIRMFK+Z0znrnsa5pUIS1aOynOMndxPHfAPwtbTxE94YXvUd4pXQ7m3dRnP4cjjGa9OhspLWwC+TsO7y0DcqB6A+/NWbS0liWcBAGUl5NoBPU9T64qhLfO7o1um7OCHbgLkZBA/GrhTUdjrc+YvaJBaDUYbUQhFRSxRV2ov17ZJqXxDcR3mn3rSSxxRhcFsZbI9OR6Vn2k13ZxHkCWXoq8kr6+1S6haCLTpLqaSERxpuS3I2lWzkk/7R9PXFbS+Ewa98+D/j7O95rsS2ssdujOxWJucKSCVHGeMH071xl6WsIYRHHiSVQTvOAO361v8Ax9mM3jqPTisiIFaTew2uTkEdu+AePf0rl5gwSEGXeeBwPm7V1Yde4fi/EUr4ySJNRkV7NS0jukalih5BPcACrMJvbbwzCDBCiSDcrjDFuecj1wcZqpq95MIotsRuHdgqg8+3JrTmf7Jo1rAYniijj27W4HUkYPpziuk+QMq00+zsrRwHEUrsWES8gk9SPfmhfOfT7nEyhSMbd2WP4Uy83tZtPDNEVHAUHLflRYxInhtna1lmuZfkadDgBu59Og6UAVtHjjOkGS4WRmDHDNxzkgY+nrWhAm3SXO5drEByV3MeuOev40WOl3Fp4ekvJjGEQ/JCMkkdsj19/r6UmnmP+xLm8ljZAqsrFBhVx0Of6UAVJ4lSwRuXudwK44UfXrUUs01y2+TDtkDGSc+tP0xWv7SS4D70VN21Rg5z0FRztl4vKiZN7cAnAHfk/wBaAKUqeY6F1LKpxsUkE+5NWVIhBJjVYs71DE5Izjk1JMkNkzhZVlJOMKc/XH0poaeaNnu7jfZBcQRBdrdeSfyxQAkd2kufLtw8iAhXPP5YrXg0tZ7OKeK+aPUWfCmRjsj79P69ay0s/LVnRkjt05LE4J4qSCaQo+CSCMg4yQKBrY2NWWaPa96I7kbT86AEE9wB6exqPW5LR0D+TGkIClo5Puk9xWTextdWpYyvtBGIwMgn3q9fQSTaehnTckkYwExkY6Y9xitEZl7WYzqNiqahDD5ZACoq4GOoA+nFVrqZJbYbIY0O0KAoxjFXdUjsptN091eQv5bA5cFg2PTt/wDqrJJE1tugBIIB+YHGR6GquBk6qzQeUpYAsSSD0GO1V3I8kIW3FsH/AArSewWVEYh3DSYdzyo6Yx9Oay7m2dnVEIBz17DnmiwFq4Jt9OC4MqkgYHJ59f8APrVaQG3sAAASPlUAZJP/ANapr3cQseQVX+McDNQ3s6LDEqMRMx+53Yd8U7ALZgRWE7mJjIeA4OQDx2otHZELNneOQc0683R2ccCGQByCysckEdj+FRXA224Qn7y4yp6CosBJb/vGeXfh27npVeziubq+keMxhRwCzYz9B61YtwLTTAv3wnJdjlqgtpUaNZFyN3OelKxSHCYXVwTIrFySdh68U3UZVhMWMq7AZB647fpT7eSMzNLku4HA6gf/AFqYsTXlyzSSKHLDLOcDFAwluGZEUc9g3Wp9RhFtpke18hxhiuQT9aosqtdrEMuQckpzkD0pL6Rb25W1iV94IYIGySAeuKBXG3CGKFT0Jxz3xVe6BViq8g4Oe9WzIv2hIZCFKYPPJ/KorlQbg7WyD3PWkxmZPAHUtye+KoN8rDduAGRzkVuMkSxEsQXU4A6VmXbrI5wpHB4HSpEyGN8DGcZ71rWM6eUYtmZmOfMzjA9AOlYYO4kHgjv6VdsZPLnB4AHU55oJOx08sIyXwCCBlRj9fWrwmgjuS0cbAH7wcgmsKycySBizLGTzg4HscVpWyKElLTZC8KF56+9VE0R9Yf8ABMm0t7r406ne3DuVgikHykgucjaD+RPB9K/WGXV3DE7XjQ8qCMH8a/DX9l/4g3fwz+I0WqrcpHaRTbpijEMEZgDnHXPOATX7HeE/G9l458OWmr2N4kljJGCrZ+Ynvkdj7Guha7npSV6cZLoei2uplbZmLgs3JJ71V1DV3mgjhiIjXGXK9/asBZnktIvLyQWyc9SKs+aB94YFbKCOblFt5WicBGKjPrWlLMqAyZDOuOh5FYd3c7FzGo59ay49UkilJclg3XbWlirG9JfN5hLKD6gnmszWJy0UpXBGzLZ7DvS/aPMBfGQB1Nc34v1lNP065keTyoBGSzscD8T/AErWKKjG+h4p8U/EzReK9As7Hcbqa6GGU4baDg5HYHP6V9I+DtCQX3nBkmtHGXibBMbYxx35r5C8B6de+PfH0viiW4KaXYXDJBDgltpPY8c8jrX1L4NkeC5lijdhEpwGJ5P1pVSqqsrHZaLp2l6/ZpaxCVE0253fe6tzkc9q0bfX5pPENvYT2SQSNG7hnfL7cnGOO+B3/lVaK2s/D8dzLppYSyRtczxl8k474/E1ctH07UrjR764VU1GWDdCNxyRjJHvjJrzJHIa9rcxNLJb+ckkyEl1yNy5JIyPpVpFXcRj5u59a4zwjplxpuq61JcWs5kmuGYXDjgrk4xzz6/lXVy30Vtam4mcQRhdxMhxjjvWdiLdjz/48ePrb4Z/DPWtbnuIbRbe3eQPMcLkDgHvyccCvwW8U+ILjxZr+p6tclJrq/vJLh5ApByWJOPxJI+tfZX/AAUL/ax/4WTr8vgTw1cCXQ4JAt5cRNnzWQnIH+yD37n2r4uhh+16tbwrFmAKWIU44HXmuhS5Y2XUqS5fUj1GYwRRXCuiTxFTlwSMZ5wOv5Cv1R/4JyfHVfFPhmTw1qF6s1xAqmFCefLxjj2/lmvywZkN+CPmA4AJyQK7z4Q/FK/+EvxEtL/SWe3jVgC6AhMZGS2B0x2qdzqoNSTpy6n7uX8v2zUWhYhFUbE3dTxyR+dZE+jr5jElmJ7k1j/Bz4j6V8WvCem6zazRyXJiycckE9c9+1dVeCQXGFVg/IBJwAfetacktDCUXTlys5jWra302zFxMdqDI8xyAq9hzXNxzLBfw8ECVcrJyFP+PSvQbrRbfVbOS1vQXt5iBIo6+o+n1rmLnSpbAalpIMYjijH2WRx8wJ7Z9sDNdCaY7ljTJhbSSRTZLqu9sDselbXh+9TWo5Y02iWJ8KW6Mvt9KxGliurOBYHigvYVCyJM20ydOf071X8l7LVURTLbSsokjdDmM9jtPSk0+g9zstQ0Eaj5qXfzxtwUQ7SR9f6VNpmh2miW839n2UVo7gAsgwWx6muK8W+PtT8JWsMcksC3UrZUzRMxZR1xg/TrWbf2firWJ7e4NzcmOTkBflRc9OKxak9xJLqdprvxC8O+E5RFq2s2sF1JhRbyTAH8ienXk15v8Svinc2ukXkvh6xF4kceInt18wu54xx2B/lWL8UPhF4XvdOF94lYGdFJad5ihzweuQeAMD8a/NHxR+1P4j+G3iLW9D8JXkmo+H7WaSC1e6YMcj+IHPPJOPoOmTSlaOqN4xg1c+8/D+sXOsaLfyfEPV4LaxnKNHCZBEykEkjHT0HXsfSvG/2g/wBt3wz4D08eHvBduLtreEoksOCgfHygY5Yk4J59e+a+KP8Ahc2u+K9Zvb3xNey3tpNEAscUhAiPBG1fbkfieua891PVG1O7nuWQLGWIVVAAUdjjpnHWsnNhKUILTUdqvijWPHXiG/1/WppL29uGLF5eSvuPT/8AVisu2d5ZZnZcgZOcZIFWoHWG2fYxUtycd6hgby4JcZBIPJ71FzglJt3YunxDy53EoPdQOcn3p9lsjWV9xJIPTqTTrJDDYtuABPAI45NFvEsdmGIALDOR3PelcCbT1HlXJ8pC7AAOBk/n61JbQvBaybmLndyQM89uar2iNDp2I5h5TnnDZP4nrUjo4ty+SO2c8/U/n1oFcsaUYTZ3k37xSreWrDIB9fypu5Ta2sTghd6neTkjOBxz7VMsU1noCRnLQy5ZSTk5PXNTJaiO0tpFZWlHLo2Bj0oGOuYTBcy4IdF6Fe1TvKgtS9tL5rq6jyuhx3J9qrPJJ5RDsFLsCSOBV2Kx8lZGZGC4BEo6Edqm4F2dII4kNu25QQGDLypI6VVVbWe1v1MywXJAVUkO3dg8kj0HPNVLqMgwoJGDtIrYU8EZFbt5ewRwX0sscZtsnLuMsB7f4UIBlu6vJYfa4Y7lYQVDAZBXnHt/+qobtbm7gmEUkcNvvG+AjlwOgHbHqKEMNxfwR21woDQrIEk+UgYyeOtUGv8AytOv5pLaWVV3LvUELuB9fwqgL+pyII7ON4dkgJ2mMYGP85pj79O1q2EUyy3LqCI3w2c+nNQzRy3I0m5gkjuoWUeYS20gEZyPoabczQW+vWs9wPImRvlHAOPbt0oAdqMxk1eeOSJ7Y7VLALjPHJFVdHO5rl7G7SdVyHjYbiDjr+FaMV7JeakzRSCeaQEZ9R0x+FVbG8hi1a6spYzBMgZvlGAce/T60AMa5ht9FlW4g33oXc0qDC5z6Z/pRojOugSzwXouXjYrHuIMansp7/8A6qTRbSa8S8aOSOV4mLqrHgqTxx7U23f+0NMlU26oS5ZmhGAD0OR/nvQAuoQtq8dvJcW01mkgUmaLGDg8457itG/PlXVm9tOzqF2qGxu3A8D/AOvWdciWTwxbfZrxQ8fLI/K/T8eTxUWph9JitWuonAlC5mjGc8c478dcUAWdRvGhu7RLqE75GVZFtsHqeeQamcLbayu+XcqttVHGSQPUVV1ayge4tjas5MfEZZsk/wAuam1Hc1zbeYFuZ22hj1wvXBPr7UAU722uF1xJmQXMTTfMkaggDrxz/KrVzYxLrkVyHezKjA8vjA9CKb4lsYDfWwtLh4ljYNtPAB7gjj/JqPxZaTILFg6GKNg5ZDlnJ6Aila4BqTxRXqTmRZQxIUNjJNVbhkuNRgXHlBwQTkke/FQa55Uk0BgjeNsjknIA781b1ASwCKVBHcbABhMAg+mfSlYC1Nc3GjX8D7kkgcbYyy87h3U+oqDxLrlzHd2ySxF5ZACr54x/j7UmuzSX+l2UD2kkBWYSJLIcgDA3Y+op/iFGFtazxulzKMFQ3BKA8j6+9NAU9YuWMMQWZSRtkKjufQ/yra1PUI9Y8PiKS3KSImFJwF+vt0HSs/xB9jWCKRdPmilkAK/LuUggd+R161JfofsSx+cHVlAKJgKMDj8aVx3G2klteaJbNHc5cDa29yRj1B9fam2d/Pc6WQ7i6hjbICnIxnil0W6+x6XLBHbpMhJZSMDb6nGKr6SkE0V85MkLlhsUdD65zRcLljREtbmCdJpJUlE2WQn7oI6fTpj8aTTrufSL29t0lW5jcD7wyR7A+1FoPLlmDAPG4zu75A4FQWj276pEsgdC2QCg7AVQh3nQvqjK1s4klTDFemPf/wCvUlxetb39sOVO7rjGM9P1pZHEeuobSRWuCvlmKVhjJ9T9DnpRqkEi3tst0FECyZkkjc5QDkYP5UDRNrMsi3NkjwmaKGVmXHByRg9cDoam1SeO2NoYbCaATdc8qPcH1/GodQW3+ysUklV85G48j0Oasm9ku7dIZXDrtChSDgcexoEVtUE8Vm7RYuGWMt5Y6n2+tSTW27SiQCQ6ZVwMlWPt7U+4eO5slEUMsJUbHfdkMenB68/WobGGdbV40ugBtICFiT+J9TQOw/TLeSewiMN7gbc+YG4GBycd847UujX12bMiSFJCdwfbyAOmcfTFP0Gd304QNbgTK7fMFwpyT0FVNOljElykjtEwkKlRgHr0x7+v0oEJphhtbeVW3BlyAvXA/wA9BVrSJpY4JAjRyEthUxk49/el0yJFvnkby3WRtoGAQvb8/rVNI0i1O83LLE5ICo3JH07fjTQttBdKt1zKr7kVpGbcozxnnj61L4cMgjuEjuELszDaxwCDnPtxTdEE73EiwTIAXwC3J3ZPGf8A61O0eSO31K9triyePDsuVwVYnqRTYxujolxZyW3lYKZSNgeSfU/X2qoqRWUBhkfyDkja+QCe+Kk0gRRJKqXQidZCUV2ye/Hr+daFtcS3bTWssSXMYJLK+Dg+ue1SBUd7htAlAbzRHIrKSf4Oc1Lc3CTaWkj2piCNzNtwMd+ag0sWjaVcwMXgeIlUDncTyep/LFWokuhoKk3sU6LwI2Tkt3FUBCWjhubaD7WA0y+bg5YBe+R7VHOJE1ZYgyXCuoIKLk4q/Lc2YtbcXJhgK8FyAAQeoziq9/Npyyg2oWAKvzY5C/j6UITKkbJ/akwlheIKQuwMFPSk0uwvnub1EeKVAzMrZIZhnp7Yq0ZhLqBdYluWIBYr0YVXcm1vZNpNs79VOc478fSjYEMv5Y9Q0BkmgaJ1kAWXYdpK+p9uKLiNzp8UjTrJHnIhU5bp6dPT9Kss9wNKn+V3tmBBGSVPI7dOuKzZt0llFsV7cbgFyOtF7jvY0LWaBlgaeDYV+bLLyPqM9qjmktv7St1S54lUkjjA560l9bjFs8d0S/R43XJ/A/56UTwGG6gRoTMSDlkAIH69/ah6gSH7SL2dQTI8vdB1PvVe0vrd/tKXYkiKcFkOAPxqeKeCa8kYSm0RTjD9VPt9ansQ8Mjq0Md6ZAVYYA3/AEqdgK9peStp1ysTiRJFDcDJ4PFRxzpe6Ncwy24hk2nypCoDL7k/403T4YljuIZoHhaJmUbDgAckZH0qWCQ+S6EggArjHOM1SApGGSHR3/0gyOsYBJ6ucenvWxq9wG8o2qLFC8aB4mXJX5ex96opE81i8ixhtufl6GmRzh9KeV4JUfBIBBH4GhkDZbeIQRsY3DdCRyBz0x/WpjE32IrDeKkkYB2TMSGXvjntT7fz5dHcpcI8cUe5skHcfanNFI2lsJ4lkG37y9R64NSWQ3KXMtiZfLSZI2AXygARkdxn+dV7t1WyRprSWBBwZiAVB9z2rStW0iWxignkntHdciRn2qvHBJx644p32eeXSbmCG+tJjKjYWTJBA6nHTJHc0XAzd0EejCRLxyUbMcLEtvb656e9aguHudMkDmNkZCzJJgEjjp9aowyBNLeN7UOgXghQOfY/pSrPE+nAmNgNm35SSAc/n0oAmguBc2LiS0YrJGVYhckD1A9R/jUWni0tdMkAuJyXUg+Z9PrUOnRymARm5VGAIEjZxj369aksCjq0MsYcA4JXgE9cikgF0lZU0xldo5+NpRgdwHr6e3Wo7SVTndbyMASAEGCB3IqS3CJHOqM6N1xuJOO4x9KTT5StuZRMMk4xu529f5UwJLJoYfNLu8KOc5bk+lGn2kzs8UMwnt2kwTK2Djrzg54osybwupQSkH5VIwfbFUkiFvcTIyPE4Ykrkjn6UCuTWMAcSK+5zG+1gDk4z255q5pFlYSSSRTXRiOQPKeTBx7c1WsbVXmISZYiWywbORnvSi3C6k8EZjlIIBkUY6nvQDdhdOKxRzyG5QETYEeMHAJwRVm2ui11cxERyF8EMp71V3CDWJUe1WQKRwpA7/yp8f8AZ1jrCo6PZpKpk3HkD2H6cUrDWoyNpF1Exw2DylsvmJcgHPfkVA7JDfgOk0MpJJQEjB9COlXp5JU1SI2V4SrnbtPC7c85NRavbXENzHNEDcgSYYIpJC4zkn+VMaIby6jinRhcZfoyseh9AKbqUTyGBmaNlLYGRzn61d1SRwIpPsgMe4tgqAw9jVfXbyyGmjcskT5QkKuQGzxg+nSoGyO808m3JJRwGIwD1ou4BBp0bvDvV1LBhySR2p9zGkmmq8dyjTFckM2f8mobT7Rb2ib5VkVlJKqeAapEgl5BPp8UkTSQOQA0cpxk47CjTLeS9sZf3pLtuCnBIz7CrWju2oWzLLYmVk4WYgflmqOnT2to00Ukc0RMhHygnnJ7f1p7gTaPBL9meE8hMknOBnuc/wBKLfKXctvPEpUAOHQAk59KgsLeBJbmI3joVzhXOc5OR3p1jIV1R0hnQmONX3OcHntn146UAS6QbC78QXcCzzWzbeUc4VT2PPHPTj2qG4RI9TEcUjFjzhucmp7/AFOW31S2YxLceewibZgnHXJ+nrTdWlJngaGIBVfJIPJyPy9KAC/vLrzoPnGEYYPQr/n0qxrkt5ttnTyJA2SSo9P0qC8VzGjSwFAy9XXA+tT3ltaXOkuiCRHXDrJGcgD2Hv7UuoFPU47yWy+1rbRxEKMorcH6VWa+hk0kgWxE6Nk4UAEen1rTtoku9Dc/aiXGAqjgH1pmnxS3FjLGbm3EcJwqMvzY9SfrTApDV4LzSMszRKQQwYYNO0pXjtiiTyOjYypOQfQ1P4dv7yC3uIZbWK6QMSCkYyMZ5P1qSwnhF3KWjGCM7BwRn0oAfZB0vOGUAYIHcH3qxdxRwasAbYJNcDJNvHhQo7n8fpVN4/L11GWR0gZFUxJyWOTnHXtU155ttr9vPZXmxDuXbIN2R29uBVAOLQx6gIy+xmAxuODir91aiUPDbIZ5yoYTJ82we/51BqFw5ng+2QrIqHCFUAP5+uO9JLKnnie1QW2/7yE5PTB59+lAmcjrKETFX+dxwzZ61gMuC2OR+RrqPEtuvmGaNCuR8wzkD1IrmJgRJggcdwMZrN7gxAcFcjAPFaFoqlH+Vj3qqgXaMnOec1etJijpsYLvIBJ6YpCTLYjD2iSS2ryCNgQOoznIyPwrpRKvimwjmhsJIpYxgnbgY6cfl/8ArrBtDJo93cRm4EySg5xyv4H8al0W+Gk6mFe7aNJW25XhVz3poo29Buhd291bzQxsYwTmQYJx6f8A1qfbLJNBLbFI8Ftw29frVG5hhW4SVJGEe/BCnbkd/atO8h022vIrhDK8Sqd2CQPz/wAaoDk72zNrLLJEqkcsQfXNZ0cxU5BAOcgEZFdB4gt0iUyRKxikBYE9c+hrA2PGoJwSevtSYDk2TOHkUsVzt2tgD3IpwlMUjlG3Drg889xmogdqjqp9BzmpGAXaQRzyakglnlVLcNgI27O7POPSsWV8zEjr781fvHEsKAYyKpDB+8AB6igCXaY3DAg9Pu8ip59zxB8FcZBxwBxUdmuVbgAcnJq1ZStHMY25R+DkZGKAJhvls1bZlkPDng9KmtLlb23KFMyAYB7H8KLWR7a4ZHw8OSAFOcZ71LMyQXYAwsY4G3rjNACWczJCbZmATkYHAzT7FRK7QXD+WOzYyfY4/KmSxG0vRIQHiJB39dx+lPvkNvLBex/vGYckLuGCcYP5UAS2UskM81sIkMUg27mGc+hApbBXt7h7QPvjck4ZiOaZfKkltBcq3JPKoeRjHUe/9Kmv7RJ9LS7JkR1bh4+Dj3470AFlcS6deCMP+4kO/wAsHBJHtU2s2k9teG9iRYftGCWKYGT6/hUJu3vrE+QipKg+VyuTUhiTU9PAuZne524wGwBjpxVK5SHalE92glAYOFyxjORwOuKs3KLf6ajQIIioADEZDEdT+NRWBnmhMSHyzgqVyASCOR+NUbK5+x30ts8jM5OTGxyF4pjLWnyRT27wXW1pj1RTxmo9JkksrmTSmiLkt5sbnBUL02k/U9qbfRGzv0KRhRIflZuQp9DUmpRvFAl4kyq6HaccZH+e9ArizMdLvbqSWRAGYJsTovrio7+ZYdt4ilkQglQSA31p85k1LR0KQsSjZ3FQQT35x/Okgcy6eUZFBK4ZWUE8VNwRNfSQ3cRuI0aCUnLIxyAfbioHuxqVm3mSo1yg+ROQ2Py/zzUelyrcySwSKzSjGxAO3qaFL2moC2EYDS8ZccgDt+tIktaBF5kkqzgMT94DJU5wBgVtQzrb3U8N0zQxLxFznLdqqCFdN8phtlaPksp4HB6H60y9TKifdll/eEDkfSrAdfpPBKsoRgsn3HYYXP8An0o8Q29vOITbzO9xEMO4OVPqB7f/AFqtLfDxDYiKdPKQLiOWLIPsTnvVHT20+2haz3zLcAEBnwwJHTn19qANezuIrqzEa2kjSqoy8XQgdz16VlO9z5kq3Ug2O24Kq7So+uT/ACqNb2+0uff5XkI4OHbjj1H1qSSOBis5nlnZuoGMDjvn3oeoCQyGC5IjPyEnBbkg0+5D2jL5pZCx3bSuCfwqpdyzTyJ5EBZAxLOeAuP8auYiu7F5WnHnFdigAlhzgj8v6UFN2O3MVxdAC6gltXVRhXP3eeg5/lVjXLi4h0Oxg86OaJOFSJSDjsGOSCTjHT+dU724SK6ii/tA387fu5F4JZiM/L7AZ6VNcJBc67b2a2wtS5AzySMDgt/QfSoBlXXXnWawElqtrM2BF9pYKoJ6ndn0zWpfstzdWtquoR6i8aYWGJDlQBycdCBxz9OKrTJc2fiONLvdqlzGgkWJVyHUHAGemeuR9PWpNVtre81SyvJZ7rTLAZkZVGwMxH3WIPQcjjPagEWZJ7RbpFnuC4dlCwxrhyR1IPsAM1BFPp95ql0jXksCJy8jclvQg+oqppumXFvfS6gt7ZzIeIRKAWjH16fiRU2j3koNyltbQGJWO6eUg7m74HPA/wAaCkbGhz2txm4W9iWEEBDLIC7kHnC9f0qWzfUNNubi5jaz8m7kCbX++oLYAA688dv8aoWOo2eki4WSxlN3PhWuZYh5X0Vu2PSq2navZm+gldEM08yxiQDcAcgZz7f0rKr8J6uBhzVYn27+z9YXdr8PZZbkiGSYAhFQHyjjHA/DOPX8q9CdfMhMYcs7Dl5Dkg98npXI/Bi3dPh1B+9ku7hisskhHByONh6YxjpXQXd6lvKYpHVBGMmN+oPv1PNefDVH7ZQjywSNPw9HZ2guWUrI27aBnIYnqamaZICPmIQnLFUJIPbgflUfhqF4tMhEiQRMzs4iC7doJOAfw9u9Mkn8+5WNgRtDqVVcc9iCecduneqLSu2SmZWQvbxx5VSEVhyv/wCusOZGnmSe6MjFWwsJYBUPsPf3z+FaEimOMzxIzjcc+WpyKg+0pJdFQqSXKjJRudpPTPvzQ0dEXylSfTru9trqGKaSEsAWmiO0bT2784qY6Xa2VooE5nliQKUABJwO5+laFsqWcchOftAO3AOV57/rVNdMCPPPIzu7nd+A6flQtDTmE0rZdXVxuhKxRRgq3Vs98Vm+LLoNpUj2sJnkRsjzDtjXHVm9wM8ewq7d6lbaQsQuP3LypuVB8zdRxgdzmszxg0o0S4mktoYLNYwy+YcDJ7sO+M5xSk/dLi7yPz0+NF7dap8UXgjeGedGZVYIQSMA5J/PgGqLQvPLFbmMnaPmeHoT09c8+1aviq9efxhqyeQWaOQBXwBkYHAPHpn8ay9PlMt9MXWS2KJlRnknsBXZQ+BH4jn0ubGTZFqGnwJrFrbQCUTpgIryEqWI7/Tpg1q6/Fd3epQ2wCyybVVnU5Gcc4Htz1qlplrCNTEt+Zp1BOVQ7SPTHf8AWo57uKXV3Nuk1nCJcL57YPv3/U10HzI2+sks4BCbOS1cHkuQAxPcYyMGrGrTy2Oi2kVo0X2YAlxtIO7J4/CqWtXBluGWV3kG7aCDln7A9Tz9Kb4hYS28EZglhBCojcjJ7knoPrQBca8hvdJLFZBI+Np27FVe/HXJNVvMeDSpbZXKRtuJUjI56VFqvnxaeSsRlPyxqwztGeACf5io9ajjtNJgjCNHLGg8yTOAT7c+9AFiCay/shYFje2uwFJkiUhevPfHPeo9SMs9nbYSMW6EjzMctnqPT6fjSxXcltpSCXYluRlNo3Fv9onr7VQu5IpwHW4KgrzGznaTnsM46UAEkdpbXgIVxKUKpGTzg4ySPTjrS3kXlMrNIHKjagTJyO+eMcHvS7WuLaJHDNgAL2ZfYHr+FMltjHPGY52JfgoxwF7dcUARafAJtS8++Ctbru2A5O049Pc96I5PtgaSNWESkqCTw3uOaJnCIFBILZOAM5P1pqSswMbsI0GBgcD8qB3L9tcqluYHUOCCYyPvZ9Sane1ml0f7WZ2LRsF2E/eOeMCs3TbqGOcOF3tuKksuVwD6/XIq9fXiuDG64MhyixnYAQf6VS1EarhLzS4C1siMpKlxyG9vw703Tbd77T2YMqxRg4A4C+36VU0WWSXTXsFePZbs0xeZ8NyeQDiobK8eR5F8p0gGC2ec+/XvVpiZYsI7dYZbaWZIpGy0URPX6H/PWsOItPeFxEHhXK5zwTnitjQw19qRCJGCmR+9UZP+7nj8aY87R3F2slugcnKkKBj1Aq7kmHqEWyVY3BVz/CDkCoPLaO+hjIIGM7SM/Q5qa7QC+dxuJfGcDcVFLbyyG7JUjA4+cEsR/ntikwGaigW5iRG3u3PJxyKrXk+1EhZSRuABHJ/SpVndr596ByGxhcfl+NQ3GZr5YywglXJw4JwfepAkuHIgSMEqDy3vj2pJ4ilkiqdqjpgc4NWdRSRprZmIK4J5AwQMjj3zVXUbh5hFFsUDdgbFwTnt+FFikWLK2FrYCVwA7k4H0qpbfLbPMQwL5G4HkHt+VT6tH5UUUMZB3KCRn7vPf371Wuo/KtEjjOSR74FAMSwUhXYOWfAAY8H3OadZhzdmdABIikb+4B4PNDQNaWC7lKkgnI6mm2soitnzuORkNngVNiR3lrJfOz7XK9SOjf1qBXQ3DFvmA5IHHFSWkKmAPvZ3PBZuB+FJFGPKdyQTuwAOv1oAz5V3+awABHQZ61BNbd++Og9auzqEhc4BbIwDxVZ5SCcZw2PzqBtlAxFP9onsaRWG4bRg9Oe1SyZDHjBOTzVfdhwSTzzjqaBp2Om0i52R4kAYdgx71qWc6rpru6bZSSdvUexFYVm3nJGvQnGW6Cr0lowg+aUHaSAytgH9RmmtykakUz2+kRD7Okhmm+Qx5BDY6568Y71+sX7CngjxNY/DN28S+aLKaGOSxilfdtBBOcdRncOPrXwF+x38Krb4sfF+y0+/L/2ZYJ9omjkXKkLjgdfvZH64r9iYo5NPsLaCyCC1jUKFTrx611w0R2Qm4w5V1L9zYtaW8Z6p0BHr3qlJMHAHQdPU/Wq13qc0jCIszAc8VF5rkHI2jjg9c1qmTcXULgKgVTknqDWahXcHAyB/D2zU11kk5yCP51mSyKjDduJ9jgZrRFLUtXmpOCTKViQjPAwB7180/tD/ABTELHw9a+ZcNdKSojyT079PT/61e2eOdUOn2KPvDSupYqeoA6V8l3Xh648W+Pi16p824cypKq4dQrZA29Bnj/Oa2ijqpRSdz3j4E6RcWfguytJoWW4vFMx7EEnIGPpivffA2lJJ5cE7KsqgsSPWvEfC2qPoXj3wNpUbupuVnEyyYwwC5/MZP6V9JHTkstZQxoERxkbeAeOlYVZdDnr73Jtc06207RdW1HBe4e2aJjk4weOPz61BaWpvLzwtdwRSCzt7VmLnnaNmACfyrZ1++t7LQLl51DRtGUCOuQxIxyPrWTo8baPqM0TvJ9i0y3jtgeiyO2GJH0zjHvXn3ucZty+IbW1s5J7qVLYKm8rIQCBivg79rX9suKP4dXmn+HdUt7vV725mtFitHBaKIbgXAHPIA54+97V67+0B8StN0T4feLr261G3u3ggmgdBIAd/ICAdjzjpX5AeIAJdQlvIb0tA6qGLSbhk4DAEcYzjpV8qRqrRV+pSsIZLhJ7+Rlma4fcJMEdAMqD7e/rV+xfZaXowrlhxgZbHp9O/5VXnvrbSrIB5Iy8PPlmUEfTHr07Uz7RFHoa3SlklnUvnoAppM5nJt6lDSYUXUp5pMbY43PlnkDI4H4GiylW41FyzMY+VZS2F6c5/DpUlg8SadOZFMgfgPuwcjvn+lVbHctpO+VKH7oAyMUmUnbVH0Z+yZ+1HrPwj8WW2mSzSHTJpgpikYFWGQAd2OoHY/pX6/eB/iVoXxC8PW2p2c6SRTKCZUIOPr+VfgDormAvOHKLjaXTqM+n1x+le/fs0ftZ6z8Ibi4tXnFxp24D7PJwwGdobgY4ye/pS80d8HGvG03qfsoyXcd1duJEmsJyphaM5KkdRn6/1qAww3YInGemSnLKexBrxP4LftUeFfiGzR6fflyFPnWzZ2gf3gOwPrXuOleJdAuoFvre6iaOTjcGDBvxrRVLGM6U4O1jNufDd7a3AWONLzT5R80h4kX+hpNTeDwusVna2dzqLTR7o1A3tFzwST0GTW2PFmkWSzSXWpwoHO4iST5UGO1eZeMv2m/hp8PX1HUp9bgnuiVjkSCTzCSBgAAHjp6UvasUadVuyid3pHgx3drrXZU1K74aNXjG2Ee3fP49qPEviK20Wye8vZ49OsYASil9hPHf0+lfCPxq/4KiW9hqTWHg+2W7VlCiS4Vlw+eRtz2yOpH6V8Z/GH9rP4jfF+WW0vNRlttPDYaFTtX8u+Mnv3FTzts29io6zdj0z9uf9re/+JXjIeHPDl81vpNhM0bSRuQZZBwTnOMDnp7+2PkxnI3hmZmlkLszYJ7f/AKvwomOJk2/PKDl3fqx6ZI9feorrdJKpB+YnkZwMU277nPUqX0WxPIRHbjsDwfc1ExWGyyFw3Uj0B7UXyZeMKxIIBI7Zx1+tF3Gv2SOPcTkdehHNSznbHPbslomSTlQcDn8fwpHjMFiivICRkA8gk0+5mCJbRoS4VQCeOtE/zmJH6E8EUhjbncunozjCMT78DvUkzCGzgQYwFHJ9adfwAS2yw75E3cK3b1Bq9rcSTNbxMyIEIx5Y6UCRWubQLpMQWIRSspJVDnPvSX0UsOiRzZJldgjxDqM+/wCtWdbl+yeSgcSLuCsYx0/zxU+txrP9mtreLypeAyM3JGPSgZTvGS2tIIhMZCEC7WH3c9gPrzUs2Zb23t2xFKRtweNwA/wqXUrOB9VtkbKAMsfyjGWxz/I1NGxh1JH8tZjGTgNyR2zUsCGWNnthA7EqjEBs5xmrDealqSCZI4xkqx5x7CmskLAycq5Y5ycDJPHFWr57W1szGJs37jdHGOB+P19qEBHayFL2GWMLOiuPldRkg9ake3TULe4gALSbvLMZXv6D35HaoIRDZQSzXH7uRipRj93PT+fFTz3M06StMmN0gCtGMEepP+NIDTurGC616BL+yntmihUNPGNobg4BbH6Zqhd2l1ZaTcxwuZ4RuKxbSeD0z69uavWl/dpq9/biWLUIRCrsGYswHf649ai1VAllKsd21vKy4yeABjjnNWBWmnihgsljieGYjLRkcAeoH+etN1CC6u9as38lZZJCGCsuAR/kfzqe8vprS30m1vY1luRCFNwDksPY/wCNQXMMY8T6UIb0K7yBlVwT0HTtz/8AWoHYasFqviZGfdZpklQ3y4Yjt+f60unWuoWXiK6aMxXSsjEljljz/nmtQ/vvEt1LPB9rijXbvj6pjoCP61l6Nei78WXLQzNBEBh2AABAzxQFhdIeztdQ1GaYLZTom0qWIU+uB070vh0GHw9rMkdxG8SSNsWP7w6Hr75/n6UukSPNdajc6lapLaqrLvChg4ye3r/iap6XaRan4b1G5sWNrbWoZWeQYAGOw9cHpRoIZYW0WoeBJ4pIWSczO6SHABPXPHOB6Vq6pHNcaTpjJPHLEqgK5TLA9Gz/AJ9Kq6ZDPp/hZYy6zpI3mK8Z/n+mPpUN5DNBoljcmaMPISWg5z6UFJF/W70SGzS4HlEEBJMYLe2enbHHrVbXbdkvLAWckZE0wA858EepzSavH59hBvkRwATuQcj0/EVU15LVJLDLSpKkkZUquFB4zz780Emh4zjjjubZbyFykkgEn2cZOCMZPtWb4nWwRLOOznnTYoLCZiTgEYyf89q1/EjLMAyXQdBtIVuCAMdT0rO1O2X7JEZYsuFO51P3lPTHPb2oANfsrqGGB22PEyBvkU49ufpReXllJpsTRxtbPnEhI4J4Gaj1OcS6LAq3s4ZQQUdsgAdOT7VD9lmn0E3BSKTzACqsckehx+FJga2r2rvpVkzSM9uq4LY5yex9uKz9avY59MjBjwsEZAKHBx7mm3V3b3ehRbxNBMhDSRgnaSM4NRpDM+ki6AjCy8bd2SBnuKSAllZf7Fhkt7mK4Gc+WWyR/nmmpOvlNuhDoVyPY9iD6e1V9PGmrZyG53xMOAEHFR+HjJNYtEk6zKJG2qeT3AOaQFrRLOS6ilkinjg2FgVckEj2pmjFtPnu7a5T7QrLuVh0XnjB9Pao7AmG9NpeKUO5vmi5AHYn+tWLFE+1FQQXcEKG53f/AF6sCWGQT3TwqQhUZZW4qUyJbXFvMm1pY5M7CuRgev1rNDG11cyTq0kJXaypww98/wD1qbq0ltHqFrHZTyEscq0p4z1Oe3HSgC94h1dNbvbAvF5M6sTuRcAH1J64x2NTsWjAZpC6kYUjpmq+tW1xBJazNbwSOrZbYSAw9Rz+lT38MM9gfIlZbngqQcKp75FAEmqX6SaXInlFnVfldFy/A4x29aaLeFrO1kWV4n2gl2IbPHfHeq9lZ3UVgZ2WNlJKEDrn2qzpd3EbEwpbAtGzBiw4OeuKAKVpf3TWHlgxtMrMcFchh2OOewq1oYO8eYgJHzOAucc88VXtmw8nlyBCRjaOuKlsdYnsrp0iCMBw5Izn0oHcdp5aGeeNZ2VTIWXecBfbiiwlZrlvPtxMWblcdR/OoEmhm1Z3ZGiJ+8AeCf8APAq2t6mnXBlyCrfL83B59qBFe3NlBd3kqB7Z5HH7tzheBgY/CkSZk13ywyyEAFWQ5J9Mf1qPULSYa/bTTQGaCX5gF4UdwfpU2sWCrqsVwieQ+3AA4DD1H481Q7CTWaW2uu4xaStiQgOdqtjqB6mo7FriLUZRFOXYyeZmRs8/jUl2ZW1Gzlkhe7dlOfLYDj3+uO9F8xOsJ59rJaLIm5SOmPTrQIZLbv8A21dK9mz3Uo8z9zyqg854pml25GoyOTJA54aObkg+pHpVgfahrEH2K5KxHAcSdT6flSFri0164+0xRmcvuYxDKt7CiwEZ8zz5kXZNhzyPl3c8e9V7OKJ7Wdf3sfztgjgA55/qc1YsbiG61CcNcrBIGJYkkFTxwB71IsU0aMnmB49xYc9cnn8enNA7kZSWOzBFwsqq2SGGT7Umozx3otA6LBIOGCdH44H071YnitDolwHjkEoO4ntj6+lUryNZLOCe3lLNnOxuv50CGzr9l1CKPc0DMNx3qQMex6VdtnluLiSIIbklN2cEkc9ai1C6muUhlmiF2Yx/CBmpLO4P9qBreZrUheAxwNo5+b1HFBOxUV0SzutzzQA5YKxyAe5xnHvxUp85reBWk81V6Ert7fU0kk939mvmcRyRbTwq8getQCeJrCNpj5STMVSTIUMcdqlFE+o7bGC3e9SSOKVwFkKnAPbn36fjVq6SNxbzQykyKcOATjpwMe3+FR6hdXFx4dt43dZEimVCp5bvgg45HeonaW4tBHJlAmMMFCt9M4zTuBanihj1OBGIleaEMwC8+oGM+lNtoYTPKd3ksDghTjB+lVriFWvNOlOoLATIPvgsQnoP8+lTPBJa6q8sZ+2GTn5ed+emff2pANslMEl+DdRMqEnDJyQRxg8jr/niq1pfukbq8DAkE71XIP8AWrMjJHcyLPaSwhwCykHIXPT6jmo9LjkWO5aK4Ukhiu/kBT0H5cU1qBBb6kRbFd7IgOMOSOfQ1etDNLZzsrKY1GGyeDn0HrxSaUC0Ks+ntdqMN8qZGT61DZJBG7RO0qSszH5icZ5wMYxx0pgK8aQREJEMFcAqCDnPXAp1sbeTRp5WulS5QHcjHI7DgZ/SptF88zsivGZAGKpKM7hyePce9N05ZbrTLtDp4EcTuPN2ck9SQf6GpY0QTW01xYD5klAU8AYA9jUNpEtvACUdSRjhSRirdo0M2mB43cMyEYPIz2zViwk1D+xp8NAEI2hS2CRQIzo7dFt22zKCP4DnIz2FWLJJWRYdgwBuBK5HT+VPitYorFpLi2YzuuFKHIwO+ap2WoWZidpbh4DHwWHIX6+9FgDSrm1u0bNu25WPmBR3BweantE3Sy7HERAyN/P41DpVynkExSLJuJG8DIJz1pbS9xPcyTw72D4BbIAH/wBekgLNnDILiQIoYDJY54IIx/Ws6GO1mvLtWEiuo2mMcAc84+ozz9Kty30UF8BDMYw+G2sc+gH+FPtb25tdbuw01tLhQykLzk9R9fyph0K+lzxmWfaWCD/Vqxyx57+9TJM0eoSOq+ZuAJJUceoqJLVmuJG8vfk7giDnnrxUS2u27dWZkDAEIzcgelBLZO80RunYRrCeu1TgflSiKCa/gIuAiSKA55z+HtUEsWy7CISVK5y3I+lSSCW2nt2SEuQ2RhRg+1AbiXCNbXsslvOdh4Uk5IAqa7lkSa3uL6BZBIwjVuSW6dRTr4RiS2mlR43MmDs6c/5/lTdWFjbQwyBpIpBJjMjZA4/CjYoZfxpPjajWyoQdxOB17d8dqpXwWKSKRr4EPyMEEN7/AP160NRYywxyGbzVZcbTgj/JqacTHT3Y6esojXasi4yFwCTj/H0NA9SrL5k0RAnY8cMeenaoW3SaVOWRpCB17bqhW5RLVcxsCVzjBzUukQQahpk++WViSSr7sbT9PwqXuFyKwjSTSI1kt5UlwcqylQBUluqS2zAthcAFQeaXSriSWKdWmVkXKle55xSWNxsle3kTej5JA457c/571QiTSJDGk/8ApChh0TOCT/8AWqTSknS6lX93OZT/ABjJx3//AF1Vgjaz1eaGa2Z0cZURsMA+9OluPJuokjjdSW28A5+opK4Fe6tZLXWrlJlUowDIVbIP5enBx71MEtrbUoi0EojC5Yr1bjrn+lWr2QW2oAOoDAY2NyMjv9ar6qbiSdZwweN2+bacAHFMCXUJLVLxWi3xhcMGK84PXB6daXXYlZY7lb0sWXJDcgHtnnvVe8uGigTZF5gA9ckn/GnTZmsJfMtCYwpC7CAT9T680ATSz3CWab7iKTcAD8pJ6U23uLlbaVYVLkjIC9aqwlZbfmKZM8AsvB+nvTLWB3EgZnBJyQD0HagCxaXEq2joUyQxJAHOe9VNPnjN9crIpDOAeOKWyDwMxglw/I39Rjp0qZLYw6kvlSwySKqkqwHPr+poASO4Sxu3C3BWJhtzxjB7fjUKt5GpApIuXBXLDOfYVa1Bil7EJIYxuJVtoxz1FLfXS2txFJHaDI+UpjJwff1oAS6P2a9iYyB5BgoYicg/571LqUs9rJZSTQ5QSAkE7WJPofXHY1FrGoW2LeeFSjkqGVlww45/xFWNQzqNgkkV8JCCGwxwysCDQBqa5axXMELQmaCVdskbycqV789OlUDZvbuGmJnhLKp8nJJJ6VoRTao+mBLmNHiC4V0G4bSPX+hqp5cZ08qm9J92EYYIA9/pQBnai32a4m89XWzII8oglwexPr9K5C6GHJC5HPTpXa+JMPEXdssRy54B4rhpZC4Yc5Hc8ZqWAIPlHGOwHtU0RO1gFDFeeeTVdchVJbA4OB1xV23CLOhd2VHxnHOBn+dITLc0c95ZFo4N0qZJY8HH09K3H36lpcTJaxK8Kgs6rnOBWXYTrHdSQGUxxuPvMO30/pRYXVtZ3lxbNPIwkPykNgdfSmgSOg02OXW7LyY/KB5BBwCDjgHiktFvtlxDKqRgDa7owZT3H48VkW8Nvp+oM5uJI4CwZju5xnnn+lbGqWelW91HeW32iSMcySBiEOenHqee1UhlTUFdrTbuViDnaMj6VzkwbzQjqVA49s+xrsLt45IBOtq9ukqjDMpAY54PTNcze/JNgkjPb3osJlGQneApAHfNPkbZGGYc9QRTZCCxV1z7jg/hVa4ZYoyFyQ3Tcc4FQSQ3VyXI4yOeQajDDAIyDUa5zyNw9amRemeB0xjmgCdc5VgBgfiK02X7VCs6kArgYHGMcCs2JCuQTheuemfartrcvAr2+VKNhtxXkfjQBNLK91bhljEYQDccZ/E1Ytrc6lbMqo8sqjcrIQePcVWt5BY3qEOs4YZKHpj3FSbja3iSRnyVkOPlOAB3oAkjlM6mOXcJEGNvU8VNp7GVprWZikToDyOjf54qG4hWGaO5jZkQ/NuYcMKfeStCRewETliODwuPWgqxZ0hfs6z2tyqmIqVVmUbh6EH24qPSJJYGOmiR5VcFd7HII7flTNQEiPBem4Wd2xlIxnANTXMYglhu2Py7susa4IHqPp7UAgsIksdTubWacBvL+RRnrn1+lIl41lcvB5aBJSCC64ZRk5wferGpXkTTrPBGpyM5bndUOqxjUbM3EruWPJEIOVHtx/Kn0GRXhCXIRZCQ/CqvyknuR3q7qdkyLFdW1qUPl7S4wSSBkk9+tRsjXmmiVIisSKFU4wenGT7+tJZXYMDW80jGcjAIbgAevvRcCWdv7T0lJGkJniOWiAxt9eaTSGlvoJrSJVcFRuZucDg5z6UmnTlJ5oURS74AbGSfqMU1oH0+5ZpCy7mw6LlSfUfpQlcgZps6W1w9tdSmWMklFRtvP/6qbuFlcARqWGcqXJyPxpNWtYbfUY7u0iKMyDmUnK89vr61Y1dRf2SzCZHlIxmPgD6DihgRXEjxzC4QiJ5PkJQYP0rQQRXbqY2LgcFu4PeqVpJBdaYIVUmdX3M5GSD2wfStixuFjtjGYwH/AIiMBvzoRWo0y+Zp7coFViAcYY446fyqHS9SeQyQ24V0IKuCM+1RadJb2WvzpcxyTMQNp3ZVR/LNT6tbTWOoQXVpC32aUmNxyFUnkH9KoETR7NNmEF1KsD7sKjnknrx+FMvre0sZPMtvnZxvdgdw3fkPypmrW2mXgFw8zSTw5ZlZckEjnBqrHJHfRv8AZ1OAmUYZwB9aA2NK7jbVtOAubhIjGn7sKME//W+tZ9vsitjGgMrjPzdePf2p8JVgkcvCHhucHHpmmMbfTp5fKhfYesiqQOvFAaDYrtkZ4nlCA/eUHAOR6VHA0VrKqIQS/PUkZxzRqIiV1uW/eqPvDAxjtn/Cpb3/AImFnA9qyQBQPmCZJz2PbigGdhp1hbX2v2DR3DQqhJyVwDwc4JHUD0qxdENrkkk5eVFJClvvEjpnv9fxqbQ4HvdZu7ie3YWsS+ZuRAU7ghf/AK1VbLTptR1q7vI5gI9zSRxOQSAehHqKgkdpEY/4SBryC9lsJFUruXDFs9QS3HP9B0piXF2l9K0sjXGchUlOVUckBRU2nf6Hf3L3aJdwZVkJVnIA+9xkcjHAzTlis2KyNK0dxKxMceduPTcP8KCkZkWo2tzcOhjd5XyGKAgD2xjiremQSW6SvaTCCIjBVsbTn29qmstSkSe5lt3SVpFIaRFGCe+KpxX8DF4pbaRy2AuxTjOf4j0/CgpEusNdajD5Ut75sSgr5fVT6H8a6bwbZT2/hyxSa2MqIwh2wxgtyeMqc5JOBjNcvby6PFanzplhndyscQzksPQZ7V2Hgm21PWZrF7e4ESNLhizNg4YbduAeT/hXPV0R72Ux5sRH1Pvb4f2p/wCFa6WY7WaxcxxnYqbTH8vYY6Vq2drDGJ5HLeZjepMec/73vmprUzaV4O0y3kcm9MKIzsOCwA3H+dUP7QuIy0YBCScEoCxOen/664o6I/Zad7XNe11UPpSMVWVnXIGMbevWsb7VJNKrASIy8Zb5QT69M4rYOmPb2Ss1v9oBAIVWwo+vtVWe3Bty/lAkN0QdCfSqLi1qWLPAgGDhgCcRknHrWfIixCbyFUTNzluCxx1Jx3961ra2awhjLxhHdST5Zyc+9YyTiViSQCx4zQaR969i5dJBDFELaKOCSQguQc7j3/8A11BJcLsMZcmTP3SO2e3v7/Slmgt0Ks0xBTqWHU+grE1G5kQQtbsi7vvDJBjHfHr9D+dVc2jC5taPDaNJd3aRxyzQERiTaWKnuBkfyrnPixtuPC8xdFmR5DkSNtWNwpIP+far0GoTxMLSz3u8pXcViZh+Jxj86574y2ty/h6C3LxMkLtJMkhwB8hwW6ng5P5VE3oK1pXufn59vTUte1WeRWtWebO/dvHQYxx+vvU+nq3kXMhCyJ90SE/MD6Y96oWt7OlzqFzdwiVJcbNo4xjGABjGMf5xTxCJ7Y7ZSglbIQcD2IPWu2krRR+H5q+bEzb7ljQLSfW7692zmxghKs5K5EhA9c9vWmRafbah4hu2kgk1G2UKJI2GVLd+P1/KrOnR3MOnu4TMC5iMikHP6+/86qi0aWKRJHChwQpUldw9CetbngMqgQ3msRrDDJYL5mI0fiRMei9O3TNP8SXE0mrRWZu2eFWBkBHLd+D2I9Kd4atIItWYkG5mQBtozgZzzis26UzeKzb2dsf3eZGkkbn3wfb3oEbPiGzhKWy2kjMN24luBge3r2NUvEl215YxJND5gUFlKdz3NQ6rdGXVY8K4CElE3fKM9TTdSMMU6JDKXjX5u/z/AIfWgWw+7i26HaCElHSP51kbnnpgVYa7kt9BtHntg21dm4pglsnp3xgj9ag8Ri5ukVJrNzlSCrKBn/P9KkvLWX+w7e5N8lyASqwq/CHuDz7YPFAXBFilsw6mSSeP75x8oGKq6nK0UUDCNijjHmEABT2/Cm6jM1rpsKvFKrvyBsIU++fSi7sZE0SCZr0SOxCiEjhCeu0dcUDH3MKWuIhIs7uAx2YJX8agiEcW1pJFSbG6NGwS3virFzFEvklUEczKA2Gzk+386bp1jDa3V3cTB7nzE2BmOQp7ADkY60ANkV3mWRDHaDJLIy7lP0waq3UqeeoyZDkYKDjP+FS6heGJohvieI8mIR4K88AHjrU9hdlwViiiSQKSvmrwffp1qwLKRCGYm5IKAAqsR27vUk+3pUNmsd3qMywTqiZA8uSTOPqarfbZN23gsDhs9PwHpUsP2WK+Rpf3XmEbmVc5FUgLy3DafdpGkexnXO4cjPuc55qO5mje/HmDAfjZnqQM8VXnvbaC+hlcG6QEqYQcE8cYPt6VPqM08F9HPFCkMituUzLuIU9OOKCCrCDBPKgwgZc8nBI9MVRgvFs9Reb5A7cEsAevp71py3zOyzsYi7LtBCcZPoM1BJDCihV2y3LAHaFwPpVhqZkLok8r+Xgk5LA9fc1asDFPePcySokvJDSAkkfkapWStvnDqUDtnI5A/rirNpbxLPO3ngApjbjO454x2FKwET3Mj3riANLHGpyyDgZ6mooGE16GRtoQ8A8En60+FEgExLHeecLnB9c1HYA3KyuIyhXJ2sQDj6/4ZpgLeB57yMIwIIw24gD86SaQfalDKFAH8HIxUNu+6RzsYDrkjFFvHNPfPIoMaRkbScnGP8KgCe/l86MKQMYwA3NVb9RBbiIjzAccJwD60jSNeagHf5yucnp7n2pLhPtU8WCQq4x2yOuKLAJfHybUR8xqw+VRwKjdRbpGBlRj7p75p+oQGW5SISKCSOQcj8DTL4SSX0ScYTgnscd6zasBHKAVAUkNz+dQum1QMZb0FWpCZbglVABOABVSUl7hhjHY46fSkBA4V+nUA8YqkNrzDHIzj3q7NkMQjYIyDj0qr5axt98ZPYUAa9kNqD+HjvzWn5we1WNlxF1yoANYdtKAgyxBHX0rfgnsUtAVEr3Pbdgqfp6U0WfYP/BO3WIrH4gauVMQt5IFjwWxIzjGMD2ycnHpiv0ZtNafUbogyRW6QpiTGe3HSvxd+B/j288F/FHR7zTVjlvC21VAPO4hegxyckflX62yRXMXlTMhh81AxYHHOBn2rohLod9lyJnd2+o+e/lx4cYJLjnFXkTBBZ8qOcn1rhdDN8blTC0aQk5Ytxmu8hkWS2Jc4JwOOBWydjMo3RaZjjlenNZtwojyHYIwUnnpxWs8qwZIO5gegrH1CL7UJWBw5Hyr65q1IpHnfiaT7XO8sj7Le1Xzd7nC7gDgH2Oa4/4d6FHd6m2oXQke5vpSME7gVBOMHj5a7r4lr/ZkGmaJbxLPqV44keNyACgBGCfr/I1rfDXw/Hc3kk+1EjtFKqqcbXxyPpz0rbm00NuayZ8zfFP4jPpH7WngzR4bgxxWfk7gnA3O/wAwz7jb7da/RLWrS51XQLe506QC7jVXTHIfpkE/nX4s/tHfEV9T/at13VdNnaaLS547eOWEYWMxkBgT14bd+tfb0H/BRXwv4N+G1oknnXGsx2SkRMpBL44BPQdsmuXEytJWJlB1YJLdH2vq1nBqOitbXwKo6qZFUgEYwTz+HWvDvjh+09ovw3uLXToraTUbhyWmigUO6KAcHGepOO/QH0r4Lg/4KPeMy2pzvaNcxzO0gMhZRGCPl2jBG0Ht+tbn7OnhC++PD3viHVbtrzUb0ytEJD9wE43Hn1yMY9a5otdTnnGNJXbueA/H34mTeOviFefYr2+m0DUZxdy2pb5VkbJKsF+UYIx+VYPws+Hg+KHxT0LwrbypbwXUv+kovAVOSePUBT+lejfta/Ac/AHVdGFvK0rXrD7U4XaMnlVHOBnDH2wa88+A3ixfCHxu8M6s8y2z+eEldU3KIzkEk59GP+RWk/cPMlXdRc0eh+j/AMWP2CPhloHwn1S/0HQUGrwWDyNcXMrTBvlycK2QOfbivyz+JdjdeEfEEmi3ccUUUyrJZi2GVCHIAH0x39/av338I6rbeLPBETORIhhMUofnjHU/UYr8cP2xvBkPh7W7bVLaKZ4LDVbiyeeRN2Ytx2Zb2BOMjvxWSleNzzp1fZYiDv7sjwXUrRNM06CBpSzMofPVjxyfwp0drHaaLGisDK+5skZOOwaq+txedcWijJZ5BGQTjI9v8KtanAbe6W3wwfIGN2Tj2pHs3WxWWVbbTUSJzIWHzArgZHHNW7dtunzJszLLt3bRxgckE9/wo1GJUigjKbJAmG45znqfT/61NupDb2KRogDHJ8zJyfx9OKopPsdF4H8e6v4E0zU7fTLo2Ut4NryRMfmX3H0zyPWuni/aU+IC+HLHS4tUkhgtNwU+aQz88ZA9OcV5c0LG0cq24DAJI/l/9aldBBYowcs+CQQcAelSzqWJqRWh3GufHbx34otooLzX5FSHcFJdixDDnI9O351wt3qlxq0zi6vLqXGCVMmVY/l04/8Ar1nWUsjWJmdTuLMu/rnmpoSHTJGCPQYGPUmml1FLE1ZbsrRW8ELyKoYBX5JOST2BPXjNMW5zdbWyQjDcvY89zU8EcIjnZwwcsCpHT05pjyAoSqDgYY9CeetM5229WJM6nUpYwMkZPyjjAqBot9yvJKjrg81Y0+0mmuZWQogKnBdsD8TUUCSb3ACjaecnJJz2pbk3GTQ/6SuASf1pt0He6gSPIUnJAJ7etTxq0spbIDA4yfrS6fFJJfGXzAiICAjAHnvn60yQYSXOrII1ABGAgGRn1ptw/najGkpWJSMAnAUH6ev0p1nebtRmnJKTodoC8YB6YNT6W8f9oSzT26yhOFVuVwR6eoqSriXUZvLyC36MuNrx5APP0706/gSXVIYyhnRApbY2CG7mktWd9ZlKjy4lUFW7IeuB/iaLMfbdfu5Uk2jJO1eccc/yzQCLMscU2pwRCJzEzFlV2yFweMmrN8hj1EmQGJ1PIZsnHHIPpjFRxGGXVXj3MIlTcJO/uP0A/GonV7vUFZUaYZ4Trx9evT+VJjHXV1HdasuEdwjllLY3Djkj8CasCT7HeO8JLh0aMFhyQex+hqvYhX1aaZW8tQjDDrkAY6CnWcgW+nZ+Ik+ZXA7Dp/hUgPtt0tq6yBgN/D7Rnj0/GpljnuLidnPmQqgAwuMfU5+mKuWd4bbT1uPLjnDSNhCvIB9R6daz7Ius9+UGzzdu5ei4yCMfSgBZUTzZ85ktk2urOAdpxzke3NXb2T7PYS3FvG13AWULsOS3uPoMmqKXHnXLxIQjAZww4Y98dj9KlvC97ctbOzWpXDgKNoJ9hVopGhoT2p1C5Lf6PcNHsWSRSGCk85PHUcVT1CBf7IMNwY5SZCd4PIBbjJ9uOlW2u5La4kXVIGKOg2yIvzAdj/T86oeI7OWHS7WVWDpI4ZQg3bhnkf0oYzU1Sygjg0prWYSNCFUh3BBz2/WoJ5kbX7Y3caxK+V3QkHbx2+vtVm6eO9ubYyQNaSjG6JlCnP8AKs+4lkg8SwrBGJSxw0crAKqjuR7VRNywiZ1+9XT7tAkUeZAX+Zjj+tQeHPs8mqak1xZzyusW7ZEpAJ9j/OrmbR/EV68VssG+LIK4Ak2jnoffGaZoF1P/AGjemOVIlijBIbkEc1Owib4ZWsGranfyLqEQRBugs5WwN3XJGM4z6VtapbTT+Hri31EWrLu3MtnhVQ8kZA5ORjOfesfw1fWUFtqSvZrEzzHbLGgzyBkk56Z6fjVbTbW6jt7tFmaWCNWx5rEkjqMn9PwoHYpbRDoEQgkAK4UI568cflTtXMtj4dtZ7qJJMDDGE5Zue/bj2pkdrDqfhadbtHs7lSd0yKQNvrnn8KTZbt4d09Irr7TMSS7MMgsD0/Sgos6qljZ6fA0VxsLAE+bk8+mfX2qv4gW9hsiJFguVKq0brkEccZ/SpPGIhuPDNqssBkRJVfzU+8PUAVBrUE02iIEneFCcYbkDPTPvQJl3UltJNLBKMGZArpjIz04789ap3+nbreB45jKEAYx9j6g/jS6pqUp0y2bygzCEDehwHIHX2rOQmayWRt4O3jBIyf8ACgk1tTdf+EebbavIhBRu5XPXB9T/AI1U0s2P/COxxxTPHNuwQxJ2r6H3pBqdydG8oSJsYfMo659+9UNNYzWBSZc7Dw6Jjn3NAD5pJfsMm21a4gHytIq5zn19KfpOn7fD7tLLsPLBCcHrx7dDVrTJgtrNGjiJXzuDHgVWjkml0yWEQl03YZx3x+PQ+lAEelwKttPuikuQykKR1z6+man0Swt3V7nabfyjtMYbaeTzn8qq6PIROVLvAgIVmHIXvVjSLXdcSo0paEZbYvJz9fTvUAO02N01yQ2xV3ZThHO4Adxz9abA4/teMzkRICTvXgj6VEZBY6tCkgeNJG2+YOO360y+nktdSjkjRLkbipQnJYVYFyVhBrS/ZGacOw2rLg5NTahbGZojdW3lC35JRMMV9T+dZMxeLVIC9rNawFgCXYEjP9a1tQ1SaOF1MrOQCpLsRkd8/wCFDAh1ixjtIjJZXuXZQyJJkrn0Pf8AI1Pei9j0yN3FvLK6ZzCABn3qrd2929iJ5LLem0ENnsehFSwzCazSMs6Kc7gTkfWktSkrDbKWJrKNlllSQcuJGJGR1wPwqayE00byWxRgmeSQMH1/Gqtmnm6dKY4UuQshBKgbvp2pdKNlbi6UM0M5IPkhsDBHp0z3piZPpzwwXoknhXBO5gvP4VD9ntZ9Wu5op5LVFXO3AI9uKbbW5uNWjSKVSrKd4bkg8YOenHNTFBp+ryiQLh1ChlGQxwcUCIJgba6LqVnMmCCDwPqas61PHqD2ztb+W6qAzKeD7n+lNkaOXy2ZgmW2kkYB7AEVZ1q3ylkttOLl4yDKvQN9Pce9A0Z2tX4tW0vyzIu+TYfMYlf8+30rV8Qy3LyQXZty8XABC9B6Z/CqerRNqNnBDNCoSFwy7hgqc9v8at3r/ZNMJ8wyKcPsY4APcYppFFHVLuNHtnXfA8soTpkdOn6c0a3PeRXUEkrebGgC+Uqgn8D9KNXQ3VhBI0YNvbuJC0Y5H/6+lPvStzFAcNAAAu9e/wCHrTJY+7nt/tQdP3SsAFHOCccjP51XNxdpqiyQupVQD83JyevP6VPq9nPZtYO0avBOCFAPzBsZBI9DS2cSzaoNqlCIvmTPYDk0CKhjeXUGTyfMf7xCDk1HZ3JknILGIb9rK/OCPb6VfgjmOrqbOQiXY2UfoSP/AK3rVGG6e3u7yOe3AnDDLhc/p/WgVy0GnvIHCyI0PIKqOaru62tuPMVhGpALKOMVJY3kEsU+HMbxt9zb1P5+lJNPci1ZmVDApyCemfcUmwuLqCQO9tJpWq7DgF4X+Yjnv05qqJp21clx58hCjEa7SR9PWtCa5gnuLFbi18pTkefDGFzgZ5OPUjFRki21pjbN9oAIKFx19M/jxSuMdBPBMLiGSQwOVwEzgj0PTFIlnK+lnLpPbQZ5OOSTyB/UU3ZbvPd3F0mZ3J6DBU4/x7VFbAtpYK3TDDbmg6D60IBbhLa5spljeaCU4C4HGfUf/qpYbaSKzD/aPPKgJl2yxP0qvdTNa6cbgozg8EhfpzTbn7PLpymAuJ0YNk8jryKLgak8yzxwxT24KLzkAA/nTF8o6jb/AGWUQy92JyT9f/r0y8ll/s2KdG81M4KDOVz14+g7VHJNbTyQO6eUR8pIG0n2B96EBftLuWHUD5kouVdipLgHC55/L1olW2t9QvEXOwOQNnIAqnHEf7RSGHAc42qx5GenPTtT7ZriG8uYhalywIYYyCe59eKq4DIZnCuwkKc4CjJGM/4Vb0qZppZoVszM7KSrsclD6iqlsIzOVdXA6fLzRZTyxXl2kc+wYwgAwc+/tSuA/TbmKSJybd4ZVkZWYtksuecD61b0aC7kuLuKG5VFPzIrcbsev50zTbOS4uXjQRiV+GLNgZ7kVVhvDY38kdxGzODwUOR14zSY0LYzXaWd7ElmjorMwVOvX5j/APWqlZMs9oy72DFi3Jxj/wDVWhpl20V+EGxQ8hOOcYbrn65NQaTbSC8voFSOdVYiNlwQDnnH0oEMs5rqWNrcXm5HbADcBTVnRJJ4J5InsobghsEqATJjqelM0iOKa7lE1pKXAI+UYI98VDpzb7i5WKbaqMSN5wc+lK4DookS9m8xTETIWKDg4/xFOSLdIdrgxMc7utPtXmkvSm0TFRn5VLFj/nvUWJLbUStwjxK5BCsMAjvimBM1uravD+5RoxHngYGM8fj3ouzAmqSsIWSZgOAOuPWobi6ijvlETMQVJy3AGPSnTXEtvfRTxMkpdcAHgrjtQAQzCa9YRuyPjlc8ge1S6lbS2mpwtIPOZ4wVkI5/EfhVa5nmlu1ldFCk5+RcfhSagMvaSQvIksZwUY5VlPb1yP8ACgCDUr97WZJJ1ZUbgP0HX+npV4Sw3ypJDORGchXbkcVFeMJTE8pWdYm5jzz/AJ5pbiVpoXPlpCD8wSLoo9hQKxJcpcQrG0kokjYZQKMhe1OuY5ZNLBlj80BcsFGR74FR3aQvbCVYnRIEyW5PHckelRS3L/ZQ3mGNADgE4GKm1guW76DTNQ0ooC8MiqGWRTgKcdcfnxTbIRy2QSK+Jd/lwDhcY7n3qCwt7qbSY7pAkiP8pT+JSeg+v0qKysrx1fZYSIu48bQCTnnHXmkMu2UNwtu8cil9vIyMk/Q+/tVCxuWs7hont2SJmYOwGD/+s1Jpv72+kWQXCKuAwVjx9BUFnaW8N9cWovpQhkLKZ+Tzzg0ANlFtFeyiAGNHwcMckn1PvUdubeO6d5ZihI243YHXuM1aSK6t9ZUwm3lh2KRuUA4757U+92JqCrJaef5jhtqAEFu/PrVgVHldddh2XhBK5RZOBkVoa3HfiC0uIgkgMgU4AXZk8+/4CoNceO61OKRrKWLJABAC4Hv27dqm1VbQaC8tzcMzo4KxJuLDnGTQBBq9u8d1aSXcTgM2cBs5OM+/61YvEtZIIjEGhcsSADkfQnpUE0NqdPimtLnzWVM7XPRu4P8AjT7dmudPQloTISAUbjA7n0/OpuAk9raiBSLidZByHJGM+mPSrNrNGbXaXJmQkEbcL9c5PPtTItTEloInSNiMgfKO/T8qi0pFit50kgeV0kIZ14Azz7jvSAfp17cICvmRybiflY5UHtx0/GltRdRSyqyoXUliVwQf/rVWgSK3lkzA4DcFVySO4qKBILbUHWP7TDCyZBkLMFPcZParuA4xLFqEvmxhQ43DYcYH/wCuqlwlquoRGXK5JKMvXcBWlPDDcMoS5TzX+U7xnjHeqOoWUqMrLLHhTyGUk57Y5oAS/MU3kyZZXDYO7gH6U3WHaP7NMbxgFYbwQMYx1zzzVm+tZZbWDz4g8YG4FRwcf1qS7uLd9KWIWgVpFAaQr6dx7nvQA/UbSSKxt5t8VzFJ825WzxS+TK+niQ2ckajcC4Xgjtis93tE0j5ZPJij/hJwMg+lamk3ksmlyLZzo0cnDNjcBkdaACOUpZAs0kSnk5bH9f61Zs7U3VpJtyiEZBJIJ+hq3ZS3epaU1qlpHcRhtsnCqcf4Y9ayYPKSWXiSIhsiN5MhfoOmKAHa0Y7nTkgjOxl4ZWyS3uDXG3MKo7DcM9MCu3nDXtjI42hIjgtH1Gf/ANVcLqZxdkrkhRzSYFYqQSCcDrg1aQiRAQMkYHHHAqBsSbdxIP8AninxFUYDcRjt1qRWNNRNFHDcxxrKY3B+YZVvY1r37z3FkbyGwjk2YDiPgLg5OP8A69YWn3XkXJieQpBMcMO2fX6itbSpI7C6mtrm7EltKGCOvHBB6/T+lPYexo26PremvO1ouFIBD4IHHp0/CtDTb03KSWCG3MQGTIwJKnuP6ZNc7YRxaVI0f2hxBt3GQvkEdiRUty1vbCG/tjM8EmDI4GFbPv7VSA2rlri43QtcjylAIRhnp6H+lczqSl5FY5BJJOa6WdfPS0vYdMu54omAkzgKw6ZHPP8A9es7XYpJpC8ln9mickrxgf5HtRcDmJWCsQwIwMjHWs25diSOMdeKsXzMr+gzg/TtVN5N+cjAXjioEwUZI9PQ+lWo8HPUHtnrVRR84xyPyqxGduTySRjI9KAsTDMqgDkr29qtwxm4BPAYDOOmarRuFwQCARyT61bRntZYpoUaUMwBI4A9c0Eli3kN7bNEqKJVHDEYOPfvUsEf2rMJQiRe45xjv/8AXqK6/dXYuFYKp6opyR7VNM8yhLreYg/LbepFAC2yK3mW87OwVSFUck1LBGHsHtWIiRBhYz1xULyebcRXKEHKqA2PSgvJDfptw6kcnBI6etAElk2+GS2VASg5yMED1q1CRJEc5dlGMDkfSqrqItQEku7ZIoBK8n8qmx/Zt0jLGUjlIDDGM57mgaZJpFvNrUVzAxhtlibCGQYJ6Zq3ot1cadcTWqKpycF5BnjuMVSlvEttRiJy8cj4POOMdvyp1+Qt2t4GYQlirKOCRxz9abZVwtJEtdSljuJQ8b7iqocA/wD6utRSyDS75JIog4kzy4yMepq5qMFtdW9nf2NvI4iBBkdcjHsakvYl1DR0kmmQ3LEny4wBsHof8aQFLU7QCYXUcm45w3kttBHb8eaerGWBAqsWxnDck+9QaXPLc6bJbeUqMhLNvGSQCAMe3f8AOnwym3kEUjKo7Ef49aaEhY7kSqYmlDlvlUtyQAOmam0tBDNJG8PmhVPA6D0PXpVeELaXm4w+YzLtVyeAc9R71an81b2GTkOylcKMEg9yPwpEj7aFLRpZMER43EDjHFPumeK4t2JCQscyMRzj2qxJAq2om3h2/ijA5BHY/Wkewj1XSTI9w8lyVykarxH6Z5/Sr1sAzU4WkhE9ojSypkADglR61ehZr/ThFdzRws38MDljnBw3I9qbojS6gwEpjtIo1KM0pwSe2B6nnv2qlFawaXe3HmBZIlJKOpJGO+B7nP50FIXT7+x02GQygOxYI0hUMcZ6gfWmNHcWdwA6BLeUZWQjb68Y6elS3FvZTIb22hzFCn7wR8hD3z7e1Pup21GzXziHWFcxr1oBlXUbZFaN0LTkckLycdyR/Wm3Ft9v08B7hY4hxsBIY+uantPMvoPssdtG75z5gHI+pzUMVsunSu10pCoDlG4x/nrQFx1ldRzoIIQZXb5cjnjvnIzmkFtJYXyxXJEFsVyT1Htx6VHMrRyfabZRE3bHAP1qSfyL2Al3keV8AHcAvvx1/DNBJ3ukRPNaXM8t4ljasSrWo4bdkckg9PbH41FppNvDPcOROcFY3VSF69z1z2ra1pdPtvDKwXY8uaFS7CFdxmf0B9sVmD7Da21pDZzYiZQGUgkl2bOSPfJqbFWG6Vq0Vsss0dxDbBty+Q4xlu+BgnJPrVO1L3ay3E2lTRPJ927fbjHQADr79B1NdBe6YtnpR06O0hEpbeSFyxbO7r/nvVcWX9lWkUa6iss7Alo+oXI7e/XrSBGVo+mW9758l7cy2Sr8saJMFL9e2Oc+lSLFJaQPHa3SKJAQxcbj34+v0q4tl/ZGlC3jtlhlmcNLNKMmQnqfxpkWmae0T/a/3ULAvLI+AFAHGD1z70DKltZT6Zo80q2ouWlOUfbwpzzjvyfSvTfhVYXFr4q0WKewktbdZFkdWXIB3AghenUDJJ7nNcHc3VpaabCPtbwRv8vmcrs5wCCfXg5r1v4SxWkmswH7fJfmzCxROWOCHwBu/PtXNXdon0+RLmxEUfac0Ut1bwCWRZAyKwjxhV46g+3rSafPa+S/lnIIB3OME56Y9qZqQnksYVjgW6CbYykLbc9Mkey88GoLXTZpLaMzoFgmk24QZKL2zmuWK0P17aJoPCtzbyRsJHfIZSr4H0x6e1SOscMQQzqoUbtvf05/lUl+1tbwxLEHGz5WY9SPeqMkYl80xOssecEHoR9KCYu5BNdtbREyMQqsSGQFmP4da5qS6S8R1h3RBzjkFSB2wPet6+uYDIkSRyCRFJZ3QqueOFPv7VkptW7tmWIRMVbzZEbcOvy4BHJHrxQd9NaXJZBsjtp9/myxPhkk+VWzxgD64xUJ0xbUzTXCSb2+ZQeVA+laAmjt1eRwJQBhS/JLdvxNRTlhZs2SJ3wFhcDaRnv+HFCLvY09Pit7WwjEDOrGTc5buf8AP9a8/wDjbLs0WWOBlkjJdmUNyflJLH3znArs44YpbVIWeSBQwJ8piG4OevpxivOfjRPMPDNzLmOO2Lusapgu2MgMeM8H0qKmiMHs32ufB4v1WCaG1kYICEkLJgt0JwOfWrJvILbRGjVNrK2dzDPHsetY80YS3UwEPLO5ZXxwTjktx0HNaeq6VNY2sCSTRTMwOBGuQM9WP9K9Gl8KPwrMZc1ab8wsJG/suWVXKxxkscsBg57fnTPtnmW/AypGQeuaL42kfh+3SO2uUSVcO5UncPp1waZZ6bOLBHAK7Rny5F5VfcfStTx2WPDl6sc1600/2RI9pVlXDMCOxHoc1U0p7efxCTJ5t27qzJCgxnjgs1aWnCHT9MuZXiWWaUhQ5XKqe3/66q6ct5pcEt08sKtcM2YuNw7A0EtjbXTXu/EQla12wQY2oOTISOS3sOmKq600NzqrFUAhJChWUAADr+FTaRc6ld3VyfNMSKpLOgJ4xzz7f1qnpelR3GqYMUl865ZlDZxnOCf50ElzxVDJcSxx2sxERMYCxnBwCMj6HmpPFBWMKI7RkB4fYgXJxgnH15461DZCO8vkQDypWJRd4wTgmk16WS31Y27MzsuGbaMjJHpQUgnspILSJ5LiOdG4jXkEH+X5VQ10W0umWsTxtDcbyGdVJ4Hf8eefpVzWUNxBCsgmRiyjG0Bo/wDaH4GrPi2e5tplhJS4Rht3LGML04PvntQMp6hYSW0to6yRTBeSoGScjj8eelLqCvBcJHiSI7QZFOCCT0OMdgakvnEV7EjQNbzSFcF14JwCT/Oq9za6gurRmeVbiI8YjYEkDPTv+dVYLFB5GCSK8SSOrZDgfNirURJAk2ho9pwEGCTj+lMmVLi5ljtXCPjdtm45x3PTNLaTCHS4zKrPcK5VgoIX3IHWmBIlqkhkKuynAIB4Oe9Jc6esgt5TN+7Rt2zOCeMflUkqNcEfJ5SEZy/OfeqmoG2kKK8pSS2bck68qVI6Hjj8fWi4kPuobeW5SVIyJB0fGAPQ4rW1B/PPmyS+aAoJJwB/j+FZ9vH9o0gXSSF4nDYKnDYGOlJfT2n2FHidxI3LRMORj9KNgaLmo2qXNrB+68pEbzAyry/TqfQe1V9RhlSOC+jCgplFCjDE8HJ9uc5qxJeXC2sIlg3F0+V2GRj+VQWaLeWhledWKybGVMZT1JH+H51aBme0zOrEkAleBjFV9OjlmlIaPIzwRycdzWlJDGhJ5cHIwAcgdqzreRollKq5DDae1O5JHZfMty3IBfA3c5+n41DDHstZ5WJJBAVF5J65NPtyRayMsm0DBXI96gBYQsxOM9hTAFmkFkJMjJH3SDkDrVuG4t/sJLrKZHUnIIUDH55qGcxSQphCNoxtAyD9arz8wEZZBghVGMVNgCyuMKZAwjJBU78EZIOfxplvKxLkYA68jn8KclwLXT5YV2ushDEnse+KesSLYBlUiZhkBhgEfWkBBbqJ715niBCKQrj+GktCL6/kZsuF4yemMd6ED28JzwWGWwQR0qSxJhtXk3gGQDcAMZ/D2qZOwEMXFzOyn5F+6VqIpsRyv8R6nrVmEmO2nPCh25+Xt9arlf8AR0BUjJxgHPTv+tQBRkVVOCCCemDjn1qrM2cYzlcc1fnQZUAkHrn2qlIp3n7uTxQBJbk8dFY+vQn3rZs5lDIGwRnOOgrEUHzFwSQCPcVrRRCSYKgJBGdv0oKR13w11+LQfilo2rSWqeTYOs5TGQ2CCPbIxnBr9IfA/wC194P+IAtre9vBpE7JuVZ3VVPpznHYdSK/LnTJViu2klQywDqh4Ofr6Uy1vRpuo/abWNgzNkoAWC89cdBjrVJ6ndRqRsoyP3B0a8ju9OiubaVbm1dQVmhO5PzrqLGYSxIhOfcVxP7DNoviT9n3RpL2R7mSSN9zy9SS7dfpXqfhDwJG7XcZmZYIpHUMD827P8hXQpIKloyaMp7fO7gknnA61JpulygTahexGzsoF3s8vAOOuOa60+FX0yFpJp0kjQ5LEYO33rkfGt1feOZbPSNMjEGnb98znjKjHb071alchM84udKfxD4nuPEN3aSwrKPLswy4PljgMD6nPb86sfF3xva/AP4G+IPEc7eZOLdzbqQFLytwi9u5GT9a9SbT5ddu42ASCxtRhj0GOmPTtX5h/wDBTD48QePPH+neAdDvTLo+jEi58piUab+IcHnaoxz3LehrRS7l3ufKFjqM9/fT3plaW9v5WuHcnLE5JJJ59STn1rsdO8MTeLbOa4vY5LO0YiON3ADOc+vPy8VyOiae07ySxQlI4I+HAICj/Ir7B/Z6/Zj1v4q6FoE2o3BisCJGaFgQ00bcDkEDA7H9D35W1J3bOWc7Lc+TNX0C6W7XRDuEzqXjmByjgYOSfoRn619zfsE+MbO0tdJjS3gtnOYGEbEtIR1JH4g/ia8b/bS+Efh34E+IdG0nRbqeHVrlCZRLOWUQ4wTz0yQen+FY37I/xG/sIQWTxy+TDc7reaNNxKucZJ+o9PTiuXEe7C6Z59abUOZH2f8A8FMvCH/CVfCeLU7ZIzJbsZt7DnCxt3/Gvyv8NalJLLLcZxHHGAzRkkIRzkjr1Ar9mPjLaJ44/Zy1uRT9rkisZWDAZ+8MEjvxz0x0r8bFgTwzret6cdrvBdOPTcoOAfzB/MV1ykqtCE16HjYGo/azpS66n6r/APBPv42XHxJ0i3trq/eWe2BjuUY4DEqPLwB9Dwatft4/BQ+LNA1ie2idvtlj5kaRjAE8ZyB7bgQDx2/L4y/YK+KSfD3x7PJc3KW9rqTF0z1DKSck9AMZGD7c+v6TeJL/AE79o3wtbx6Rq/2OcyFYZIZB16HI7/Lk4z6V5ca0aMnTkzevSlUpuKXvJ6H4f2+orqd3aQSKDPbOQwzghgcE59+DmtX5r/xGY72OSARndvGCCMcf0r6R/bB/YrvvgRrC+ItDWW+0qQFnmbLHf1IPTA+g/wDr/MtldKb43UcnnoI8BVwcEjjPuPeuqMlJXR6lGbkrNaotagVbVplLFzHIVIJ4P1qvqcPm2wC4JVlDEH+HcAePxNM0tn1PVhBsTKglt/GT1yfT0zUV2jyassYRotrEsitlSPb19a1udS0JdVkjWKGNf3ZbILBsEntxWdqBa1UI8hIbAOBnkjitPUZILi9RMCMAqMkYx71Q1RA9zBBKSFc7vkHOc9TQFxrStFaCPdiL+EKcj8RTGMkFocEqrZGf1qxdxRRvHGpYk4ySMkgfjUF5tIRIyxGc4b9eKpiTImhaG1aTdkDjLeo7frQP3NqpyshcAEDBwTTdTtmKoqFkcHOw8gjvSTRvFDGDGVdjkZ4qbjuTWkrWMVwQyqZF27SCSB61XtIvJtZJA+JASRjOPfJ9RU+pRlEABYHaOTjriorrzDpohBG8qecYOSOpouDDTtgsZJdrl2OFZ+CT3P0xT7OPNnO8sZB6qR6e9JJFJDp8IkbLAYKoeACfSn3SR29gJEnVgV5B7e1BI7RIgunmWeLckoOxs4I/H19qS3Tyg+0lgOMHrmnRXDwaVCsb5C/Nt7AmktypsC5Vw5PBPA680ALaOjtK/wAx2dQo4z6elGkRpd/bbrHkMR1YYBA9v0q5bxGw0VGMJH2h2y2c8j+n+FSJYsdEkucAKSdrbuoyeMYoLKunfvDdSxugyp5Jxkeg/wAKh0hjLd3IVmCop57nvjHenWcMH9lSjdlj83B6g9hVjQmddMvJBbFI2YIXI/kf0/KpeoFaANLNKUVsL1I6CrGnTGCO+MiiVCu1U7gk8fyp+kwma1uJULKWG11PQY/+vUDwiysgiSs1w5ypbnB7c/rTSugGrL5aQqhERZsBccHucfrVm8mle7LEkgLhmB4AHamakkxXTIpAXVWK71TjhcnJ9+n5etXbWK3mhlw4LkkFDkkcf0pJXAptL9nBcBpRgEMoDED6VfW3nlQzvIksewKoAwy/jnv0qpZwC2aVIJWJEeDv53DuO/5+1WbK3nugVhlSIrGWKSk4bHYH19uarYaHRXsn9quJWe6QQjEZBJVRx15x1pmrWxh0y2FvIBETho5mL7Vzk9/c/rVuMy298WTMEpjAyPuupGeR+tUdSSQaYHukykrMFKYyRnk9e1O7KN3VxKkcMt6IbqRgpg8ldqqAO/fvWfbJZNemS5ukgK4LtIQGwTzg/U1Wu/s02qaLHa3biOePcpY/L77h0/GrcEJg8Vy2lxpy3KCIjJXcrdyOe2CD+dMlk1oCuuzQp5F7BAgBZPmJz1B/DFUvDEcEGpaxdSRSQfu9sILZUn5sjGD6jH1pfD91Hb3GpPZztE+wfuQgCZz2PXgZo0A3EcGrrIVcPLvUMckDA6D8+KA2F0JpFs9U+zoHAkzMjcjJ54+gxxVS1v1bS55t5jO5txY8fWr+h6jHJoGszLbuFztMv3VdgcDHfv8AyqvYxXFj4bSKeKNkcsyk9fTP0NTYLkVo7/8ACOFnu45gY2JCqcE/41NNDDf+FLLfA9s8P7xZfun3H8qjuZrW38MxQkSWlyQXK7cg56/l7U641GW58LW1sjLJxuIx83oQfrQO4uqB4NIs/KnV3ChpDncM+n40mo6hLcaQkU1uVAUlsdHXsaoamIP7AjVC0BCZZR1BHQ/SreoWdxH4Zt5UmSUyRYXHPTkj+dAXK8kNvJ4dtwkrI5U7lY5CelXkuHbw/ZSzxpLEFwCgw230PP8AKqj3KS+HLUSREuIj5m1cMDnv7gVa0pLMeGgkRk8psh2flk9AO/JoJMrR4rObSbo3knlXXmFlQMQVX+EenNP8P2dz/Z9w1u8E8G9gI5nIYjuc+uan0YGS1eWSAeQpZFGMksPX3qt4Xu0ju9REhntpIyQihsBh/wDX/pQAzSp1e0vIrxGimVi0cnBVl9+fw5qTQw98LiGCVHiVQy7mxn1BP5Va8KXEcdxqdvO4uIJGwJjyYwRnb/n2qnDaWcV3dMJDEWXKqvALD296NgDT7WV9QnjnAEUqgEA5XI7g1HChTVdkDHIYgbzgHjIq7prvIske8ADnDHr7j3rPDF9RHmBkCNy54z9KTAi1C4ml1CBLtQQzfNgZAPbFF1ZxzXkMkMrqI2BCk8E+pqxdMsGoJ5DGdPMJXdyT6VDq0rxSwRy2kkTO2WO3AHofzoQ2WdYvb0XcX2yFTGy7l2HIwO57Z71BqlxY3OnSKkrRTtj96/3R+tXLlUlt4DJOzJEAytnAznhTRq0nm6Z81nBKBEcqqYDfUetJsQiQarcaLFClwjhoyWO4jGPT+dWbMrFpEAKlbgMyyH1HAqvClhNoqA3UqNBCFwjYw3r+HpUFhNN9kVIj9oQH7x5OPehFlvRrSJEnjtnSIF92xeMnufSpow9tqU8dxbl0OCZI8Efiay9Nukjmu7WVXinQ4+9jAP69O9SQCVb+RLUs0ZQKxdsgD/GqJZYt9i6pIYy0K4JVHXr+NGoQy2s9s6yrdSyOVMY5Kjrk/wAqJ7ho5YvMgMoDbcDnio9Qu1jubUW0axSIdrE5IIPbH5UCF1B9rJst2A3YbnJBPpTL54LdI8sULsNrEc59OlWbh7j7JIYp0Gxw0kTpk5xwQfTtRPdvcWD+ZbgITkui4Gcf56UDQTpc24WUSCdNoOwDkCkuJ/tmnSvJZSyQlSCVGNnuef0qKGSERZ+0FJMYGScf/rpLeW4lYxLIZUbK7RwMGi49ixYwxy+HVWKYlSoPzSbc4xwRnpx05qePffaRv4MKSHaQw64GcD06VnWC2EljdW0qzBwzDKA4B9PzpdDtJPsbxpcAIrH5H4OPUDpincho0tS2XWl2h8yQ3Mb4ClvlA9QM49vzpjSG1CMxUuwzu3DPPaoJVlNnPJEA5iXdwcE//WqCfyrjTFkBxKFPVshj9aYzQvriza/h8wSJK6iQqvAP0PTuOKqWyXK60fs0Ucsb8gSyc9/bHH1plw08lrYmdEfAyrryQfr7U7zrZJ0MqyRbk/gfBBHfPvQK3YrxGKaGdDbhJjNhmx2Bx/PvTruFoIWjZmDg4C7ucjsRRD50KzeUBNG2SN/Jweai1F/KgD+WwHADkYBP1oJGNqMu2GG6GAGwqjkdO1WoreKW4TExtixzuVQT+NVb23INvsYMcBmORjJH9KsafN5kqiaAyqD8xUEnFSBLBLLH9vkeSOZCmCG5bdnkj9KqQiMQFgQo5JI4FO02K2+w32Z0R0diEVQCVJPX1PNPgE0dpN+5SeEqdzAZIHY0FXAtJPZoiy+ZGjZ8vr+I/WpbyNP7KDG1mAYH51wv+fWqhntra0I8o2zR4G8cCrsw83TgTexRbTkxyZG7jjGPWjoCK00McdlbhJnBaQDaWJPbJqeaOa3ubNwVdGywB6Y9cfUYpL7zZNDgEkKNskUM0fB55HNIL6KKWBZY3QhSuDyOefzoQx9+siaxbGS3kd5FJBhbgdxUqxj+1R5xkiDRkOWJxk+o96qXL2zXkUlreLIRwybslcetOS9n/tUCSEvEwyrAfhg+9FwJbaCeHUAiESDPDISSfYUXASy1cyzW7spxkE5JA65H1pLt/stwGIaEMOcnHI/zimL/AMTKZ5PPMRwMHOR9QKAJGitLi6jKyTWsRIYFu/rj1qORZRfskTCUEEKwXml1Fp4Xt0YJMIwQjRsCT6/hUDhBqNn9pSeJGbJZGKgfXn+dAElhOtvqjrdQsE2qCp4I+n8qdayLDq8xSbyg2dsQwCD6561LqNlE+tW0kMzMki7SHOSPTP09qgkt3h1XDL5j7ANq4DY96BXHW15NYXkjRSMHJ6jp61WkdZdZMogIknIDBOMjH+RVi8t5YtXVJU2WzRmRGU5PXofcU8BFu1ktpfm2kMsig44/P3FJ2GVdSims9TgSNZbUuBJuDYzg027upbm+iErPKMEZc5I9x3rWu2uY57JrpFnEcQXcyYDA9G+vPUVFqsMey2k8gwlJP9cp4K46fjRcCC8sltvKlkAnVsFQo/n71BcRIgiVjJbKWGJATkd+tXL6VBAmy4jjlVgDExyxB7gVBq1xNLZ2pkCzwK/QHB/L9aYFnU7JIbNJkuVaUkFQzZB9zz+lNvLKeO1jnhliuGz8ybiCBjnHH6frTbkwy6cy+SQI1LK2MEfj7VVms7a5sh5d4xmMe5WViFHsRQBbnV3iEj27QhznJQqPw7Uy5Fqbdylw0U0aZxxg4wMGrkVtd6lYLBNcRBYo8mNiSWXHbnrVaaTZpctvHYw3DrGVUkZb659aALNpNeJpDmKS3dGHzI/BZSOcGl0nV4mtgl3ZfKEK7UwRz6//AFqo6eIX06NbcggZLx7slG6Ef/WqK1+dW2sGAYgAHPQkUAWfD7W01k8UssiFXbaAckDPGfwqKwJ097hVupJQ0rHaxJC+wp9lK0c8hVEBIzgjjrUeoNLFfJCICwcZZl6Adc/nQBat74292pTBBbnacGq+rxSWusxTPFE6TLyQckZ/z1qm9syXqbyxViCM8c+x61ZvbdpZ1xy2MAnqPagBJiov4pfLMZwULIfXpx/SpNceEvF5V47vG2c4wAabcxyW6xk7NynJBII/CptXnj1GCJntvKyoAGMDjofqaAKGowSXfkTRyhiF3cngHoc/WrbJNcaUN4idZVIZhgjFWryJLHwsLlLaSSeTjy15Yj1A6+1UNNsLKfRARDeWryqx8uRiwBHp6DvUAM+x3F5ZyNDbh1jGAFwAcDoBUsERezeBrNo3RdpUcAn6Uzwle2yWl5B9pm+0hjuEy5CsMYx061q6fcXLW1zK11CZncjYowcevr+dAGToFlYKZIrqdklHzIm/kn0xVnTrILqc6JehYNpLBjkZ6/r6VWNzcwXaII4nQYzxhifXNN86cauBJEqIB8oweee9XYESS3V3Zar5EEyOQgkbD8EZ4z/Ln3p13qEqrbmWEAu5GIznPfmm6s9vb6jBcPZyQO4CSMq7VkHOMe9V7sKYgWnWByRt3cj+lAF3WJ4SltcJZup4jwvQ+p/AUy7ltZbWZ/LeNmX5BuBC565/D0qDUob2CG2VZ4yIm3EAg5BHb68VDcWd1c6cJHMYSQEhlOdv4f0qbiQTvC1khSV0kUcIx4+uahtLue4spVEgKnjDdPqKmtWuF06WMwxunA3FQT9M+lRrf21zauktsYZlwoEQwhHqfehDLNhOUsJrOezSYFSPO2gj6UzTWRoWxaPbOn/LSNSFb6j+opmlTQPDPIl4tvOvyiGVcg4/X/Iq7ompTorxOBOg3HaowAcccelUgJ/DpluXlNtcIHWQZ3DIH1H0ppla5vrklRkOQSBhT9KseHFa0mJazd4CWeQoMnPbP1wagtrctc3LR3SKjqSiTDGDnPX/ABoAqm0SJ5nVnUv95S2QT61hX0gic5CkPxgjtXTKks6OxC5TG5guF/L0rlPEIIuVDDrk5Xgcd6TFcypFKuQOmeOaUOUxwSc/jQRllPQH1NOkiAUMp4HapGW4mMyBgmdvBPYVay00BYRCQIQcEZAqlYsUlVCSI26njg1cEZtJXt97EEBs54NBBttKuo2EAjjAkRcNleM/h/Wr1neTX1hPYkRur8AFQAD1J7f5zWHp9wlk8sWxyH5Y9OfUVOWFrfJ5e8xyfdcDgnuDV3Kubmm38uxLK8vUiRsIFJJyOox9MZ/Co7hIrxZklvJJmTIVFIZQewz9Kp6nDPFBDqC6VNKITgyKOMHqQM+2OK1JnuLlLa8+yLbK6+WTIATk5xkD+dFhnnmr2kllcFHyS3QdeKzmLDB7Dt1rqPEWnGGRlkkSVsA7o+R7Y71zM0RjBHUVLJbFXkDsTznvUsTgZ6k9MVADuI5x71LF94jqeuRSEWIzsYq3A960tLI814Sw8pvfAz61kou8YHJ/E5q1HC2FZd28HoBgYoA0rZkec28qgHkh29e3NOjXctzA0e92+6VbIH07VDNMbmNHY/MmBkAA/j60jASBGU+SBjcU6n3Pagd7FiydTBLFLvWVT8oC4HHvToJria0liDKqAlgCOeOOtLFcOkivBggcbpRnd68dKSGJoNQMgZWWZQrA8BT64x79qBE0ZS6sw6qVZRhm5IznGalvFt9Q0cSh5J7m2BZ1U7jgcf8A1qYIjp072jyhRKwYKjAg+n+OKj0/zLG8migPlLKrCR2IJZe4BoAdLML/AE6EsqoyYO0LhgQOOfapNOkhu7BoPKN0S2VJyQrfSnokdjdhcC5LDC5+7n1x60wyNpGoJIjrGBnKjkH/AOvQWS6fcKA8NwhiMZwYe457e3NR2NsIr02sChWJ3bnHbr1pt7K+UuohmUMCzEZzU19cS3Za5G0SHnKfSggq3azWOoMZFIi4Jccc9x/Sp9QVPMSdIiSFBAI6euKdaxpd6dIsaTTXAUnI6Z7kn+lLpyQ3+kkNIVvkYq0fTA7H8aaGkNmdbyJdu4MoGfLHOPpW78kCo8WApjCfN94nHNZ2kx7LYIyr5ikZJ6/nVp7gRXkB4IZthDcqDjqf896aaQiKwkVJp4Z2BV23L3P0FLp5udJupRCwMbnOWHB+tV9Xtkt9YM8C73CAbhyu49cD2qW7jub21eeKQxOoyxB44Pp6ZxTAZqlt5d6HuJHaLPPkttXOeoqa4+ziIvbszpkFUzk+hGTj8qksZI9VtDFcASzsu47efmAPT2rM0m6mJaHyyTuIw4xxnGcUDTNeHUJrq0ltyIorZgAYwoDPjqT3rLN0tjIY9wlCtgIF6jPGaHzHdEFvlz94dSKvXMkV1BG0MIMsSkMUUDIHv60DumVPKuYSZ8mEMTtKnB2+uKsaoYLjTFjjV5ZWQFmLZyc8/mKiWU3MZWYsVOQFHXFZ9teSWt08UKrLI7FQeuB2wKCS7Dci6REIELFQpz1HuetQbXs5FTcZSxwAnPPpRPp8kKrMTsnBww6Z9jVmBYtUsxGiC2nIOWfop78dcUMDvfs0WtapJHZwtaRWpxuuWwjHHbv0PvSyXcI1GCOeHz4EcRyJBGXJ+v175x2rTsTHY2rpKIJnuRhA+GK45OB6ipN0lrBK0UxshKRmUJkse5A6E/Wgq5T1FYBqpaETQqrAskkrEgYxxyeM9vrVUWks+uCJ4TPCzYMtvnLBecjjr7+1XtJezea51XVVnuY9wRESTam4dSVyBk8YBqLRxda7p8uzUI9KZHdiSoMu0nhVOcZAHUetAxNduv8AiZQb45rKJiscSzZJbPQtye+ac2ly39/b2a7GWRsShzkbcen1AqCw1lItTnEBTUUX92zyruZ8dCCRjnuPrSWptL3XTc3+baEAqsULYbccEZ54xipYI1p1l1XxJBA1r9qSBjGIY0KLwOmemM88j1r1P4JabdjxaomsxaxGRYJFT96QQVKNjA/vEf4YrybTroQanKbe9LhmKvCWy6qegPA4I74r6N/Zd8IMmuT3j3EtyVkJXkFYztBAP1HGfYVw4h6WPtsgpXrKR9I6pJFG7oN7RjBYxnBYgY/zj3pf7WAtbW3OWAOXODtQdhnuar3JEEzEh3UhjlSAc+neoNGtLubUfPuolS2jc+SgOfM44J/OsVsfqbSsa9xhSiB9/dh6/jUcVv8AaGYxsUjKkfJ39/rT53WJiC8RBGSR2+tdj8LvBT+N5ZXCtb2dvIyPJjIc+34Gk+3U8/E4mnhKTq1HZHB3yC5lkkExgtoo2wrLkj6fWuegtZLm+doHaGICMRCVdykdXJHrjgc19FeP/gxa2vh25msYJr67VdiR7mJ5IzjHb1+leOw+E9R0yexgnWSS7mQBLcx7TkH5sn1AzWEq3s5ckzHBZxh8RTbhLbuRnTTFbvkq7IpOCM8+3vVBoHby1T/W5DEscY5r0o/CrxJeAPHaRwwBMYmcr+PAPNeaa5qKaLrlzp19JDYy27iMh24fIyCD75rT2sdLnVh8wo4iTjTkm0a1tp6yiNZIyj7C24DJNeKftCXcVx4WkjgjaM7m5XqSMZA+p7Y9a9ssNQm1Mo0aSWsKIVEhwSuOMn614D+0xqB8PeFld4jJcsxZieScsAQByOSeM1c3dI6pSahNvsfF1tp0NtPDat/pbQsPMSPK5HoMitHUZY5tQCQ74YVYAtMOfes7QIRrlylw0s0FyUCSA4LN6enIHoK6Cx8OSXGqC5a5S5ihbBjbgb+28ZzmvQgrRR+EY2V6jfmU9Viug9tbxXnmpkLGE5P07nirOv3kkstlppAI2eVNKoACHPr1xzz+lVrxxdayYnQRBXG02pJG0Yzg+vX86k1G6utR1eC3so4io/dwQtJtLDPLMT79cf1rQ88qa1ZWOkacsFhNcSq7DzXmyBnpx3//AF1ZuILeHSDvtSlwhUBt5y2epOeMVU8Z3U1xqcGkQWYkljIYyRDClupUn0A9ao6/ZzzWsZlvAV27MRSAj6H3HSqsTe5t6bM2leHrhEmT9+zsY8EHB469Onb2rK8NWA0f7ffLfhriZBGu4KAuCSCQOeAT19q0dUubf/hHraNdPe2KqBubjI9v/r1kWsUg0+QpbhIgcttxlm9T9eKYifT5PterxzSxSTRQAhnRMcnux9z6020sGv8AWolSby5FJk3tkrgZwM9P8mp/Doezjv3uZfsxkjUhWXJIHcewzUGiB7aW/kbfM0ihotuNipjk+vPXrQUkSX93PdX4N2hZAcDZxux/npVNnbUdTgiiBDySBUVhgE+9TaQbnVdYk8i2KGAZDzuQrA9SBk9T7VCkxttY824DLHgqVT5iPTB/rQMtajLfx63FbX4R4w/zFW5TjsMdenSqmpzPZX7fZoVuboHaBG5UAfXnr9Kbb3O3VEmG6XY2UB5x6E0X80i68FdPIuXw3mA44x3/AANArjFuEm1NxqFvkv8AMAvAPHT8+9OvrycxoAm8KDtAGQBUmmXU1vrksjB7kMpUNtBwT/jWVdYluHEjrBLGSPLJwVGc4xQDJJLl7iMKzsFJyRnkD2qKC5f7U8cNtLIi/wB8YHI4OMjP1plgyywuJIS6owO5ugwa1Hnmezt2KZtN21mYnzRxwB7e1AXKytdNG8UymzA5RDwWGeeOacFtZ9DnhuY2mlZj88fBx6D6etWkCWs0ksgWUyRkLubJX9ePxpuivNJb3UdqRGNufmUgkZwQKEFyQWswsbZoJSoUbYwzEkDvz1z1p3h/TUEF2HAT5svIVycc4A/OobCQx21xHICZ1JxnjZ65FLpLXTxzW8dwZUUbmwMH8aokSVUEcsagqeDuC4JPrmqIIeJyeCoOWPBPNTB51vjHKcIVyR1Oe2PpQ1ru3ASbh6VYFOPals/Ck7gUGOeOuarPEpsmchxKWIG4YBqV7SREZ85AzwODxTZcSaerhm+V8BegHFJaAUZCUIXJOT26UjyiYhMMWzjagyBUwRWdWI+UdmJINMkMcVwWwwjxwF4NDdwKlxaGaWJRI0a5BYL3FW9SuzNdRRDkxqFz0AXHSmpKGYkcEck85x7U2BDc35d4iQxGFHGB/j71IEeqSi5kijSPLcBivGBRdyBVjU4BbACr1GKsWNul1dlUdQqfeJ5xz61TEqT3LlZASh2kKeAf880rASXMnlW8cPJJYbh39jUd4qjykUsrDJPOCPr/AIU3Invi7ZCIMjJyc0RIZ7tiBiMevX25qbAVZwxfcCpGOh6mqzDqTweOBVqfY0jrnIBwGxioLhPKIBwW9qkBkbFm4yMdvUVetmZ2LKwQqM5PGazwxSQZ59h1xVtJQ0B4IJP40FXLNpIzxzHdgPxuOSB9fbios7o58E7whC46njpj3oR/Ktyo6Eg+9JC8kKO65yy8L3P0poaeqP1X/wCCZvxvhk8IxeEr25Es6LviRcllUDkHPA5zwK+3rbxXoGhTXatqMAknmaXykOT0HH6V+fn/AASb+GOnap4a1XxNcjdfJILeNSc7EwpOPqT39K+yp/h5LBr+u6/cBoYgu21gkwCxx1+nHH4+lWlfqdtS0pamxresv4vRoprgafp6nIi3ENL/AL3t7VoaRe2Gl2M0Fs4vrkriR4+Ao7An0rjvhsYNf1JZbto3nhUl4s5CHOOn1/lXBftAfHmx+HFssVs8EDXsksaTOdqKIwS7ufQYIGPUVsrImx5t+3H+2TD8KPC0vhfQruBPE92mCLc4W3Q5G4+5wcfnxX5YyazeXvm3d3Ibi9vHM00rhSdxP97qepPU96sfE/xXH8Qvif4g1r7TPqNtLckwy3DBs8849uAQMDjFUbIqZo1ZdxB+761EpGc56cqNPTdSmNjPEJvIEgEeA2FIznH4gEfj71+vH7CEEs/gya8uRIzRsIIvNGNqKigYHbqa/JjRfDsGpa3plu0piSe6QYDBVAyMjPrgkgV+yf7Klra+HfhxCr38U/nbpRIWA4J4H1wB6fpXk4mo1OKvZHk4ibjLTax+fP8AwU71RJfjvDhBPhUiKuMgDGeAeON2f/1V4j4D1VPB15oFyBIILiVI1CNjad3OT7Yz+Jr1D/gotdD/AIX1DObqK5gmkYxrE2WUBVXkehOcfj6V4FHOzT6PGisyJOsjHcAFHcAdehrS7q0mtzGipVKOp+wf7O+vW3i/wLPpV5OJ0aP7PIHOe2cHtnHtX5cftO/Da7+F/wASb68+x7NMurueKBg+5WAc45PPGVHI9euMn17wT+1tN4b8X2mj6PItlpibRNIFLNIQNpz3x0IOM5HNfY/jv9lu3/aY+Flg19fJYwqTdlYYv3zsVyBuycdT2PXFZYfEShH2MzzlhpwqqrHdbn5LtqJi0UzErFcqS25F+UD2H04r7H/ZT+PVzp8umpLNHFdQLH51uh2lUx8rD6DHH1r431LTJtA8RX3h2+KeZZTNAr8fNtbbz27etacet6t4D8Y213aTmcIFiljiXDFDyRjB6+ooxVH2kOaO5679+CnHc/dTXrPQ/jn8LLq0v1iuIriAhwcEo2Oo9K/HP9pH4LR/AT4mi1tdQW9sdTRpYysYHlsOx5IOOeR69sV9VfBX9paY29loVhbzpZXGY/MkflMDIGe2QD16V5J+3t4Dm1e/tPG2nzSy2k0axtGDlINoGACOm7J6d8+tZYWu2+SW5zPEKMk3ufL2kMjS3UrNsZeki8KPrxyee1PsooWubieeRwkbZUIOemDzVLSL9G08zbS8O0gjnI6/qOlTaZKi6VezyMUQsAqnvznkfhXrp3PWvdDLJVuNVlxCwSPDKZWLDB9T7f1qpJK15r0pjTfHEAWYnCrnsP51q6bu+zT3a8xzYCEe3U1n6QkSi9cysEllBZSM9v5cUxEltuuNRYkIoUYwTgYH+NUp7nztWO3aiheR0+mO/rUunoLq7vZnl2Ip2qCQBu//AFVLp1tZ3hluSMg5BOcFvT8sUAV5JZLrUIjFIBLnDZ5yP8alu382/itkfleTkZLfT8aSwsUW+mydpXJUkZH51BFKPtbsqeYyHBbHGf50AT3oe4ura1zh5GKjccDj3p94htplikVgYlAxtAOPemaar3mqxbYi6E5AK5C+p9eKZd+ZJrEsYbeqkbg3DDnvQUgvAREGwTnB2jr7VW1MSG3SFodpcAhW45z3rQm3TXiR7wcf3uCfT8qr6i8k2oxK7ZVcYIwR6/nQSP1Rz9nghZUhcgD5e/GetJqM7QaSIi0e0MDnaQcn+lP1mNbu7h2rJKuQeOMEdc/j6UXqfa7mCKNEMrMF8puh/Cgqwt4qNpiW6SzKSoL9hnvjn9aW+kii02COFTEqJjYSce9Ta7OIrtYWVVfaI1VVwD6/lVDWYLiApazYQkhcockE9/yqWxk5hey8MwT3CgTzMX2oDwOgqZnmttABDgh2JCjOfxp2txeXp8CxTtKFjCqXHI7fzqDVJfI0xIzHJFKFClX5IPrSAijlu49LleNxCX5bqA38un9atvaSro1tO+xnddwbdznuKNag/wCJLYWud21FLMTjGeTk/SlcI93a2tiftIkjJAB4Ugc5+taIAllla4t9jgxxuW2E56jn+lSXckKNPNDHJHMzAAk/KF78VBZXKzXQa5UoyZJ4xj0q28qXWlzeSjSpvVmkiIOME8Z9zTAqWbmR03bmkdSBtHGR/SlhUljHKDlwdkkTYKcetSRuLK4t5oXLMqEGMjjkY5p0cam2ikjJMgZt6dcegHf1z+FJqw0TNdNb3sCzq9ygQJmM7j93jJ6UXNrJHpNt9mnFw6EYglPIOecn6f0qrZtL/bUYtGAi3ZMTD17Hnpk5xUGp30d7pd1HNG8UyyMpaDIHXgY6dP50hHT6vLCLvTB/Z7WrD5OFBbkZxkE8cZqlLeTXmsxQ2l2Le7ZmeN5ehUDJzVm5ley1DSoLKUXirhQCSxBA7H8gah22Mmutd38AtHRcZY4Ck9SOT1qkO47w8t7Ddazcalb/AOjSjbG8YBIPfJ6jOQRVDw1GJtF1O/FzIrRzuoiPLLkgDnjr/jV+5kudPiuWid59PlfeGGdvsT+Q/IUzSrmzv/D13HDKLabzMyF0wDjr+PbPoRUsQsM3k+CpLKeMCWRid44UA9T65rOudMSDwEJ7S4kZJUyyNJlh7LmtC/SVNGWQoXiJIQjgc8EZ/D+dULv7HD4QjVYpFdQqqpfA4OB/kU0wLN+6x+Go5r6B1McQVHPQKemT7VXmtrG30W2uLe5cSzKDIknU8dQPc/zp2pWuov4et1e7huLZox5YVcn23D0H9Kl1jULfUfC9spjCTIAHdVw3HTn3pAN1DzJvCNuJNPLGQBS8fBJ5PT/6/amteaZLolskczRMi7PJDggMO5Hv0pY0u20mO3guPMTyjIpkHIIByD36Dj8KqLNb3egwwTWojkyxd1TJYjPH0/8ArUAWLZXm00HbHJGQQWRssvPORUFvc2kWiTJICJxIAEj6D0/+vUWjQyQaK8kFxsQMAFAIyM9CKuaWvk2FwXt4pG37ircl/wDOaAKmk+YytDBLhCxkO45APr/9ek8OSbru/S6thMHRguwbs/X8utN0+CC3tZUV2ilJJCFsDHU89aXw2bqEailqkciKoYO5JK+oH060AZ3h77Ibm/iiElo5YkRycDIHXHvUlqMasGkjNypQ4RDjP4Vb3m41MtNsTzVALRrtAIHf61FDGkeph7a4DsnBUnAz/ntQBDbXitfuoJtS3I3DheOn19qbe3LxTxG4ZpiQAyr1P/66n1C3la/AlUO5AKgDDDP+etQXtmEvEi8qSKePEmH4IPY0AK97CSJLS3lt5UcBQwxjpzn2rRunlnjH2uQOGAIxzn9aq3aXXkAO8ZL/ADB1H+eapXkscURmYujonIJOAR3A96AJ7i6iSxlwrgoc4245HT6/WpJIpH0iB/tKtLIhOFOSGI5JH1pkkk0+kw3UPlss0ZLAnntxT7RLU6dHK/7gqCGU8YHbnpQBa042sNkRcWm9m5kJHDEdDVbRo4rXzXScRICRtJ45PTFP0iYTQzCORJImJXLNkg9qrW8ayef9qjy/TCH5Tz/KpQ7lm1Uvq96JFFyFjUpKucLnrz7cfnT98UMxQ/IxGQ2cc1BYTNFqDLDIIwU+YZ4PsRSyFzeoJMFBkjjnNVcQsiPcTRRW07Sur5Kqck9c5zSag0iW9tcT2+IVkDMyrlkPv+v60GwgN750T+WQMuDhd46YPPUGrWovJbWoCTK8TkHYpyTQUx+pXdr5BMW4Er948E/WmKtw1s+yVAm3JjYZ3fSmalewz2Bj+yRsQuQSMk8c1ahNrFYhZZWjV04YEcGgTZmxXEf2dlNoWAyDlc85q7oUcQglUyAu3zRknG31HrmnwySJaOqhZjtxk9TUWmLbqpNwSiA5IUcn2FAipbJJZtdRRIZ1mfJAOcfWrmlxRM7pOrIGBGA2D04PtUdlpu26vDa3HCkyKJQTgCnGTybqQ53I/GQOB+FCIItHsbxJLuONfPRMruLZLd8/r+lTxqsWk3am1VdildwGdp7cfgapo0ct5I2ZYw3OxXwM9KmtJ2h85Y5d8bEghuTx2J/z2p6FktrZrPYWs6TkzMMOhIC9BggetN+z3Yv7mCeMEKAQVXB9uD/SktQfsUQe3dSGO59wAPPYf41KieZeAGUKGxyTk/5FMCK1lBE6GSSI7TgjgEZ71CxlOlopZH8uYkqeTg//AKhU6WM7PL5ZD7AThR1HtUM5V7WFmjMMhbDEcD2zQJhd30crQo0HlKBgMi5J9T9aitLuS01CYWsxChc/Mo5+o6VLOqwfZmR0eRhu25z6jBFRSiX7YH+zsTKAMIMY/wAilYkbasI4ruZ4TK5UkrHgFsHpjHT2pqX6T6fIMyxBl+ZckDHofpVrT5IGa4Mc7Rtho1QgNg98/wCNRwXtzY6ZKs1vHPlGWQxrkc96TAsx77vQpokVJww53Ak+ox/jVZp2GlkTWRRD8ytIOcd6nsraG20M7XeKWPLZJwHQ9vqDVLzrmS2cJh4wCPmGfz7dqCzQaOG50lAs0qziTJXdlWPY46cVV1CC7tI7e4EfnqWxtTkn2xUyzNDpPmy27xCOMsXxjb7nvj0qGRNluZEu3FyH+SJs4HHBzTQGpqLLf2hnNutsIFUtEMZI7k/T0qpeRhZ7drOcNEy5bcefw49amlgeOwBZlBuIipYZyCDnpVDU/KlFoViZCrANIhwcH1/nTYF3ULaWK5t5Jds0Uq5Xac4OMnNR3xjvtStn8hrdANg8vAx6kj+VP1iGG2+zizkkaVG+aSdsgjvgcdulVL+7uLl4iGRHhbcHiQAn69qkfQ0ryztYljkt7hhKOAJfX1FV9Qu5WuLPaqOS2zHJOQM5/wDrVBq9y76bEZYizFwcouS2elRz4jS3uI3lRgykP0APeiwi/qkT2csT3MRJdQVMfRSfX39qp7i17FtcRg8tu4J9MGrOrWrvbRXCXMMw3AsoYkj0/XrVfVbG/sFtrm4iEsLENmDjaMdD05+lArl2TfNcR8qXxjaO9VpT/pIcAKG4IGMml1aWMRrcGGa2ik53nOCfrinXEMcaWEtnerK7HLIwO0/j/WgY3UNTSeUKJJIlhUJumUhenQHv+FVLjU2dFUorpwMjkk+uPatbV7e7OnA3PlzwxsSyxLkD0z+dU9Rs9OuNNiCQvHOhDebnbtOO3/16LAXdWu2vNLik+yJOsIzmMfN0+tYYlhFmJMyiMrvywwVrUt4Wj0cNBe7pGUhg4wcfX0qtavK+nFHijfORlv4uOM96ALzW17Ho0xgeImSLKhyCSPQd6rQQTtaB0tWYLH82xQOnbqOaltba0OjmVUuIpmypGMhSPTrVfSp2hgcebIxBKbn44z0IoAfpV7A9pG7RuXyQVPDAccH6HNFnarLI0dr0JJCLyRnrgfnWnY2+8D5FcM+BtwP0/wAazYI4o725kjiMTE4Zlxnj0NAGppEc0CCJYkEqMwO5QBj1PH5596rwv5eo3UN5AoUHEcsR6n1x9aj0e+WGaS2ZmVGOR5nUnqcH3zVW/kMFzneHLNgDHJoAFkjTUJEbegAAY9Fzn+dTvnTtQtp45FdN+GLnIHHFV0IkvB5jiNQMYcEAt+XWna7mTRw1xAGgEm3bDknscnv+FAEmvXRnv7YCWOR5HIRBwc9cCk1NLi3tzO1uzKvJK8kHv+dUr5UbT4HEcsUUnEZxg5x27/jViC0R7JQt3cRHBJAcvu+pPrQBHqkkV5pwdYJEl2Z3M3f1xTHZJNNTEjCQ87ScjI6GrkNvNc6fcPGyOYxllHX/ACMUaOLue2YPZqYtpHmFcjP19aAM+wmneM+XM25c4bOSKuaJJfXKSgSCcqzZZDgnPXIqC3tVW4lQQyglScA8e/HriqtgU068mUSFA2CoL5OTU2AmggujeyKbRi4ORtXJA75/GrVpCr3wSTdAScMCOVPvUImlhvBNHK4l/vBiPr+dSzxajLqkc2wBJuG4+ZiPb6UIAl02y/t5Al3K8jLhsN8gOe+alubaXT9RSRC0rmQCMMMkY6A/jmpNUaKIxtLbLEYWOWUEFj7n2qlfta3qQOjzoxxhlkIH4DpiqAuavPeJC7SATyD95twMs3YDr9Kq6vImqWvmSWbJBIobypEAI49PX6VoXEdstokkLvuxl1kk3Ee4/wAKyvtDtbOYmBUjGWXOKNwaAlJNMMxsnIwVWRsgH0FUbaS1bTAxn/ek4VQcD861dNlnnsH2kM4j2uDyQPYe9VrcQz2boYC0hyMOASDnr/n1qWrAQadatfxS+XKItqbgx5Dc/wBaZZSSGJ4tscgJxwvIals5fs988Uto6iPO4N8oIPSobN1jmlY+agDE7c459c0gNDRbtUs7qO4sfM3MwV2QBgfrj9KNJEIe4jTzRKq5AzkD3/8A1U3SWup5p47a4QJ1CSKSc+x6e1T6aZMT7IlAHDMDzz1/CncC/obzPJMUlAeOMOxHGRnHT6mnzw28t3LMYAZWQAFNwH4j1NY9rdR/bZJC3lv2A+8QO2Pzq7JfT2t/5tiyNDJGBJG43HPqD0//AFVVxWC0iMU9zEsm0yLv2ucBueQP51i69ArhQVDEZGcYPXPNdFa6pHcXUqXFoCQmTKpwcnuO3GKxNVtXad0Do6hc7xwGzRYk5cx4UqcEAnBpFb92w6gd+2KknRoJyrjDIeQKYzKAVDZz271AE1tFuVXDDIPf9K09QjuHiin8jLKoJZcZKg4rJt8RsVIylakEinCOWKAEZXofpTRVi6tteXts00CoVjXOSQAOK2tJZ9WtZLeSSJH2HbgYI9cVzdkyWsz24lkEDj5ecZFThbTTtQtiyytCzA7lbLDHUD9eKoGrm1pmo3jWr6ZLeIiHKb3UDjnBPvUcVpBp+oPZz6pJcuUEke0jGOhyPrT9VFjqEZvNOs5g4UBlYYwvcke1RWrXE2mmaC0UGMkbjwxPp6UAkV76ykmlYeS+CuVOMHGODj3rjL6HyblozkkduoHNei3M895CJ5Joo2VFGwqS2MYzn19a5HWrNZQzBcSsuNx74NJknPpnJ9R27VMGIz0BNNKAEc7SODjkUnBPr/I1IE6KwUEHBB49auRSPE6ujnJ6sMj86pRNtDZHHoKsRMSpHI69aAL8bKlwqlRKrcN6VJJCLG7EDHzUkXcpUjFU4F+0Iy5CbBnOcZ57Va2maAOo2+VyzE9f89aAA+YyvAcpggjBwD+NTXBeSwkWM7DgfMPvDnnFMlwwWeJ2ePauXYcD1qSTdFcRsSGR1BCrgqB/ifQ0ANuRDeRQTQCZnQgM8nQkdcfSnahnyopI3eVxgDYMgex9qltLYwvLEwYRsC2A3Bz1otN0bNaI/lJnIDEgEe59aALVyn2nT0ljAVwvzAcMSPQVDCsOp2B8qZ3niJGCueR1B70WT/Zbh/PKuueFB71Hb6i+kagZYVQRSkiQMpxz3z60DTJ9KuJLyymt5IBBsXIDjDde1M01zbvLAMSkncA3Ptz9OadeT7LlZfNaVHOxSckH0H/1qdeyqsqSxxiItgFR3/z1poGibRLZjetazs0SMGb5Ackdse/ardraNbTzxRRHeTtYMvJ5496jtkLOssZ2uvfvWjD8hOQxZhnJ9e5+tUhDZZZILR/KRUk/izwcZGR9ajazi1bT3mM0VtxlIy2Xk+o9/ao2lM7sseADkbiuSar6QqWOrm1mVpnnXERxkD1/P1pMB2kM+owO0EbFEOxmYYwfelsGWwt5/tjB5GYhVJICjPGR/WotTMlhq0qpOtokkgzKPube4Pv2qXWLWPyy4dbgeYqkLyGHdv8AGhaAQ4OhXkd3Zskwbhkckqox29+asX0V3qYN3Dcw2pTJfK4Zh1IGPX1NPUfb7Z4orfyyF6sRjHrUGkKr3bx3lykMYG1QuST9f8KYEURtZsuZC8oXCgHINWIL9ynlJGto5AB64Ydz3qnfpaWF+Dbo4jbg7sEZ9v8ACnXIlkjM4jZ1QYLKCSB60FIma1Nld3CTOoIClQDnj6+4NLcpDNDE8MOwoMMwOMn1FQRTQ3gkkuVeafbhWBwPY/hVdJHhcq7qicZA4NAblxLqPyyJFZ3xnrjB9ehqjNLOkguipWJjkseCfw9adIER3nQE7uo65A/rVu2W2u0jklaRX2ZCHkAH29alhsejajpc15rNpBaIkFwsg3POcqmBg4561P4xvr6zMFlNFazLbxqwkTcGGfvMF5zn6+tWPDthdaZbyanepFI5G2NWk3LGfXuSTz1ptvp0cLLqDzMzkFozOSxX09R9PwqiUijq2iJb2kENveXIuQ3zF0BTcRnBGOn/ANatCa5fTtBitFtUdNuZJTHhgxPp70HWxdtJC+ZyzAOFGTlegz9KoXsseo6vHbm9uRECGKyMFIT0BxzRcB2l2FjHoqzxuxvdwEgbgcE9B+I71f0a3u9M0++ltYllS4JZpHTJ3eg59cfpVPWdUa+R9Pi8uyjyEhkVVJyepz13cHqTU2o2unaNpcOm2kmqSXknLyyXZAUE8kLnbz0HGfeoLS6FHQLCSa7u5ptNklvLgrGLj7iQr0ODnue3+FfZf7J/gt9D8LPeyyyvKmPkWYFG+XjAwPU9T6V8oaPbXMVvp1jHOtzceYqIHJKoWYbS5HP4n2r7Z+AGgahpvhu9l1CdTER5UNtbf6pRgc5wCT2/P8PPru8rH6Jw7DeTOwMwZ3BVwEONwHJ9cVqi/a/uVmhkjh0+CM73clZN3p7VQezJnnJnYAgFQoyV9cU7SNLNw8kdx5a2/mEhS3MgwOSKSP0OVrXZLb6f/a1oJ3t8Qy42hmG5h2OO2euK93+GXivRfDWhJZSkWsiMdyFeWY9frXh97fNaSMY1NtFCuSIlJIHYDjnPtXP+I9U1mZJrm0tkupw2F8ximxTwM8fic+1ebi6lWmuanueLj8B/aFP2cnZbn1zffE/SoITy7Oc7VA6n0rB+HdrD4y1eXxVPAVRN0FnG2Dhc8v8AXqPz68V8n/DPW/E+pX6v4hMsdjLGwjWU7VA4AbGAcnBx+Ne5fDv4k6hpE66PYWL6j5aeXHGr7Y1UYwzNtODzjrXlfX3RcZ4l6HyWMyb6nQkqL95+fQ+jZ7ZJ4jGSQCMErxXhnjb9l7w5rdpqd081wLmVTIknBZCBnrg5zjms+b45eIdA8X3FlqenG53f6u1tBu2DsQQPxO79K89+Mn7W+rpDNoWi6X9iurlTGbyeQnZ2bAAx3xkn8K6XmmFxUWkndbHhYTC4ylUXsnY4r4V+IpptJ1PTpLiM3dm6xKzgklMHAA7kcj8q8G/an1lIYp828cZZ1ck5Zm+6MsOmT8vHtXsfwdNxZ+AvtCgx3V3dlpJ5EJLjA5HA6e2R1564+Yv2udWd2u4o2llaNvMLuQMMroTke+TxXXh5ynCKkfqddyhg5zlvY8f0TUL2xsJZVaGSWVwmSpDgYwQp7ev41pWOoxx21ysljO1y+W8xGIXd0HHfoKzdJSyXS7eAeYkpXcXkfIJOSST689Aa0vEKaja6YlnHqERDqAzbNz4HT5vWvoY7H4lWd5MZogk0IST+V5ty6ZUFs+XnufrWf4XeG51e5vbudmMYKpPBkPvz8wB546DP1qxpyWVrpUsdyLiW+dCDIz5Untj8+9V7CC/fTZTHEsGnI23jhmfgevTn/wDVjmzlZV1BheanDCkU87TPkwh9pI9W5/UmrHiMXc17p9lpWnwA8KMEGNMDqcc8e3oabpsIF3cvLPHbF9qk8l2HOAOOn+NQNdfZtcikV5P3ZwEjyT0I/KruSW/Eq3tpstmvYNQOzy18pNqowHORk9/X0qS40+zsdBsoReySyOmJWyAQcAn6c5FZU1lFb6rBmaXzHLSeSrH1/iH45qTV7Oa4IiG2MB8bZG4/GgDQ2rpGlfLFNHI+QJz8w246DPqD61QtoJZrKW6V8wggMnRgOxx6U/Wr+eG1FnNeKQn+rMaAIMAD9M9TVMTxfYc2+ZAFAVw3DepzSZSJvD6Zluna5khCjgAlQV7gniq9mrXetSrGHnijAcYTcdvuPT1+tX9Ku7mDSpZZ7BXSQkLJtBAxwcZ7HrVHSrp7SKeRHMDSuA6xtyRngkZzxSTsMksbXfrYRFaKHHMgIweeAB1/Oi6V/wC3A7q1yQcYX5i3r79BjApnhqW0+36nPcrI5ChQQSSvoAPfrzVWzvWkvoJonQmNi2TyTx0/kKpkFv7Vv1QRWilHLYO4bcHsMevtVO60iabVLg6gqpJ93en3vXJ/wq5p5S58QSy3UjoTmQlBghsc44+lQwSLJeXDwu9wAzFnP60AJpsyaWl1Hb5ugq7mjfBLkdDj61SRby8gWaYeTKhLEdQCew/A1dsNQj+3yFCqOi4DbeA30qNWW4uJTOXbcMllbAU/3icUAVb0WdtYJIEuJrskK7Lkgg+wGfar2m28txclPmtYgmTIxw3TPANNktLt9Od7eNTAMfO/Oewwai1FnjtULTmeXcFWJzyPoemKEyrDLO8GmXlwo3XBmyW3/MVzx6+3Sp/D7yyalOIt0RePlx/GO4A9qpC1Frdo23a7clDyB74q9N5v2sRyDy1B25TgkY9u1AWFuUf+0hIWU7VCqAuRj1NSozQ30TuitCD86ngn2phtwXGxiW3FfmJ6j0471PqdtPEAiRF5VAOxW5AOPmP061aE0VdXkXc7JGApJIQdBmsndttFibnABJHXpWzrli6xWzGaFwCCGjOQOO/+FZ2oWUaW4KqxmClmw3GfXFO4im0LMLcqFUHJ2sck+lI0G6ch2KkDlcZGakEpDpEBvYD059hS3EWyUYUocfMGBApWsBXtLcbJTtyQMNtGBTIlEVmxLMJN2FjP+NWrSRYlZFXAc5JHUVFdRiWALnBJJHY/SkAy3861tZCnyqxyzr0I/wAPaq8FusdjLOybHbO0AA5PvU/MVntbAG4DB5/Km3sqxWAAVnUsASvUZOKLAV4EMNkZ5VJdlwCRgH+tQxowti+4q7cj3HNWrtlSJVEjGPoC44BqO/RozbJGVcFck5wKl6AUnH7sDGT1545qCdwWBJzjHI5q3dsNwjxg9QOmPeqE2AxLcdgM/rUARlsSEnJJ45qxESEJ4BNUz3I4Hr6mrCylQBgD60AWDKdmM5HoeTTZ3LbETBY926e9Q7yHxtyTz7USyZkA6EfpQUj7b/4J7ftMWXwTvbzRtbuVt7CdvMVwpIdgAO31Bx9a/S2z+I/h/wAS2Y8Sal4gtI9NlTNpbLLgBSM7ic8k89K/AG3v/KwCSVXGAGIOc9fWtq9+JPiXUrSCzn1q7ezgQRxwtKWWNBwAB/WndrY9H2lKaTloz9V/Gn7SXhnSvFGvz+DL6G4ezty13iXbEThtqrwe4JJGe3fNfn3+0X+1RqHxu0qx0aG0ihkj3PcXcbdGJOQvoCMZ655rwqHUby2D7Lu5Bkbc5WUrvHTBA+p/Op9PgZ1JVQiDnHAH4U7swqVIvSBcsLSKC3RQuxQAMDofqa0rdEQ5jADdMjrVeCHzVJzgAfQmrUcY3LhMbB8xXkfjQ3c5matrfW1pcgTGWYvtEZibARxyDntj1/yfuv4P+KLqz/Z7Bn1C5hea4CeYHIZRvyQD7gH8z618GaWbOPVbKS5hH9neZmWUqDszwPl79f8AOa/QOzs7fUfhHph0d7a4sjcA3FyWARECkFs57Ejj6Z46ePjk20rHj42U18J+f3xPuLvW/iTPeX9y125QSpcMSWkVjwx9+v6VpeF1gttU+03EZcwxkKwx8pJ68nuKr/EbUrLVvinrTadPHc2EIjggePleFG7B7gNu578VV0mMTpdmWbypVIEYOQMd+a76CtTirHXh0404ojs2S48d3FzCp2wzIxLtg4PTA9sgcV+7P7Luorrnwe0W5yG8y2j3YGBnbz+tfhroFjBciBpvLSZ7oDzZGILgMMKG/QfWv1O/ZD+NsVv4ZTwdBxf2cRjJkU4JVeSPbkfWuLEyUKsXYcpxhKzPz3/bG8FSeBf2jtctDGqwXF7LcRhVwjK5LqR0HGf0NeXWlk91r0Fyd0qRgs0ecbsDp3PNez/tnPruufECDxHqkkIdrt7dpIkKqpViCOT3w3+cV49oEpuWuHjViCSoYnFd1NNxVycK1KOh2HwW1q7uvGOo6bCxt0ZxcQyTyYEbDHf06/5NfqEv7PF38UPhdqS6hKsdtqFqhgjteHHGSQeRz7e/4fkKka2V1LexuyXEG4hkc/MP4uPcZFfr7+w7+0bpPj/wJpmm+b5clvAlu6NkhGUADn0I/Os1Tp05873MJYKNWbcmfll8cPhHefBHXp9HiN1LNErvNDNFtXk5Uock4wDnn1rk7mGE6VDMjAq6qxKNkc9D9frX7C/ts/s7w/FHQrTU9B0x7vxJFKFjNvgbl5BD56j+WSema/JH4wfCjVvhH8TJ/CuoxSxMwSU28pKpt++cjp1B6V0KS5rIrDynSk6VTXszLvkt9H8OwiOVzKFLNGhywBJ7e/eswTbtKtpSgRDkg4w3br/9etrXJ0v7iCJI1hXIUIoGSMc1j6tcb/KhVXIc+XuA6dv8mtT0BbO7MWlzkxgB03bQMkkZwc+vNQ2VybbSEbblZG3cden/ANerOuR/2bax24kDltqNs6j1z+FRahAlra+Um5VYAKF6rnHP4ZzQNMmtZJzYNNjZu4DHvSaWN0dzJKUcbsKpGT0q5qcVno1rFDG7Sr8rM7NweOw9DmsyM7Iiygrkk4PSgEixpkgt7l7jzN4OQqA4H/66Wz+zXl1dzHzDPGOWTkD6j8cZqzaILfQZnkiAZmyHC845JIP17VBYyS6fZ3RDBDMNp3L8xH+fSgaK9libUldlLKvzMW5P4/hUNqr3OqylQWWE5wOcHrk1qaY6i2nJUEMpIwuTn16iqVrM0LzSB1cMMBRggf596AY+2d73UvLhjO/cNxJ+7xnNNmjgi8QQeY7AwsxDIcEjoam8P28txqF1PErudmD5YyCcf/XqOxiJvri5aMTuAcBxkA+/tRa4kyu7f2rqyGWFjGhLfJk4I6fhxzVi8b/ibQuvzCT5tp5yeM5/GpdFRhf3OCFidTuHt6Dn2qNYvterIodIyiEhnOABnnJ7dKIoodrDG6uBEqEAurcAYU9Rn/CoPENxLNPbRytJMPMUSLGOXUdRnt9f8amhDz6+Q7AwyAhpQcDI6fgc801Bcy60UiCPFGhJJPI69O2KdhXLmtCKe6tntSypgKIm+Ynt+fak/wBHbxHaOVEEgVs7H2qAAMZqrBZNd6mqrIIj1CscAY681YtbfytReWVVljIIUgZI4xTBCwNKmo6hLIoliaMhFTDAE/xZplm407TCIZvmkYMyjhST0/AZ6VNp7Sw2OpGCdN/RYGXJOScY/ImorbE2l27zWxtJ9pDKoJUsD2P+FSMmupIJWTcRHIE+6eMn1/GoYrplsoo3UGPeS0seAT9T69qdJKtxKVuIPtO6HYroPmQ9iP8A69V9OsnisrMtIJ0WQExNwWPfj/PShAT2Mn2cykDaC2UkJ+Yev40XM0jaRc29ssREjZ/fKWAJ6kc/hVMRiFm2OSd2ShOSCe1aE8Eb2tybki3YKpU7gAc4zkZz+VOwGslxb2l5oksIEU7JtWBVwAQOSfy6/wCNMS6fWtX1JL1Y4ECB0JTG485yOnGBiory6jS70r7ZGyB49sc8eMMcZB/DFVtOfUda1XUpnKMERVWMcMw74H5UwLenwXVvo9zFBKlzHJM0hjIwI0A6A/UVV0hxdeExHdRG3laR9z7duRnHB9AAPzptja28un6iq3rWkqFiYi21XPXin+H4LqLwvqMszJcxK2Y/myeM5yMe4qQJPsVxHoSQR3PnWkeGVpVJIb3P41HPepHoY8y3S5CR7QVHQ57c+9Rzz258PvIWkiecAmN87VH8qg06zv7DQUeWaCa2ndnjSJCGHqSc/TpQAtzFdw6Ek1tOpjdSVjmXccdtvPbnsasxTvc+EbWG6td0gjIWWMgFjz3x+nrVYzW9x4fJkilidkIUk8KPXH05yKWN5T4Tt57O4Esb5O3qRjI6dc//AFqALD3sdrpKFkETKoB3nLE/njIqCLVJZtIMARDC5JyOvGMj+VQGR77Q4Bc2pQgn96FwHOfyqLTdLlu9CdbGUTSPKQqHGBg88/n1oAZp1rDJpUsckkn2mPcQY3IAB6Z+g9afokjNYXIS4jlSI4CtnefU5+varuh6Vex6fOrWuWRvL3KeW45P0FU9O0+zmW/t7edkvY3AdOAFBHWgCbTUTUpSgjySG5HX1x9TisqJxFeSRxytEp5YLxzV/QLSaK7JV8umTkcH8qrYJ1UxzW52KfmZuCfSgCO2Mj3bMQXC9AOn1NJqGRcLIqmL5gcLweferEdskOqbre6Rxty8IJJHpkYpmoxPBJDnLRSE8YyR/wDWoAh8t7nVLaVZ5DKJB8zvnPoP6Vp63fzMHE6lZVOMnk49AeuPasya8tbWZY2DCViCgZcYwOTn606/uHnxI0hkYf3jzSeg7le6eG3ghxK8YAz875PWrE6zCzR2hZgyk5bkGnOBdWhY2pYovzsOQR60i26y2W4XEirj/V5BGCOKkGMtthsPLDEAKQAuQM0W4JglXaZWBGAo4/GorO3klQRwozEZAK9BT7CKZRLuL2syEqy5weP85oEVbKVo55FkiKA9McZ44q/p7yL5qR7GR0Iy56e/1ptupiYtuMxHVn5OT0p9uY1uXWQ4dhwAehHtQBQMbm/3HAfsVOD/APqqWaaUzqsbAluSSM/rWhbItpemdGWYjAKMefpiob+5X7VbPPbiKIyAYhYrmgBbi3nt4FJCyM3JVTyPSotQ2pZmSS2nilC587qNvrjn+dXtXNjZxAx3eUkcLGec/T8+OaLqeVdIEbFDA5AZRjJ9vpVgPhgWXTCY5kMhQkk4IUf41HaLN9hETgO5zuPfH/6ucUsLW8dqf3ISPptUUQXEc5PlTKoAzg0ASWFxa+YBM3kKD8xY8AetQW9uJZ3FvOJYskruBGfx9DVq1K8KEWYscEjqT6AYqqkkcOsSw3cUsA64XCjb2IHtRuA4xvDezJNEFYHAKdcY71BKxmvUjw6RZyxA5qwikarKYpvMQjILrk/h/wDXpdXnmg1GOKWNiJEyHA4z6H8KLiuSW1lLFe3PkJHcoEA2nlgD39P8moLe2E5lypiG4guOuO5x+lSWckUOpFS7xGRBu6noccfnmhdQkgnmQIpiJKkseo7EVRI2zgfyXRJg+GOQxwxHb2qa8nC6jYZtGchQoKdCe5P1x/Oo7e8s54rlvJkgYAhSpyM/zqrBeTm2gd5S8oYDcxwRj29KGWWpnhN3cRskkAHIAfaefU1XkeVrIgHIDADuAamu4Zrm8/0pEeWRQwK8gjsPyqjBbXEkM3lEuUy2xuM89h7UloQXJbqO9uYJHiSF0XaXC4yPepmXy9WeWKQvGoBWOQ9cD0/pVM211FBDM8WGY55wTmryyQ3N5C8qbAzYcAYA+lMaRX0ZreWa88y1IkIYKwwfm6+vpVWKWRNOkZblX3MY2G4YJ+mc+1aWmwbtUeK2uIy45bIOcY9KoaVJbvJeiazZQjsMlAVZs/1oBov6a07aLMnlK6EAFsg7SPSs2FlmiIJkRycDjA44OatwbGtnMU2wFvuJwDntj2pqvdR2J8tRLvYgqf5D3qR2J4opHsru1kuIpIZI8BQuSWz6+1U3tZngdZFBU8eaMhgfYYqxZLH5FyTEwITdlc/Kc8/596rwT3ccMoR1MR+bB5Ix0Oevemhk+Y3tI2fzFnViCCflxjrj1qO+t5IreCeGdMeaAYhyxGeamtkN3YSsSoP3VycHd/8Aqpl1Z28unMC0qvuBBU4A9cH36UPcCxqarJZCSS0Z0MoKzcZUDtUVy2mrbu6ieGVRlCvQ4654qYXCJpCWkMgADFjuycccUx4mFqillkV1ywHGD9PekPoSi482xCh2IUZUZ4p01yH0owXEQlUEMNoxtAPrnr9agMa3NlPGtu5aNeMIABkfe3Z9faq6vALVoY55RLtw3tQI1biOwm0SWKaIxE4YSA4yOuBVDUHkubSJkvX2IVCo/Tjpx706EyPpF0Y3i3BTgMuSR/jVWzW4Gjq5t22LwrYwPTr6UEGn9uuZ9NmgCeYNmQq9FI/TFZ90m7Tg0du5l25U8AZx0p9qLeWwkZpTFL1DmQgdeVA5/LNTIjSxMVcEoM7RnOO5oKQ+5ubOLS0CTNAxAEm9toJ69enX1qHy5ZbRjGyuoAOFOQeOvXFTWTQSW8izRCVNpGHXPGOuKTRrOxaxngnM0EjOfLcnaAOccf40DI7WZpNNC+VhVYhc8/UccfhUVo1vcwSYfY8Z2lSMc+x9an0smOykitbkSxK568jfnnt+FQ6eXtDdRTwDeX3EDkZHbNAFmwmu7xXhgMZgjYBVfgufX/69ULd7uaa6tktDvEhO/wAvO7HofSr1hPZHUZ2lMsIkwQqclT24p0clxZXqW0V6krzMdpUncCeeuPTGaAKNjdOZ0SZGRhzhGwSKmk05v7TDWl1GLR4w22UksWPX/DFSST3NvqyGSBHlAZS2Qc84BPTn/Cl1BnSW3fy2Q7iCQMHB/wDr4oAWGK6t9USPZBNDLHgSqcEN9Ov4/WnarBG0MTTW5DI5JfOCf/1VW1CHY0E0E8pdyFb+EIPUe9SalC1xZyYvpCQoxI3ALdv1oArax9j+wieRzAAeqZJUepq5fqr6OJLe+wiYdShBGQO49DVVIZJ7J0UI8ojPzNwCcdPxqSxYzaCubApKykuVBJ3dwKVydwe5mu7JPMbzUUFgAoA56kD+lS2CxT2TmWJo4lGMJhWJx0BrLszHcRmIMRjBMYPI9jVzRpbOKS8he42kYIVhxnPr9M0xor2VwIVlVd6EqysCcnn1NP0AeXHcmK9njw6jarZ/yPf3pYC639ykcgeMqCCAQSOeCfb/AApYTNbaxaxJEqyTnKhjgEDg/wAxQMVbaV72RxPv3DO2Tr68VXmu2h1FCbMSsSMuAMDPXI//AF1JqNtJbamBNC8Y3bl2+vvS6ubdkhnDSRBJMNIVyMdME/WkwKutyPZXEbPbS7JWyCoyAO3H9QKbrdr5sVtcF5EKODHhmBz/AJ71r6rYl7L7VHcCdI1ByTg4+np9KqTG7vdNdtu8heGZsgemKkBL6C7ktjIHWR+GwxyWGOfxxT4gstiA+FGMdMEfj1quti02kLJ5chcHs3APeq1nMZYJBIGQ8gBuDnpT2A1tH1BI9LMPkJO4Hll25YgHr+mags3hhMyPBJKAGb5cE564HNR+HbWeS4kaJiY4hlmwSQfrVqYXdpqEssMyFJIwo+XGD3IPvkCncCGwNvcySkPJArgFY3XawHoR1qvJAsN84inQo393IA9anF5cPfwDbEWIKswGMk+tR3W221MNNAsxxtZEPUY4x+NFwKtpI8Wp7Yx5xYMoDfMD26frSXrTWN4RJsywx5e0ED+lVryB7e7imEDIOzcjHPT8qTUzC11BNIzxqCA5XkstSBatyk14YmRkQjOUbbx6Z61NbwiynuPKlKxu/U9Sp9TUVg7Qakktu24Lgr5noOQDWubmE6lJLNZRTwSRqHWMZKc9R79/zp2Ab4beRtReMGOSNV3EMgJA7EGnXNkBrErJG4LgFkToefSoNJt7eTX7lIGeJOgOeigHoK0NOknPiKeGGbMJhO18ZLNnofqM1QFaxIOq3SxsyIY9oVuCpzx271navI8UhwMleGLDBBrTmf7RqszbE88xrHg5zhe/+NZeoLaXlnKZpXEqswRkYgMfQj2I/nQQYN4GnjLKoJ6k4yfzqmQRFuAy4OeOKtwIFUoCSTwSD1qEBY8x4wQalgRl2kUMo+foc/1qzG7FckAOMcCq4YJJ1JB49KkXbHMGG4g4GDSA3lS5vLRp41QtCm7KrgcU23ebWrTafJgniy+9+Bkj/wCtTNNdYndD5oDLzsYgY75/wqRRHpN8VltZmt26beSc/wBR9KaKuT6RLcTQvFPPCAflJXIHt1zUlldCOd7aS8KKcnaDgfXH071X1HFpqUUkdgz20oyrs3Dc9x6//WqbWZYmhivEtmCRrlkVeVGPTrVDHQ3Ts7w+W7tuIUYySM8fnUGoQNNatlSrLyB0I9R+tW7eGVhFPDvRSoKknDbv5/5NV2ia2uXa5mGJMAqTnH096BM42f77ryxDc8YqNVPAHI9eg+taGrRCOdtgyjEnJ4OPpWeq8nJ4FSySZcYK8g1LHJtxlSw781WXOdw5x+dTxLtwRggnmkBeLh3WRFEaHgBelSQsIpgZAzxn+EHGaroCCVbDE9MHgVKUZNyMDvU4+lAFqAZ8624hg25USdfYVJp1vK0EkS4bgsWHOMDnFVWZmUOx3v0AGT0HFTPGY5o52ZTFtAZIyQffI9T60AWvPCQIVYvMnBY8BvSlurWOeOC5ebBByyI2Dgepx0NU4p8TlNoiikPDMMnHarUXlrOYnJdCDwvegB19HHeRRz2aSB4+WXO5SMd+lWYhb6loIjlCrKGIcK2CR2/EVWsma0vAglEEbkkMPp0x61Pb24g1B5I1Enm4UZHGee3SgsltHN/obW1tAI3tyWEp5GOM4Hv61JbxB4UyoMwydxOfwpLVZLS5n2bgZMZUDC88HHtjtWlFCUtUAQBFdmMhHt/n86pAJGv2UK5Kh+mCMc1WvNU/0sKkTOWbaIxnH4mnXj+YVCAmNCTvxwOOcfhUbafJPpovLOGQJDJ+9ac4JA4O3jPuKYEdx52iXkZnjwG+baDk/jU2vme/gtr2GIxCP7kiDGBUlppo16F0hnSa5RS+wk8j0zTtDMmqwC1mfykBIEIODkGi4rBFB/b+lSwzukl0EGVHG8Y5465qlp0sEcP2W0ilMgyhUMGOR14xmkW1fw94gdmYTxOAEYHC7gScZ9wf0q1qkUtw8l7axiCXhnDLkfjQFiCX7TDcRZZrWIttZHGSB3zUeqW0NmrzpP5jI25kUHt3B96mkk/ty3CSzqkuM7UGA3Hbj+tVNLmiiZ4nQzFMqNwJAwfWgktQvJ4htC0UQi3qdgKc/lVWxUq5M+5XA2tGrY/L61bYS2292bZATkIMjbn8ahnYSxpJbQuGjyWk3ZyP8+tAERhkilVFAgBYAyP0T689KlvYxco7pIJ2UfNgcZ7GmJdC9tWjuT5hOMrIoyPYio45zbyFWHmRDBAXgmgpC2YlnhMUoAIxngDn61WmiazZJXAaA/eweSv5Vdv0cqkiZHseOPUU62kiktfKJDvyCp5I9KVgZ61rF1CbyOw3R+ZGAzRRtyowcbscceue9FwILm0itxLl052E4J+g9qz7Kz8tLu4njVPNkVvOjXLYxwG+uCfy9am00wrcT3dtFcXw2FWlMO0r16duMc80IkS5jtNDgngELrcyMZpJCuDk88H9fyqHTNGnuIZNUv7AXUT7VgMvysuO4GR17n6YpLu7k1nUUYpIJXCqUThsAdvSn3l3fS3os7SO4jSNsKLiYSnd3IGTgdOwpMpBomnST+IZJ5Y7W0trR8s16/G8cqVGe2e5rbsNNvvFWoT/ACx3dpCQJpoJPLYuOgDZGBjGRnuM1U1PULWXRjbNb288u4HbEdzJIPUnv7CootUs9H0N7mZryzuXlLNHlkDMRgfLnB4AI4qWaw3PQfDHh7Tor20sIUkh89cvNlXcsTyC2D1zzmvt3wXBLbeCrBEtIrOMxgogG1sY4LLwAcDoPaviH4T6fHcaho8ifbNTuZJFkSIoSpUuuWYYzxnj8O1feF/EYNOtoJGYRJGp+c9+nP1rzZu8z9VyOCjRT7mWJktblZJWBYZ46gep/WtTw/aNKjXWMRSj5crgnrg/1rJS3hNkjIoQ+ZtzjaDvbjj2zXX/AGjy2htYwZFRMM+MAEdB+NEnY+lrT5VZFYaYk1wnmBvlP8JGCPQ1r6f4btr90SMxLsb7oAJP1A9ODzTvDOh3viLxCunxRrtKq8kpY/ulz83rzjoD+PFfQeieE9O0ONfJtohNtAebYN74GMk1xSp1MRpB6HxuZZusI+SOsjyCD4bXsixtDp9vIj8NcTnDlc5OBjj/ACa07r4cJ4btJ7rT706ddlc7IdojY+4INet3ikAAHGRXiPx10bXrmxje0maDT1BEskbZZiTwpGM8+3XP5/F5th5UU07yPm6eY1sVNRnKyOZ1tfFdrZyTyx2E08gG+8WTDlRgdhj9K+ZdQ+EXjDxd4xu5NRlWw0gTMzPkbzGcHjjPODnJ9a9Ru9c8RQeF5tJT+0ZrmfatvtXaqgHJCkAnJ561xEvx/wBY0rXF0TxDpP2IL8kkrsYyRlQGU7e2fX15rHKVCOk92fU5fJKskrHdvaW/hnRLXTbSQCKyt8LLMRlR6kY5buPxr4D/AGltRudZ8ZvaJJKo8wuWlTar42kZ7HIPb3r7g8Y+IYX0a/uLd4Zkjg/dyP8Adz7nvxkV+dvxY1uXWviQ7MG81GZHdh8qjYpCqPck199RSlUSWx7edVPY4NpvcZeTvcwQJIqwPFgs0C53cen4U2/NuqwGKS5JBJy8md2eSDx61Jp8UpZGThl5JPIGO31pmowvJLC2EDyMQqnlsjqcV7aPxacuZlq6vmaxhjESBk5Ljkt/9eo7q8K6SnlzElgSVIwFOeOP61QmLPK9uCUnjwVEgyD6ge9XvEJkaJbMxJGQFJVeuOpz7mmZsj8O/ZrX7RNc2/2m4kxgsdyoewAPr14p2j2kkF7qN+iQCUBUSVhllXJO0e5J61Xmt5IYVYusWV3ADk4zUs4+xWo3NK8kmCNoOAPU98n1oJFsNKlv9YmkuZYrJo2UiVpgGlJ6jBHbjp7VDdQEawsM0c14fNfdHBwWODyT7UaUibgjbpISxLPKS+Djp684xyaPDFvNHqMl2GFsi5aNSoBQdzjpyDVgR600dw0UNraPKz4AhZslvXJwKsa3dzWyRrIluFjADQWy8oMdAcdvQVXa7Da47MXa2QEKyLtLHPB/x/Gqd5dtJqK4XzSzAeXyS340Aak7B9FV49SaSIjesXChBxwfzPJFUNK06xfTzctk3kgYrLtJDIDwDx19Ks6msc0EMQtxEBzIhbq2RgY9BzV6S9WW3eOURoViAjBGCCM5PA+nWlYCjoUP2TRr+7YIloGyz5+aUn/DI/SqGlNGZbyaOMwSKAoJ4OT6duea1tO0a2sPDNxLNqi3l8VytvG+ApOCeM4wBkZPvUGh3apoty6wsQWJ3MoIYeh+nbFVYDO0S/a6e5IVZWU8kDLBf85qVLa2l1OZIC8IXJaaRiVcfTPWtDQmks7fUbg+WkQTaqhMsxPQA+nNY+lmVYrl7po5ZWJCMgKqB34/+vRYLXGwXB+3TKEieJwQNqYOe3vTrSJbeWeTazsy7drMdpGeOKd4cEr6leLbFJZYkDvkAlcngj34qxbQC6vXDuYHxuJY8Ac9RRYCnFFNIkspZ0gXGR5hC+x257VRntfPykrs5Dht6nAwDnAq9DKLhLlZU8+NVBIBx37fp+dNt428lyqkIOBkf1pFk1yZ7i3iYkOiggN1I54BNUxIbd0DzbixwqsAWJz60x47mbSiYZhFNvYbW5GM8GnXSyKsEctsyXYwrMo+RemCDnOTQBb1y7m066jVIiLkoChYYUZ7kfX0qS9uLiOyG9zLJOwJK9cep9Kl1uKV3Mkzi5kGDvAyB7A4xVXUkt5rHyvOdriRPnYHGwdsU07CskaFw1i2hvDtIfy8Fy3HHOfwqjN5TorxkMCo+ucd6tJKD4ftwLQJGIipYqCWGcbs89feszTlE+nO4G1T90HIJHSmSZ9/CRcoBxL1yPTrUhuA9yQUUogztZuD/Wpjm3dH8zY2cZP8qr7YhMzSEkZwQvXpQAyNkVZiP3ZzlVUZqO4eX7NFlCPRyCB/9enKoCSbflOMjPJNN2F7Q4fBYYweuT6UAxt1lYYQHLKMltwx+A9veiUm4ZGAUgfw9BUt2D9ki6ySqQoAAA5PNSXEaJcRbhgDAKqcc8UAU79Cb1VIDIMFgOQB7VXZxJebSjIF9fT2q3cTeZdPtyAWGCQM1Gi7LiSVcOQuCT6e1JgV3UGcsDuYDoRnArJuhuc9DjIzjkVpNOCj7cB253d6zpCUcjAGecmswKqYMgBHtVoDMqk8qKiTJc5xnrnpTo2y59DxQAMd8rHgeh6U3lck8D8zTyAsZ6/h61CeFHXOc5PSgBxk8vBHJPc00SBh7nnio3zuPGQKTnkkYHtQUizGWcbRg9AAa3bWKRYlRjtAAJ74rM0mBZg3ykv0U9s10Qt4o8qpJI4JPOaBklvCYkPdyB83bH0qQPIfNEZJYjEmFxkelPg2cb2YBSASGwcUyS3hjSRZZmgSQ7Y5C+GYnpg/WgTL2mCTy4x5cRjl4xKOc9iB7n1r9G/CfgW00T9laXSr+5VZri2fiIgNuYbgBnvyevpXwB8NdIj1v4i6PZOirFDPGsgmOCeQWz22lQf09a+rP2wPFUmk+BtE0i2luYnkQyGO3OAVOByeB90n9c15levy1VFK55tarFPlZ8K2VgbG+v1eJ0eOdo13A5BzyD7g1t3NylloUYFtNLPK23zlGQCT0xnoMiq+k3EUGjPLsluY2YsCBlzk54Ht61s3LCSezs5AkdqhB85WwPm9fp0r0ou6TOuKskZetvJo2iW1mjyPtYSK5TJBLZPPsa+0P2X9Qn074vadcM008V9bpIhjU7SSgBB+m0/mPx+M9WgltNStrK6fzYF5VAMlh1IP/wBevXPg38StW0P4g2VrZX7qlssa2qwMNxZ2Aw7EemST9Oma4MXC6UkcuLpuSUkfQP7Y/gLTtR8M+MNRe/jsI9MlaeOIoMTSuEbb17Fj6854618LaPfMumsWk8uWVeABxnt3746e9frH+0J4HtNY+F1k1zp0F+srl5BKuNz7DgnjuR396/JNrQafq2sadJEqiG6IQK24IMngH8K7KTUoJmGCvTbhI0oIHjs5J5XCnOTvHU+3au2+BnxY1v4Oajd6paMIrIyIpWIDY+D3HXOCRxXF6jdGKwgjdiy4IAHRf/r1UPmjRFMhBinbd5aH5lA/xzRUgpxcT1Hpqj9mP2e/jUnim+0XUrm/mu7HUrYLAJWJMEpwXVgOM9MH0z0rz/8A4KhfAa08YfDi18faeLe21vQ3HmXJwplgYgBSf4sMwwD6nHU18hfsXfGSLw9p2rWmsX8sGlR7ZrQy8OjbiAU46k4BA/xr6y/a4+Imq+Nf2aL+Kx82S3ktI5m28EqrKWyvfjJ69uM9/JwzqQqOn1OJYiME1U3R+WEN1LcvCZ0KShQQR0/DnNOkdGvbZDuLZJBH3Rx398VS8Ol/tNzlmuEt5XjXccEp9OvQ1qWFv593LJEyARA8PyQM+nTNe4tDui+ZJkV5FHJrNssYkMR52FslsetTXDPqerW4dvNKkgxscEjH9KWzt5tQ1OaRWSEKpxnqP/rn2qKzsmu9ee3mnEMkKq5J7k5wAfcDmmi0W9fQEQIqAEsAq9fp+QqLXJfszJC4AYlYyV6dscfjUGryi/1WKJi7FGyGXOOPWpi1pdXSxzK00y8n58DHqR+A59qAuXtcimtdJtLaQyZClHJHyA1Sns4309DJMZXfC8dOnX6UviYCa8t41hlEXlhSA3HXj86bcSM0sMa4Gfl2nHTFOwxqeVZaQMKTIGAyW5P1qqkhWFsxlkLAnIwOOn86uavvXTIox5YcsADnnd2zTdfmnsNHgsUKJKWDTMBwD2GaEBa0G4u7LTbobkt7RyeVUAsTyT6+351mWt4ZdPmu5ZlRthZolOCRnjj9T9K0dRt4NJ0uCBZjch03NJv3ZPOQPYVUu47ZNGh+zopdo28xSfyz+FIVhdDWKXTri5B3ZyFAyf19aXTWlhhlMqo29sAgc4HrUyG5tPD1tDLEsDbN6qDkHPqfWmpYS2+jfaC4kEp28sWw3+RVAytoSTXsupTKwEVqVVoyMknqD6dO9LpaxtezyFcTP8oIY4HPf2q/4ejWx0W7upFaK5d/L+TgMCOAf1/T1qhpMF3b6TcXlxCscLttAYZK89R39qVyS7pqzXep38zLvSJQFaNQFB7io7C6E9tcSq6xeW+0owBJ+lM04rF4cvrqO6VhO+DtYnpxx/n1qnG0VvZFsEM2CWx1/wDr0iki4buODw5PdSIXfezGZBtBT0HfjNWLgPF4UtAPLuYpWHliHORH6ZJOeCSTT7q6Ft4ShtpYEFs4OSfvOoPpWZcBGudNgtGkQMcQxySEgDuD9aBmraxpbXwktJmURxhisvc85x7dqggR7mOwuYZFilWcsIpQQGA4Gfpn1pmry/ZbqSWTETxrt4bovf2xUv8AaAhhsvNBCqxKsqZ/M/40AQupXUp2uCI5VfLbOTu61f8AtSul5HPCZw6ABgMnJ9PeqcEp8q7nKCeWRhlZOpz/APWFbOjw2cVjcytKBcB1CxZyVHv3xTvcCnFHdw6rpqRQm7slLDymG5h8v3gCfr09altNTtp7maSFGWfeQCF2kDJzge3Sj7RbR+LYJkMsBgiYbWJVGbHBU988kkVSluIop57kxsJnzulUYPPXJpXAfNqq3FjcrFbs6BizuUyw+neorG3CeHWuI5WLEvuUtx14GPX1o8NvdQeFZZ4rtLhp5nDeYM7VBIHfqcH9Kit49nhwwi2MRklMglK8sf4sH3oA1HndPB8Dz2iFwcb+MHr+P4VS/s5D4ZQ2VzKVRdqiSTcCPbuMelWCwPhGAq63BYZWI8464BrPj8y40Vc280DgcseATjpjnpQBoz6lIvgu1jntVkKxldyjrzzj/wCvVC2W0HhKJrRhbuqsZI3zwPUd8VetZzN4YsXWVJEIIfzDgqc8jHvVFtXkm08xRWHmRDKrMiEkn65xQBatIrh/DQZZVlgjJQbSRtwPT1OetZek3TNaKFhMJDEEDjoef8+9W9LSO88MyvLJJBOzY8hWAA9Mj86g0i1u5rSdhETHExwOMkn0FAEugXjub9YLoRPuwybsZ9QP51V06aVJLtJ081g+VZBghfQ//XqxoltHI15HJE0c6kuWVSTz0BqCxsWfVpczAI3BDLxn0zxxQBY0T/SdYkUP5APzZbnpycVFcSNLqCRqwlnly+NwBAHtUMNjLbancq7B0TKrsyBVW5sFl1e2mjd4bhFbDHpj0oAm+0W48RWou4JIlYFWkh4II6Z+vpT9Xtlt76Oa3uXdAx+RuRjscetNubSWKSN1Zbpy2cRgk575purRmby1lV7aEuFZxxj8fegA1Oe4d4FkSIhmzkr83NWLuO0jRN0bQhuS27H5VDex2ltCZfNkFzG2I3J3KB0H40ahBdXOnwiWTz/kLBsYAJJzmpYDpN9vEI4bkkTAqrKeTmm2zyFBFJE8rIPmKrjPrVaGSB7K3WRZAqY5VckD61LDP5+7a5BIIB6EijoBHpk7wSo0czRZlywwDgduP8a1NWu/P1mea0RHWZcuNoA3dOB6YFU7SP7OkqvCC7HKv1IFQRyG4upSGaHYBt4wSc8+2KQmxsIZ72ZJkaFiAQc4BznGOO1Ps1eC68xcy4BU7uSQepqZBMkomLRSx4IZZGy3tgZ/lTLQ+bqCh2EAPRicLn3poZFeSiO9VmBiTPyk8HNW75xBIkxkMpBBCMAetQ6zCoeJfMS4QSbio5+n+NJfSRyqqrGYANpwxzgjrTsBcutQSSyDTWKIOhdBwT2PTrWfNerNagBgFHXaeKvXqtLpahboRKV5B5AGeAP/AK9V45oxpe82m6RcgOMEP749qkC1pt093pSeWiuiMSD/ABe1ZthKJJb1pE8pozgkD730/OrmlmGK2MjOYmOAABjbTtLnl068uwNk8TkFS65J7nNWAyyuPKuUWKUwupyC3Gc+9MvDcT6kzOROzAfMDnHPrUjSi7vi7QBMLkY6Hn+dTr5UN+iWokDOu8l1xgf40CZQdnttSgjcFHkJC5GMj1+lWL7zrqfduDSMMAOcKB6/SpNZe4hksJCglUSGMkjkDGf8mrGrypcWllIlstvtfazDjdx0z657UEle8s5rC4iWVhcMVBEicg8dvapIja3V8I1lFrIV3YmOBkdeff1p7wlntmilBLrgqxyAffPtzUk0psr8CeCKdiuRgZVs9cDFBZXs45mh1BkRJUQ5KIOTjuO3WqbSRywx5iaNmYcHGRVqwignubsh3t3dN0al8AHuCPU9qgnMojhHyOEI2kKP1qhXLeXM0f2WQZVQU8w5we9OtYWja4iuIyhPLOp43Hpj29aiurlGeJChiaVeWRcAN7YpbY3LzGJNuJMLljkmgkh3PNpoLTxmVHB27sgYHPP9K0L9mii0+RrbJfK+YDjIx1I9OKzzE8lhdRz2xDRkgS54P0qWcxvptpNHKWQtsChshTQWRvNFDcxPI/kLv+dlOD+dNtIoY766WG4MkTEsokOT7Y/GriRXGjalZTTiC4gJyEIyH/X9apnyl1Bz5RRSzNhjyuT0z+NAD9OaUG4R7cgRPjI4B+nU1HZTGZmAmZCGYbcgACprSWVNSnitJowzBXUOoY7uc59sUkKRR3E8bRoWLEtsGBnvipAlsjci3nfcjocqQpGfy6496p20c2ZCYi8YySy+nbNS2AhY3IO+BgSBg/Ke+fx/xqzAssYO1wQ/3QeevHWgTKqRrFA5LOQSWw3QfSpbB454XDSIyZwFOST9P/10/Q3kDTia2MiHcCj4ztz2/nVDToIdzxpIQgkIOTjaP/rUDNCWOKS2eMxlwwKhkOME9DTrbyI9LKfOZRxuznPFN05Hk3NDcIqKxwd3DY9P6VHbSkFklTID5G0cH1/nQJj7JnlsXjDlQV9ecD/CpbW9VNOl/dGSThcsoJPPPao9NSJHlWRGIbqVPI9wKqWS/uptsoCeY2wSZ3EduP8AGgZdtIbS5tXE7mIOPvbiqqx6Z/lio7B51s3TcqlCVVTyCPXHvUen3c7i5hEPmY+RlIyM9Riobfz1d0nDBgcEEYP0xQJli0gI06WNYWZ42LfKBk+uPbNVrN2uFALNbkcNnkj61e0q4aO5lUSKxXGVAJK+mad5LHULhYwSX5GQBQJIh0FLm5EgjuYEOWCvMMqfT86W3mkUuLpTPKhCsUbAP6UtnGINQkjlt3BYYVA3J9Mdait7YtqrqspiiZQSXOcc07WKH2H2Jb+a2PmQxMhkRA+MnPPb1PNQrNDa3ksa3KzLuwCjZ/MnnPtWhHDLp2tDBivbaeHasi8FDnkH9Pypdbty18jXVmqFeYyFBX/9YpgVQ8iX0TeQJSSAcEA/U+1WNVEi3KTmFEY8qyjAHsDTNS8ma50+73tbtG+JNq4U/KQCe/vmmaneSJYEpNGAr7g8vIx3P0qQIb2Etc205LRIHBbnjBGD7dTmrniNfItVlW5DsrAqDzuz0H1p13dvdRRF/LAMYAWP7uPWohdG60xzJbOVjzGWVMZA6NnrQAl1p00ulCVmVw0YZlVsnPQ/jUm6GWxSN7cHbHt3Zwc44z7iorDULZ7FI4JZSYiT1yCe4FT6fPcX8LgKCqFmOVwce5oAq6dLBHbASvJFLyMYBx6dxVjRTdTO8S3wjgUDcQxBz6n3NR2t6od08mMsf429frVS18u31SVtrIHwGAztxzjFJC6mlZanLY3dxbxxRl3bH2rAy3sOf6VBLrMdvewM9okilgCqJgEdyR+tZGoy21trUSGd7dGj53tgE9sDNSOH3IVk+VXyOOtMZp6hdWaXgeBHiVxkBhgDnkDArN1KaJtSguITJHOMAEtnA9v8+lXtWhuFe3lMcTB134XgkVR1W3uEgSVrcEhdyleePrRsBoautwkS3JuxMRg5Byee2ajnupf7LJiR3ibIkQDIb6imXtvC1k6M0sY2Biq5Y5x1HT8qfYi1vtAneO9ktEx5bJKuCW/nyfal1AhEkFxohVopwQApAQgZ7cY6VXsJPOg2NMSVbDAHjNa2lXN1Npv2ZSHcZAzwSvp/WodChuEmuC9hHPAzEExHLK3qR70wF0G5NxFNsnhAjmKPE5xx2IGMGoNPsJxfXKyrFOituXacbl7478U1Im+0uphFuC5JBGeM8f0oSWGLU4DNJIsZyPk5Bx6/nQA21vrzRNXA+zyCC4XDODhSPU/yzRqV3EZLeOWUwIzkgFsA59/6fSp9Sv47W7RFlEigYAcYIz2/On6xZTw6cjiO2cnEiu8mCuR06VNgKOsR2kVzbT2szoFwpLsMc+n6VLfWsNvaJdJMTIxI2swOMU65la509Y5LS3aBvl3hcs3FLLi+0d4ljCzxsGEgUE7QOc+1HQDHu7iUlWE5cFRwemT/APXqxd2lwthFJMEKAgY7n0NZ+pSB4V3KqE8fKMD61N5aLHCvnu4xlsHIHtSE2W7R7fLs6SEBf+WZ5z24x+lLpMg33jQXDguAWjdhxj0HrV3TNMntrSa8S4ieLBAjCkOB069Kfplha3VpcvNsBWNmjk+6SfSmmFxmnuxjMvkvOSSDsxkmiAh76Roy9tlc5HUH/E1BpVnPa27yRuGLH5TnlT6ke/tWjYKhd3voomuHGA6LgKT3H+FUSNsJJ7fU1VYzLKAXVhj8R61m6nbKzy/KsZDFyq8gZ64/nV+KFbi8eOCZY5VyFZupb+dUJknJnS5i2HJAboH9cfyxQBzzLJBNuLAgnuMCi8VkZJCqhG7jkVJfMGXIDAD8qh8zzICpTIGDkdRUsCNuithcDp64qdkkYRugG5R19qrIQ8bBQSV6k8ipoHDAo24/7v60gLvnSAI8ThSSvXkY71s6pPeXVrC6FVXcGLgdh1ANZFlDaXVvLCZZonAwrJg8Y4960dHWxktzaSTTzEkh90mAPQ5xnNUgHI0l0h3uCQCcjkirZv5rmBLbMYQDaRtByPrWYqW1vdtD57mM524OTn0J9Kt3LWllcL5chZGXOHOOe4FMpDJ7opEIZJXKdAEcg5x2IpiyRXcC7EcupIZm5Jx0/wD11LmCVVkjiIwSOemfYf8A66gntJbS7l8x/KR13LGRzz6f/XoBmdqSM8KjILKeMnIFYs1v5b4JyT0x610Eyq6kKM7h171g3AaOYqxJxxmpe5JGqhFGePpU8bYyFbbVbfkHOSD0PpT1OBlSSPekBdRywAG0Fe471KSDl1yT3qogIdTnAParkbAuIyCEx1HUntQBNDOcKAqkEEEnp/KpoXjmEqfdYZA4z24qn9yByDgJzgdT+H9KvhlRYZoUZInAXLrnJxzQA3LywBZNrMjA/pwacxee2WVECLH8hcDBY9Rk/wCelKFijuXRSZC44cggHHerWk2sUktzDIWYbC6qThSf8adgGzW63kEUrfM+5SHU4APfpxU8Vq0lwH3qABlQOg9/rTrOCRbYwtggsT0wQOwP0q3FD5cTEtgLwMdaaLLVusZQDzNkjArvBwP/ANdSW1+WhvYIUNwVUxnC5GMZ3fnTNVuYpXtQpMQKhdqDAY9ziqMX+i6uI7wyWySKNrheD9fwouA2whaWB0mlZggwCowM9gR0607R72a3D2l3KZYhuCQgkAN2yKrS3cmnaiYyGSCYgCRhwVz/AFp2p24huJL23zMiKAGByMe/v1pbiuMSK60bU1NqWtomwGZuGH+yPY1bvrSDT7mHUMvKgIDeTLtOfp6c88VplLnxPpKFY4zNDgjJy2Pc/wD6qx9LntIJHtLwlpw5JQ8jvn+WOKaC5rS3FprdjKttGGKglY0BKg98msO3knnVrdtqYO0MxyQPepUuG0+/drRBBEWPypwMHr61PqWmOIUvMqqH5SyNgt9KFqFypPZyaRIqyMtygUHK9B71cuQ/2cyRWpiYKGII6j1FNAims2RcuSAAzDkY7ZzUdrfyWtzFDMz+VwCFbPB647YpkkkDwXOnlTIXmPzDceD9apwS/ZpPJmJiTdgbFznv7U+9s/JvJJ7ViLfdx1yR7VHdxvdRiVYhI8XOcZ2nHBz60AOltzbTG5IZIpD99h8p7HFPaFLpSYgHA53D0p+npFdQGO5EskrJ8qoASD6Y4qvZrPZu6SNsBO0I3DY+lAD9OvELypeNkqhVCuRj0z2qG4+06dOjIAomUqVdeq44x79DxRPbRSESE5O7JTPDD6VpXF8fEhiBXBhwCTwRgf4elG5Wp6Nq1/KlpDaQxySxxnYsSLuYknGSxIPAJpDcNpWmzNPJMiKdrQgbRuJ6kdalsba51SyfUYZIYrQNuXD5fII4J9fp+dNdZr++kRolmSLDOTzn3z6j3pbELUgsbU29k8k63DXDkhXXCxgduepOKt+Grdpbi9vRbyTxQxjaAdoJzyNx74/pUE1wn2tLdfNQybgqPyDjk+1aU866VowgWxKPL80kwfAPYgDt7VDfc1jFy0RjRWkWpajJNbWX2cxzbwbnKqePvD19BW2ti95qMJupF1RyokW2MYA47EdeOe9bnhPwXql9b2l1NDDcQScRQwRs5UDkbj0/lXZwfDe/0xb3VtQtPKJjKKAvlFR2UHvk4HHrXPOvBJ6ntUctrNKbWh0vwNj1TU/H8MyogtET92lqSSCpUbTkY4B7f419d6yhWRtmNwHVueBXhX7K/hbUNPvZ7y9szbk7gkO1kKkoGBxgE5Hcnj8RX0DH4Y1XWdUkht7S8uLUkst0kRwR1xk8Yrx/rEOZ6n6Bga1PC0ownJKxiaLbltQhMnzqrZII+XPr+HWtS/1VUN5tKlkyVbH3jjj9au3/AITutMuIlEk1vcIeVUAA59fUVXjsJ1Wa5gt21Bo3VmVF3gEEZzjnpXPicdTp0m7nfUxFOcXNPQ9s+DHhpdD8LQ3cmXvNQxPKxHIBHC5xnA9/U16QDivPfAOu3ep6ct2ywx6awzBgkOFHqMcDOfyrZ8UeLho2g3F9btDMYgG+djtIJ9R7VyYLOsLHD80pWt+J+UYqFStiJN6ts6Zwp9z71WuNOiulCyosiZB2MMjPrXifhv41XM1+82tyLDDIMxWsJBIGBnGBkjr3NeiaD8UdF18qLe4YbhkNJGUH5minnOAxV1V09SJ4WvS1sdFcaTavCR5UYOMBggyPpX5h/tQ+FY5Pi3qAudRFpBaQvLH9pk3NNtOf1wfyHHXH6DfE74u6T8OfC1zqdzMszgbI44zkFzwMkZwM45Nfkr8W/iBf/ErVNY8Qarm7MzAQIrbRjPOOAPx+vXvyYiph61eCw/Tc9bLPa0m6kj1Gf4gXGpfDKK58iFW8hU2tyrgAjO3t25r46l1D+0PFuoX0EqOsyxM275l3qMEA47AAV7ENSm0v4U3txO8qI0QaOKYgCIEcqOB3J614B4bR7WxSVlz5ihsjoARkfn/Wvo8Cr3b6H0OfYlzw8IPqd4NNs7q1lE8zq5bOYpCox7YxVJC1jdIYJo5FTG13JfHHc5z+dUVuUFqqRysgAJwowM//AF+abYxB9wChUwS3Ye5r20fnLJIzDq2oKbqeWFBIN0iAkt146fSpmtY4L4KZ57tFJOW27sdBg4/nV7QLmHTrG5ZDC5cghJVLH2C9uPpWVHchr5/MimUlcloxkE54wKqxLJNZvLWW4trc25dAwOSSC3GeT6cVd1ueTMhJiZyAQYxwBjgA+w/lVO00+K91eJW3XKxqSY4epPYk9h6k0mrkSsRaQvECwVVk5+tOxI/S7awstHuzHO8d3cnLurMFHqAMnB/CrXh549O0vU3ntJL6Bgp8/cD5QHYHqfyPU1RuZjFGkUqQov3i4yCeM/r6VotBcQ6MhnmtiCS6W4XBXPQn1OO+BTApWlj5813eOqJBHgRvnDMT0BHoOufrxUNlYj+2DcGdYgI2Kr0574/SpLIwyWssziYy5wnzfKSCc8f1zU2lRy3EtzMlsGhKgrKy8hucj+VANmfqU5S6SNZFLHk8biB71U1my81jA8xUHBVRwTnp/wDqq3pVsP7QublQJZFO5snhQOwqysg1PUbdY3+QZPnsduwjt/PoaEK5Wv7a40zT3tpLdYlRAGGM575zTYYJ7Tw+q/aI2jJJWER4KLjoTnn/APVVvXZopiI5J5ijHG0gEk98jGcfj3qXXnhuLG0W2QIGASQZ6Dv+PvVD1ZWtrqy/4Ra2jhlLTZIeMtgn0JHqOPzNZ1jcFbGYSoC5DAf/AFhWtqZ/s+ySFY0RQo2hRk/Un3qhplm8VgZJH+0OG+9twcsSQB9OlDAPClukCajcSXAtQzASdTvwOCfoDiorbUC6SNGquH3BpivJGO2a0L0WsWkNaLHIJHy8zADHsAevr+VU9KsgdMuJFf5ZHwiOcEcdSPTilcCHSFeQzmAByqksjcAgY5/Dg0y0mVkuZLiQISzIscZ53Adx6Hsas+G7RJItVe68yNmAWJIieeSCT+IBpuj2a2trcx/Zg03zbnb5kCAcHPXJ6ZNJlIr2apPp88syNOqAlxFwfYZ9ae90b1IYYhLKuAVV1wy9zn2GKi0yae50ZvsybYVfc2CDz3JPvUYncKV3mItwWU4JB7ZoGWb+B54CIZWgQleG5Jx1/PnFWbo2a6cHBMTKnzZwcmqOtXEIs0ht2M8pUBwMYDDtn2qP7HM2kQSFhPE2AxAwSfce3rQJsv8AmB9JgEQ/dtks3TcM9Me2KWKOKa0LmXyip2BEXJxTbYwtp8UBuXZ1DErt4Q54z9ar6VFqLxXMctmzBeBMFJVz9P05qkSMmgV4SOXeNgTvFZlzlpnYKAx5wOn1NbGksbqOYStgAHcFGckdjSLNE8BjjDIWGHLMDkdqqwGNYztKLmL5CidWPJB68VHJGiWBYlgUOcE8k1JFEbbzm8pWEhJBAxx0/OmSuJbcRBNyevU/SlYB7MRbxEqd3XIORRdMkjRH50II68k0SNGUhjAZcDBBPPT+VMkXNxEmAoOfmPA/GkG5G4Ek7srKrLyc8H8Peq6lmjc/MQOTjk9amQq9zJ8pJHBA45p8YXypSwO4nAHtUvUDMeBRAkoIIds8nHP0qtcrt4bcGXOOKuyYEYHGSchcZ7/Ws++csx9ueKlqwECtujJzgnuadnCAZILdfeo1yMLgknpTmJJG4AFTjg0gFdtq45B96Y7EkLwf04pzsRJjcSDioiMMWIxjge9ACFSoHOORxTc7jjkEnt0pxJdj2+nc0RfNgcgkgAjmgbZu6HCyMrAEliMiunFoyRiVlUB2IOepIHI/UVj6fhIUAByFILHA71sfaTLZ+WzIADlQefqT707CFEYdsLGrAAlj3PH9KghdruC2UKpEpO0yfKVPbP5VLK0UUDFCSOArjqeORj6mo1gLSxqrlUAyQwwB/wDXpA9T6Q/Zvg0e+1uxt2toL3VQ4E6TgMHYgYKjnsOg/rW/+3fA3h7xFKdVN3FK2mD7BDE2FGVYEk98d+/TrXnf7KmqWmm/EDShDOlxKJJHkdBks24YBPYEA8j39a+lf+ClvhB/E2heA9XgQMJZPsLkAMWLqNvHfGG714TSeIfMeLXilJSb2Z+fvhe1juLS0UO5AQZfnn14q/JHa/byq+bMI13ukgyF9Gxn2pfClq1npIW4BF3E7xeWFwRg4Ofy5qwZFvry+lWARCFFjcbsFjjjA9M8/nXtx1SsevGSkroisJW1TV44zLHNFAhMqlclhycD6mr/AMN/J0/4s208cbpHGon2KwBDbuMexA/nWJpX7uaa5hULKjAeW4IJHcEjt+NdR8IdSbSPinpF+4ga7ibCLMhKuSCMHntnj61jiNabMMTf2TaP1t8Xn+2Pgolyqo2YEZQ/K4IGf5mvx3+JelnRPiPrUC2wt45WicJjAXjkfUEmv00+Gnxo/wCE8+HGs6dAyST2iHyVQYAGD2z2IIz7DjmvzH+MLav/AMLMvxqwZLmO6YSxg8JuXK4GemP5DmuXCzbSiuh5dGbdaPoZWpWj7Yl4cHaeDnAzzWlrcdpbxwxwFkCqA5YYGegwPUnNUbeFbm6ijwTLu+4euR7VNrhkkmijcfvN3Q8YPqe/4V6R7z1HLqMulXWmWUYkRJJV+6xwc+o6981+mfgGFPiP8Cbq0nuI50WFoHmKgptxhjjkY6n86/Mi/wBQSTxFpVwQYraC6h3M3GFBGSfpX6LfBX4oaXNolzoem2UMcF1Iv21iAo2snzMMcAnj26mvFxdb6vWjNHiY5J6dz4C+I/gJvhp4mhiTULS/i1KMzK9sx+XBPUckZzxz2PcVgacjTzyeVhGOSxPA4r1j9qr4ev4F+J9zFulltGUG3lmfeBCy/IAfYgjn8a8h02XzbJiQ0L7ipLjBHbn2r1KVR1I3fU6cDWcqSjJ6on068Mn2hzGQ6sVJ6AYOAce4wR9at6XIolurqSMSTuMCQ8kYNV7O2nTTpY3+dWIkJXk5xzz9T3q7psAs9HndnJEvCt75z/Kt0ekM0aXzNVlcwho4lO925AzUAQX2svLGIECJ64PtzUGjBBaahcCYk/d2k4L4PTHpT9Fj843Vy6tjaGKjg5PQVSsUh80lxca/aQSyhFXlnZsnHYD6ZpNRgD3sQfcZGYlQjYIHc1UtmV9TeTPmLjBZedprS0/dd+I4YzGjrAgLhuRtc45P4VVxkesui3piUcYU+X1PODwe9U9ct/tWo2lsY2l3spZMZyOuP5VZngGo+LCVKiONRnJwuB0A/D+lPkmF3r8ZDCKXb8o3YJI9D64FAEXi+ykf7OiI9sAwSPHBC98896r6pvhtUj3B5FUDcvyqcVenjS61aAys5iXkjPGT/hzSahp4k1YWnlkgfw+voPx60WAbrBNxpcaLcZDKBkqcR9jj60mo3UMNnBBiQFiMBTgEgfWrGr+cWjiQKjKFXCLwvrn3/GoNeQE2iGJoQAF3dD0+8PrUslsmuLmVNDgt5IVRFyRMDgrnpn/Go7rfBoMViCblGUMSHBPTkde+an8Q3Sw2SWEZjnXyVVsnJJPUZrP1aV2jjaKJYJJFVNoGAT2J/nQhFuWOK38GRSvZral3BdVBBPY59+nIpsyL9hSKUbF7EDr6fjUvie4kWyhsZ0Vphsjd4zhWGeuO3X1pLq9klu7K3SPCIQNx5Ppx+FDsWR38gjNlaIFnJAQRyHnb3z/OrWr28VxqthI5ESxn5lRQDt/z6U3XrSCXX4J4XUIEJZV6A/5FRpdousxefbmW3Ckb1bkegx/9egBt+yGOUkAxHhiy5OewHerVvDLaQ6dIpW8gkJLRbgSpA54/Ec1nR6g9vbXEv7ueJZCFVwATnoCfY8ce1ajzhbe1UQtbSRxr8rdWJHJB6kUAUmmgtU1GRQ0cqvuSMkEHjp+vFWBzJK8imCXarFVO0Yx0I/H1qMvHJazxzwhTK/ySsMH8TT5TutbozlpEli2iQHpgg5z9BQBLc3cN7NbJdIyi3RjHMgyckYGfXFO0syf2ZeynZOkrbclchfUCo7e1a5urC4hP2lFU+ZbMcMcDj8sVRtr3z4Z40ZkAdsKTjb65FAF2CG10/SHVUKfOGGOFHPP/ANeizvnHh6GdmE1sHkEZQE45wcf59aTTbsx+HJnvbZnRAwilQZDf7ROfw79Kb4dhs9Z8NAw3LQhVOYUI5bGcD0PX9KALMptZtItzG5jmJLMpOFPuP8PrTLnU7j+xmUqkiRgyLzyRjgU7U/LXQLOO3tpoIFGFkmALEd+/rVV1QaXBFDI6SbDuEnO3HQUMCf7Ja3GhWzIPsxK5ZSTy3+AqtpMtzpWhyR2si3sZDKzoCCpycc+tSKl2fD9nLcWzRvtO4L0GSSM+/wD9as3RWzolylvPLEfMkL44Uc9f1oAsaK8FzbSi6t3REyquow2R1xT/AA+sqaVcvC7yIJGGXb5lGT179am8OC7bSbhWjjnXcSG6t06/j6+1UrIeXPPEWkRWO4hFyPxoAsaFfzfa9TMgwJG+V2+8eBn9f61DbbHvJSsjQzH7wJAJ96doMW66vGidWEQJ2ydT1yR9PSo5btIpcsgLtxuxknn1osJjgZJdXW2t5VcshYFuMnj9PWm6hPMNRiFzAsTqChEa4GOvB9KroUi1mzGWjJY7nHG0exqTUZJ/tsSxtHOHba3mtj8c0DIZrr7NIFRyhYgAnkYzzVjX7aRLFDFPG8e5GYNwW9x+Oai1KMhUDx7yzdVxwO5z04pup2trKibWcFOF3NnB6UAQX7loUb7OWZcEAAEE4qwk8F3YoxkZS3CpnGfrTZd0VurCTeQOA3AHH8qFv7iax3HT2YjKBogpVf8AaqACFTbaWQhRyPlKk4OKq2AaJH4LlTnK5zntTrRUuLR5Q7AHjBPOehqzp/2iNgkMigMfmBXI9ufWnYCAXTMGWT5HA+YdBn2qTTHkE8uxRLgHr8xx+NKrhru4WZFn4G4+n0/SmaZAwvH+z5iZxwGIAB+vTpVCZXllZ9TG4bFUAAkYyaWSJhqSI7BgzYIHBx6ip3d4ruEThZWZvvLg0TtEdRiKqyOcgO3APtU9QsRahE1sUCIwUtj5uuM9TUd/IREuCpJGPm6Ve1W7ubhomkWIQABcr94+5+tUr6K38lMoxk3ZUdlPvTuMttiSyiV7ZxG6g/MuBjH0pkE6JZlIpAEZsbeOAOuKlUXP2CNA28gEr61Ha+UsR8yLLj04wfWhoGPhn86aWFrZnjVchhgr/wDrpokBcAAxOpwVJ5o03eS4jIaPGDuOT14Oc0iBo9Xliu4vPQqfnUnHTjnpkUxaii7P2wZbdnt3zirmoalsurCScOkMRxuTHKkYwT6c1QmtFnvIvL/dknOCeSMY/nUuoCeOKIk+aiMACBkUDLmqTeY0axvtiDYCdzUl9ayR2iMqpIiYbymPJB7jtTLzVYJZQxtyioAWIAAY9DgUyaVJIjIr7ioyo3ZOB2x60IBklwjKjspQ7vlBUjH4VJbyyLOHjHmhOeeRUC3kstm6SRh9w+QMeV9adbRwQCFIg0QKbmLcjNPQB1vOI57k3MKo4+ZlC4AB6fyqO5tYbvTTJaXR82KTOzPDLx/9erFhMzas24x7Sqj5xlfx9qhiSNfPQROGyeR8oyf6fSmJj2c4t0lTe23hlGQPrT4rhGuQY2aN05BA70ouIYYLceaplBIeNz09D+NHnpHcoSgkLsAqIMliT0oJJ7X7fKZwIFmi5y2Mgen/AOuqlo27S54pLcqAScKBtBzzS28zR3s0W5oGBJILkdexH19qdHHI0UgDKS2R9RnpQwIbtvttnbCNwfIlUNg5I7mrV/5gmhnYIyOnJU4JOe/HoKpy6ZNZ6VJMIfKjGSXAwPf/APXU95ZLaWNt5V5FcPIgJw24+4xmlcq4z7LbXOro5LxfKFyGwP8APenwW8Vhq8xScTI8gcrLgnb9P60+4tZdPv8ATpmZJ1lYlSh5zjpz7Zqxqq2t1e20j2xgQggOxwWGfX07UbhcrrHJJqMqxxK24k7cALyOo7cVD5TxztA24EdhwOnart7CIp0NswCN/CzZI9s0sUc66lBPIEmQrjacjJ6c+9NDILNbiC5coysgXJL9Oe1Nto5pLqcGFJTtyQo4x7fSrk90rXEodQiMwO3GAPQZpke2216IWjOg8sMwkkyc+g/D+dSSmZ9taWtrenzQ0cYcZTdtGfbt7UtxEra3OLaUG3bbiNskrmp4/Pi1YPIFdDkkEYwc8e3FSeILLfq63LJJE7xgMdwIYdiMYoGx1s0mkak7N85XgMvTNGywm1MzXLtArfNhmwCetRyWKQX0Hl3cgjlUZilbdhvrUmoCS1u4VjeCduNzKwCgUCTIY7aI6sy2lyqxTEb8njd0H6dvpUpF7Z69H9oj+2Iw4IIKjjAJ9vai+e3utQifyXikWIbmHAYjpgA9+ByKgvkjbUIZLeWQDaA6O+4Z64xjg0A2Ttcq+tymeFrZnjwMfKWx6fiRUVwrxamG34iePqeSCO3605omMscrOABldo64x6UzUWlaBCiglGGSOpBNBQ5JnOoRAS5kbhSvB+tGqm60zVbZZ7ffbyKQzjkk+p9vr7VTv7UlYbqUyWyI2AykgP7E961NVS4+wpi4SYYBRSxIzjv70XAo3V6iyQpArKGkw25cHGODn/Cr2pxJCi7Lt5QmCrscknHJFVbzSrpLUPI6NImCiK3OccDNWHia70KUtbtFMycAsCV9enX60AUrm5uJrQLkspIPy8Z55x2q0zG90K4L2DGEfLuYAtj2PWodOtWfTASHQYwWJPXFTWczmzH7zYCQDuHGM96oNbmbEI7i3IBdSpxhuMfh/WtPQpbuOwaZp4wrOVX5cgj6f1qa3uSA0DCN0UkjKgnGfWotPSxilnhbzASTJsDcBu3v17VIFe0BjupYorYSjOSGXgg9TRp9zDG89vKs8RLEbUON2Rx6077RHFrUkSysqsoYE8DPoD0pBNcrqrCFYZjIhBeTHHqQcUbgV0tUguhbiTJbLFTycZ/pU7Qm1vAodJFI49MY6fWjUJpbe6t5GRAxBjygGQcZPPofX6VFdmRJE3o6A4JPQUC3Zb1G7uY2tGNrDcwHKb2UNsPr0P0/Gq+qFZY0xGIlB3FhxgY9fTirGqWVs2nQtFcs8+4Hg4UfUVVmSaWzYx+U7kFQr8BuOc8GgZLI0B04kzMzrGTHg5OM8Y4ximmYy6UsqTqpIAIPPXsR0p+lky2wSS3R2VdpQZwaowWx8plWF0DMQVC8D60mBa0c3F7YjeIWfeYwyP8AMQOnHYGq9pLIUuLeWKPfCxJO0E/QH296XQ41SeSFZRE+1n2Dgt64+gpsGm3DavIYJ4libDCOZssT0xnPp6CmAlrqamcJKxjB4HYio4Vi068doJ5iZuGLSEn/ACKuXEM9nqcMwEJiORIGQEn09vxp+tWoVIHS38pOrMerE+n6UrAQtc3PnJMrBSCPvLnI/wAcU/WftN1DFKkMUcEeCzrgNntgdKi1K3s/s8EkMsnmhRmNCQM47+9PtUN9YCJ7jYNuQGOQPbP60ICtdP50H2iSF0RVz5gXI+pqdbmz1PS2tyryrMu1iVwPwNTafc382nTwi5hIAZUTaSWUevHX8aZp080ccyeUTgAdOD9KYFGwt9OitpkFzKmzAA3ZVSPfrS2CTtJKLZ1lR0K7XXJOfeiAxpcSo0IRSSdgGQR/9ei3ktjqaqm+2UqQF3EAfhj+lK4GVqKsjvFcYEqHaVU8Uy0RdwRSWXbT9Wt9166oCQeVPXOaSzt2hZB83mZwFI5JzUiZ0F35ltpcX2V2DBhuiLcFen19e3am3d5NDp6r9nRkTLKQME/U/pVW5nSQja0isuBlcgg/hVy9sLhLddk8FyjEMSGywPvxTYIVLyA2kaktC74zzkDIpTIfKxuypPBxmpZrfy9HhW6thBJknch+bGKbBolsLIOl5MYVwHMjZK7unP8ASmhNC2ksKXMs0ymeaQkkooGPQ59qj1G6muoQkkyuqsSqYwcepqvo0bWpuQ7M5DZVmO78KldYryz85HAl3tuQ8HHT0wMEHimIxI4DO0iAqSvOD3qlamS1unJwVPGDzVu5iSG5VxuUEgEjJP5VV1LakiyLknGSP/rUWARw6SAcIG5IPTFOi8y1vl3RgIy5BPIOaillSRVJIBHAJOKmSVDGGY5x3JzUATHda3UbeWTA+QWGB+FWHaGC5iuI4CG6H5sAjr09cVEqy6paskMqoR82T04q5oul3mqWzI1xEXjJC9QfTpTW4Fy+Nvf2cV1Z2UzNglk2glf/AK3vUVsjXmnCcWLsVYhmfGFI61Y0i5nsybRpViDErk4IwfSotPCW0t7aveyeSz8N2P8AnrVFWJHeXULZkZkhWPlVVufoBxUDpFHh2jkmbAHytz/+qnFoLaVVQmSMcbnbljSNJLNIViiAhzg72ww9DjFAMo3EcqE742gB52Pwaxr1MseMg9zW9eP5pCu2/aMAmsW8GzpynrSZJn5C5HX0pVPUZyDwaRj9ACe1OQgqPY96kCaEcgHJIPapo8+a2Thh/jUKr8w+bBHSrIQtcIV4DcEk8AetAEsSLvQs2Fc87f8ACrsPMLxb2cbiVB4HP/1qhgtlYsByVPUdB/kVr2NjHJbvIZCrqMKCuSTQUiBLYt5DIwIVcEAHJ59fWtCG3BnkdVwrH6U+0szHIBJgjHVPXFWNyS3gtI43DiMsoHJIA5OasLAGW0DrgPnk98emKq3Lk2c8xOI40LPggED1B9aihml3yqI5JAy7V2nByD6UyB2liki2NgLh1PPHoagY6cC3trW4jSVQigxtI2c+/Sm6hKJIorkSNKo+Y55A9asW91JfWT297MzOhxCsK447A/SoLO2N+biIzrAiqcxygqWHt709yWy1NpFpqeiJJcTqZRhtiDkHnHHvUOj6gv2F4LfCRMxViRgjHXI/xqDR7tNDvWCwG5lb5RISSVHX8hU2qiSz1AzlY/KnYu4VgcGhCIVlfTNQUTTTQKwDxMgwr89+R19akvzCWjvbCEmTJZhIASOecVHfpZ6lBEx8yaWMZC7jgc9Rx09qt6ZqEl3CbMuII0+UB0yxJ9Dj0qrASxWsms2SljHbn73mDgqPQ/4Vn6Xq9m4axnSW7MWSWUk5bPr6UQNZ6LdOk92Z4pFIixlQGH97Pp7Vdeaf7GLyzWGFmyG3YDcdx7/T0oAoT+ZZOhAEcTMxwPqcD8Mil1JWmthLbKTKq/MN2Tn29qu2sVvq6upvbi5uMAlJcYHqFP155qjbGOGaW1kLs8YHJGVPPr0/KlYB+l3zapstQpmlCnAQYK4Pc+lOt2nt5J4JwYpAR8rDGR2I7GoJ4ZrO6a5tWeCDaBuUYOe/PWnXohuY1aSYyzD5mbOSM+vrRYCw9wLUl0/1mM9Mk/U0v2G8vrUXE4UHqpUgHFUlvDcQrFsBCDAYAA47VJCZbSSJZy5QDcBnAINMCC1hAIiIaWXdk55LZ6cetWZdNuLe4IIaNVPzKnBPHPNOvIpJkSW0UQSA8u/Q+/atSLzLizLsxeUABiDhc+/BoKR6N4u1K9cwRWV1auDHjDRgEY/hABB4Peq9lc3OnRtcLeW2QuGMLg9RzkHjI9KhtNIu/EGvzzFI7FIIwsUjLuVz1Ydc9gfzq9qNpHrN5bwPJHBFLJGriFCB1xg9CA2OT9al7DS1sbHwnsJPFHiYwWVvNf3l2ywwPkFEBKjIwCRye4r6I+IH7LsXw9gsLvX7HUNQlldX+Q4hXBHUY6tyCB78Zr1v/gnb8EdJs9Lm8U3dnbvcxMUtQYwcE4LMCRngjAyeP1r7r1XSLLWbJre8hjmibjDqD+Wa8WSqV3Jwnax6sKlPDyjeN+58KaLoui2XgCK4ttE+zNsxFbIgVxztDY/I5/pVj4b+EdP+JHjSKPVRILO2AUQSAFGkznoeo4/UV9jWvwz8PW1wtw2nxzTIMK0wBwPp0ryLxV4OTQvGWvazpKxafBaLGVCKAvmsFzt4wPcd8ivIxaq0UpSeh9HTzZVk6SjbTc9h8I+AND8IWKwaZYw26Y5Krz0Hf8K25VaPiNQB2AFUvB81xdeHNPnunLzywK7sRgkkZ/rW0Uyc9/WvYhQhWoxcVa58fUnJzfM7nz/8Z/EkWnXV1a3FhPKiqE8+IbWBbnA9jjrXF/CvxlbeBYruPVIpLZJnDBWQsQCAADgc9+a+ktZ8C6N4ivku9Rs1upUGF3HjH0rlfin4P0SLwfeMNKt2lUIqMsIZ1JYDg9a+TzLLq/JOpzKyPZw2OjyqjJXuZVtfWNzpi3dsrW+kXETFUk/dqVI7L2yf55rlNYv9PHgeXTY75rya6VJBswwVRg4GOAOOnvXA+G/G0fibQLjw7qccubV/3O9MoqquQpJ9O2ea8Iufil4h8Ba7PoiwRXz3Py28i5BVTwOAM9889+9fmCoOU+aJ9FQwsZq7Z7t8H/BE3jHxBJJNMxsbYupmKA54UAAkY5BP+evrPiKLw98PLezhh0qG6cgZLR5YrnBJwOvP41j/ALO+g+JW8G2U9zHFYWs0ayK/V3DLnds24B/zj19b/wCESH2kTTOlw+MGadAz9e2AABXfSyrGYiKnCHXd7W8jycViIU67g5XS6I+EP2u7O48XvGfD+jX1lYKD5kptWSF3+XBACnngjP8Ak/GXijVpBFp2nGF1kLos0BhZQgyDjp3xxX7K/ErS7T+xZpftJQRYJjKggnpz7cn/ACK/PPxN5MvxA1W4bT7K8lkkAiuzDlcAfdB+nvX12ApvB3hVe5rhqkaslbZHiHxlaPT/AIe21tOXEU6KpSDG7ORyB047j3rxtD9mt1hQny9oVR0JH/1sV7L8btL1rxfqD/Z9Jligtm2byrkDJB3A4474J/KvItU0xrGcQ3MclpIpIUzHG/pz685zX3GBqQcbJmOc1lWlHk2Ql7eCKFXEDByMLjkH60+KZYrdWMgG4evA+vaq2ryXFlalhbu4RMKhUqWBPUD1zU15bpHYNFcQtG/BZmyOPTFe7HU+UasaMJaLS2lmgdiwCgRMpOexByB79am0a4uLOIuowsi5VnGWOO4P+FR3KypZCeXY8TDdvDZGO2aIbiOSBZC07zL8oQjCgcdycce1aXM3oTaI0Qlv5Zbl7O7ZmaTcMArjAUe3fFQQrFcXaG5d5ouqtAwBUc8joec96vpDFHpEyunn3NwxkaUjHsMflWXpNnPFNLcAKIwAgV+AcZ6fSlcVyO+06G+1QIped1IYRklsjsAOmT61peI0O4wTW0tv5qAFsjg7Rkcdx3qLRgq62d8wifAO88BeT39/Sq2sXks2qOXuWaN2AIPzEcdvqMUx3LOo3U1vo0arGqxRABQq88ng5q2kS2egiGS8LzzPvYRH5UUdAffPX/61Yl6pkeOGMyiJiqlWbkEnk1v+Jbex0qNba3slgjC5aRVAMhOMknqT6++aAOc0nUIkN+ZoZXMaZbyQSACeM/pxU9hHPNISISwUEkgYA9BWzBImiaSm2KIT3KEBNnJzzyc8k470unWk0GlyXlzeQQyzEhIiwBA7ADu3r+FCJOcuLVrvUVMalJVbawJx9cmrTWlxLqNs88sccRbYY1YEAYwCf0P51J4fRGubiW43s6AnzD8oY9+3eiGJhcF4AsjgnahGc+nt+dUNCa2rRtFbo4DR8ux+YEY4AqCS/FnZ+Yq7NuAPlyM+1QzzXV7dKjqBcu2GMrYKnsPTA6VJrun3b25tDLHGwAKqAck+ufT2osMnvLm8fTonniChgSpC4JHpmsvTtStrnT7ieIyF4yyhR39QfpWzdIBaxwtJJK6AeWWOR05wKWZktNIjjezNsCpYyFcBsnr+FKwEOi3dzY6LOdgAbLPIF4A6AZ/GsyK6mjgJadgrZVlTLAr05rRu4J7fQTIkyvAhBaORuW464rLtD9q0ZJpYzHco53qBjcvr+H9aTAk0+TaJlDGKIDaCvHbjiiaKzMPGHkwQznkGksF36fOGjLxSZ2uOOfY/nVLTdCZ4bkxMwJO7y2Yk8DnH86EVcs2to09g5j8uNI/x4z0qWwSCHSnD3G+4LYwOVA9QP/r1Hbz29tpaQkpEASHPRpD7/QVBaqrWzL98IS+88E/U+3Sgk19FgtDYN5cbThAzO6MCP/11V8M3fn2s76bK6wJIxKyZBYk5JHfqaNDae38P38toAEZySDwTycgHHQ5plhffa0mMUTQIGwpzg475H1700Bb8O6fGNUvDdZgCAlY2PEhPUkdeKxpLePSpL2NpSZZZAyqgyoGePpWpoGIri5WaaSQvu5PUc8ClkvoBqrxR26EhAWyM7vr+vStAMp4POsHcPsZFyMnnr2rNSCRbYP5jAMeqj5vcY9609QMUUN20SuAxyIlO4D2qhLwkRKlMc7scL9f/AK1JgSyxraSw4fzRtB5ORyOmfbvUYffKMjc687cEn60XJ82ZG2gsBkEdPenRFj5j/NuyOnAAxzUiRHIVZ55VUg5BzyBVIEy2zSlyG6qVORjpipfOb7JKqEBWPQcCopSGgRAu3HYcDNSMrSyMdueGwQcVVkAcHknHb1q00O9nJIyOxHOaq3DeWSo6/qKTAhRiXJyWHv2FOyNxY5yOKTbtQNjBIyQOlDDMQIABPBHQ49akCIvkluoHHPHFMPc9eQcHNKwAYLgLjHJzTcbj1BA9emKAHbTg5wD7HrV7S4BJJnoFPHHAqjGfmJODjpnpWxpkpijcHkMQcUAdBbwK1s4JKg5GAOvTPfiprSRBIwaMBck47VTUlUBDqGHOO+KuwSskkbMEBXuyk8d8+1PoBomdYLGGJrdC8hLrITkYzgflimR3bX2q3E0dqrmOPLx7uAMcf41VaaNyiSSZC/dK/nj6UtgGke6EfmRTSrgtEAflGe/bikO+h6N+z78QbH4bS6p4hltEuVWZDHZyRgbucHn6kjj345r7J8L+PNQ/aet9OS+sYbTS9JuEuhtBY78NgKenAOSRjt7Z/Os3Cahe6dpSyhHup1Qleu3I5x69P1r9Lv2a9KtvA/7P2p65NatG5jmupWf77gAnOPcAcD8K8fE04wqcx4+M5Umj4Y+JMWjeF/jBruhaQrPatcZkuJGBMb9XI+jEiuKubOJZr1JZTLcPIcTRthWI5HPsMfrUGv3zah8QdWu9pMhGJFbJOWYkkc5IOM80s7EaU1wYnMROEZgdwJ7Y9a9Ki7wTOzDq1KI2wsVg0O/urmR4i8nySOeT2I/wq54SlOmzadqRmlMaXkbZQZdlyOMdcc9qp3cL22gW6KA9tKxIAGNpPJyP8KrylDYxRqH2jBGwHjHp/KrnHmjY3mueLR9wfsw2MmmzeNI7i2ljgldwzNgDZyy4/Bs/lXgf7YPgSx0fxJL4gS5Zr3UZLZrWFMABCnLMeQQcEDGO/XNep/sd/ES4utRTSNW1EXd3esmfM5TyMgNkD+Ijgk+g/H2D/gpj+z5b6j4U0TxtokDRi1UW06xL+7VcExuew5yO/UdO/kYaUoVJRaPDVGdGUaj6H5z6ZZlrtZTIYDDkqy9CfQ1Fb+dfajK7A70JIcrwT3welReHboX1pIJyE2nYRuzyO+fetHSnW2tJ5FYS253RquSSvqQfXPevZWp76d1dFCVBe6wn2iPz4Byy4wAe2R6V9J/sn6/NreoXdpAsrtHEYGWP5jtyTnPpx0578nNfO/h23bz7q8MZcpgBG5wRzx/hXu//AAT91q30z44hbqE77qby1jYZT7xJyM9Rx09648VRjVhqcGNg5U7rc+i/2hfD+jaj4Ns/FeuRslzorASIiqXuEVhhCO4+p7nnk1+fOra4fEuqarqUcIt7S8u5JIIgqjZHnCrgDGRgD8K/YT9sz4W2WufCe4aJDBbxyB5jCMYBOCxAHI9j7V+R3xW8DXXwt+I2peFQJbuzhZZ4G2ncUYBgRkD17gdDTowVFqN9zysuqJVpU5LUzRLPaaYzRuWDjDBQN2O4/GpNkS6PbvMzxOSxPmdCQcjGPQdqNYt/sMEVuJFa4dhlF5K8dPT1zj0qXV53ns4reYKiqgCsmBk//qrtSufS7kdmIptHTbCI3Zixc9W9Ks6fZ3VppMkpO6CSQ8kDnt+lR3flxWkMSyYCKB0wKhW9NtYG28xpI95kKkZGMcflVFIk0vRHXTr+9e7BQNhUUYVenBH45qnodykN/dGKXy5mwHfkEjsPpV+OSCLQA6mVGlkZmVzgFugxUembIdBeVrWQXEjljIxyF9s/0oGQhQl2Z/mJUcYODn/61HhxJG1i8uXTz0WE/vH5K+uPc0zTBczWMs0sQVC7BWPp2q3oVvPbaZdyyEgStwVGVHbk+tUK9ijbO91qh2YaAAMSeuPp60mkSz3Hi5R5jSIEJfOCT6f1q7YaVDb2V1dNdBZywCIGyxXuCPTnr9az9DliW/v3MTK7oUEhGQG6cc+hoGWL4Ndasd8mIMBsq3X2x7D1pJZUOsx/JJMsblY8cnb0z2qHTtNk8+Yxh5UhA/eZySak8Po154gkkMwjSOMsWbgg55AHr7UmQPvXMmqRQ+aIpWYHLDA/GreosXvY4ZcSyLg7lwRjjnNU3WO41IzzlzIGwSpwT6GnW6ytqk3lIZCy7mJ5KKBxz+dICS782XxHAhK3u05VRyGwOp+nSn20I1PxSkizoLtE3CNjxgeg9R61Losfm6tJNG4ieCFzgjO4nt/Oq/h/yzrmoSXFsQFhAWUgZTJ6f/XoLJEaCfXZ3uLWUOhLOqsQM464zj68VJppLPeXMbxPGpKopOWGRyPqPeoNLbGq6rcLmSFwVOTztxgfrzUmnQ2Z0dpUbypJJWYLuz19vXPWgCFIrHULCzUwlLmW4AC8hc9s9q2LtkOoJFdISlvHtZo+vTAx9e9Zk08VqLKPkvEAXk/vHPX8AamlvZLied+XR8lj3A/xoAIMxW4guGE8Tys4IXDAZzjPsMfkKNJL7tXmt5Q9spCrC3zEAgZx2ye9LZSr+4WCQlXb51dsgN0/KmS29v5d5MJHtpTxtQkJn8KALWmWhfWrSW2doCFIYHkNgcnFVfKiuXvReQsAjkBouMjtk889qrx3jC/06OdcROpLujYYccce/FNsJb2LVNaFq0ctoyCUxuRv7Db6e/40AS6Bp7/8Ixcta3Rl04M4WB+GQZ5B9ean0q8itvBdpNJbtbToDGMADecgbsdcZx+dLpL2H9gymVWtLidmxC/yhsHkemeO3tVPUtQlt/DLtDGkttDyyrjK/SgDSvrS4s/D0Ect3FcuADtXkAd+fWsy/eI6TKXjZQUOHzgjjnHvipr+S2XQbeYboJGQEqWwoOOB9SMZqCWSc+Hm8wLMiLuLIOAD7+9FwH2aeZoYmimDwhcAbssR04qXT9Qjs9Ce38oEyyEE44I68/So7OKytfDiKmYiNxwq9c44Pvkn9ai037QmkXEKwmeMMXVgMkfQ/wCe9Ar2JtIsXltJ2tZmLK2NpHJBpmjXHkvcs6R3JckBlBGz9ai0qVjaTmUvHMq52gYHB6f596jstsQlaLYinLbcck9zQMm02W3e+vWO9G6vGowM44xVZUkN+IoP3pGSu7g/XFW7OVDM5dEMjLgntnGRVF2gGroPM8uUjAUkgZx6UAH2pv7RRHiA7hm55HWjV4nmKNG4idMEMoyME85qS6YW9/EYyJZHYfuUGSOe1N1N5m8xghRg2Np4A5oAbeu5h3JJlwBtzxk+tWNXmD2CLHGhcoFDAYA9f/11n3oS/sI1CPDJgDcrFTn0qa9haDToD9pWVxn5e6jAxmgCC8jhXT8s0qMGIypz6cVbsJ5odNj2yq4YHAUYOPf60wGaWwX92ZS43eWoyR2plmsbWeWDI4bBRugHp6UAGmugXyXsrl3JY74iuxT7/jRAIWuZXmkaABQNgPBPqaLOzgRTJJcYcMxVdxznsMdKjs5J7G/uEmjFyCuQzrkrn0qXuG4+1sWhuRcCVHtZ1IGHycjuOc0yeeJbhUBAbOAB1rtfDdjp+v8AgrxUt7bwwT2sQexuBkOkmMnnt0A49feuA04SxyW0jRfaZJFGSvJP4daV7gSvci0u4SjqWB4385PtSzhrqfdIqogbcFBwPwFT6nIPJRGjEXltkgrzu9z1qjdwpbBJ1uSzEgBD1JPOMfWgC1fhDbGRZWEvACnkf5FJfGW5tUaRcsoUBkAAYdyaS7mle1ZVtyQy/exioAkUkUcgncPjGzOB1oA0raW2FrGpm2O2eoyFHGOfzo09mRniGxwxwpPP+c1HBOjaeqNas0u4qswJwfwqGwjYrKzlQckAdDj3p3Akt0Szu7lZy0brkAIQATU0Eojnk2y4Dr9wtyRnnH6cVStnkWWVQrXKp8zZGSAff9KnIhur6AFfJycDdgYP1qhMATLqMcki4RAQCpx/jUuqSJEqSQzgknCqQSv1xxS6raGzv440mMpyMjpS6hAksIZ0ZFUhxzgYB65oDoPvnnurQSOkZDfeKjB/Kq8N/bRW8ayJJuBOGVcECrbxH7KZFdiDzsOMdKchY2Uim1VhgEMRkjNAMp+S62bzITIqMRg8t064/OrU4kEFozIoWQYypycgdKrWX2eazdmypTkkE44756Vp7H/s8PDJHLjlUzyD/hVbjKO7ZeJ1QFRywwPetCC2nvnlaLllGWGcA89qfrSyHTNMZ4VA3kEJ0PHOe+P/AK9QW0sCaoXEj2UEnyuCxweO31osQQzy2N/okqTWUwneTYk6DBGD1z+BqaRbe2ayNrK0JxtzI24njsf8mnW1vLOl2qgGNFLHPT8Peqk2yfSis0DBE5EinAQ/Xrn6UXA1GkaLWIzLB9oeZcErgZHbt71RiW3GsSx3HmKhG4KrYbHOMVLNZiBtOvLW8VxDHhtzFiSemD7e9LHM02opiMTTyfKpYdTz1qblXEshdXWn3areKkQyFjfnoeT9eO1NuJHvdPKxQGQouVkUhQcDsev44qCOLy70xyRyRFzjaFyc+mPWrGix+YJ4PPWFssEVhjIzgfnQSQPLHJYW0vzpcR5YBpNyg45xwKs3kzSaRbTkpKiHayKuSh9/Y1Vjt2ubCVDGqIpdVHGSQcHP16io7e4R9BvI/mjmAwrHgDHrQBJd6xFIySND5MYOM449P8/WnaoZZIoja3Aid2ABYZGO/wDhQlotxock9vKszL99TjC+nPvV++juYNKVJbeIxMQyShssOASAKpgQa4JLW8s/KIuEMYE2GBAbvzTNSWRrmyvWj8uRXzuXjcuMAfhxUk0djd6Yg+eOQOG8xGIyPTHofcd6sXEwt7RZbYhxGciOU5GOwHv6mpAzbx2WeIENGHfaCQeeOp/Kk1cTxLbJFOksrsCo3buB2x71Y1K/nuraMSQBdrbsoOFqG8t7KTTA7iVZojuVkY/L7igCXULWewFlLPBvHmHzBCScceuf1qK7axlMbRpNbGIKjvLznHTnv71I7u7I6z+ZEnzMWGQ3HTPtTtSuXn0OYLtliXLKDklfQewPpQAlxG8cHmCZJZAS25jksPTP6UmoiSCG2lUQzRF13LuBIJHOee3SqhiCaYQlsQfL3MidM49KSzFvJp6PGJC4XOCufz70Flq7dF3SCPywvKqmSamkgSTTFkWTbOrYZSck8dcVTkHn2Ls0zRNjhcZ+uTmnaRHcXVnEp2FyuN27qfX8aoCa8uJrjSzFFIjAYO2QZB+lTG2vZ9Fd2gWeFPmCqArA/wB4H/69VI5DFbyIYJEmDGN0Zc7fp9fWpdPlWGPyWmKBsqMn+lTYCnaapIuno0kMifLjMoyeO9WdJvLaZHEl3IgkyQ5+6vYYPp9an03TTqEcscF1bmOJiP3mSCfY+ntVPSENu1xBPChlQkOsXKgE8EEjrj2oAk0q8upYZ7TzkIjLHphW7fqKXSbhWjmthbvIFbJUDAHr+HNSWNpDLdzplYW2hwJGwMZ7VLBbSjVJLewcEPGCztk8dxnI9KoDOWJItXdi0iRMuAj9F9RTkWZNQkiQq6n+IDJq7dLPY61G00aONvKFMjP51HfoZr22nkU25Bz8o2g/WpAi1CG6a7gMkYLAFVUrg465/SorhDHqFqGRkUgl2Xkc9MfXrVq/aCS0MsM4MqSFWw2WGfw7f4VFcCWSzjnKmVFkAO3gj/6+KAFurVbtQbe5UFWyzOMj8s027in8hsSRuRycpkHn0q9qqxTW8txGHjiTaC0agEe5GKyZLmFrJ2/eEMQVcHA/Hvigg0FQppInktZHiKgFo15Hqf6VDZRQGye2USh2yytyW+Y8il0yeSHT2AlV1c5IByQP/r1FBcTWeqK8LIX25KM4BPtQVuLpUK2808Iu2IxkZxuzVi0uJ4b2WPAC8Ec5znrkf561SSWP7eu6NQ7fMGODg96bqS28UwuUEkbggMysecetAyS8gaPVIZfLCISfkBySP/r1JeIkTrK6gOnJbIxjrjNZ97dSJJBPHMrqCN8cgyMZ5wauTzTeQSRlZBnkcYpXAhvfLlsnlSdyU+7k88g8mrhDXWlIyX0TTKgAVgSuO469aoL5t1EQsOQvy/J/UVNpclilvLFLATKCVJHv/UUxXGRu7WqrIUJ3ZyOv0+lTaZNbRPMjW63APOwHB+mfrzVTTtPS4N1ClwUlg5ETcnHvTkgl02+CDa4dAdycZ+v0oGV2MZnmWMPGGJOwsQRz0z1qe0uylygVwB0xuJHp61ZdkXUo55oV3MAmVGckdM02+t4Zb+22QsgWTJULgbvr6UAM1W1nGpwyW00TtIgLoW2454xxVe/tb3S7uC6dUcnlgvzfUEflWh4ls4VnAKvG6/N5icHHtVfUIZXsGmimKsq4IPP6VLVgIPEn75oJ9nlFlBx0BwOwqlZTEKjxMyTRMTkHHGMY+lTOZr7RDNLMj+SoVSwwT06VHoFu17OkO5ULE/McAfnRoJlvUricrE8tuYgQDlU5b345/Gm3EsNqsEkd2p84lRG/BDY9OuKkv7fUYdTih3wkKNmw/Kcc85/HPSk1OxlKpDcwAhWDblIIB+vrRYSZeminjtQZisiPHwVPNQx29teQRJLDICuCdxJDEdCRTb6yguLMQpJMkxAZH3FQSOoNPbTLq20rz1kjdumAefbNC0KLEcaorrGApUZANVpmj8kKI9gYkkjge/6/zqWH7PJbje7xuV+ZmGAD9aWbTni0yC582OWEtjAYk4P9aoTMXUUeSBPLxuU53dOPQ1VNtJdWxdiHk5AUHJrWmhSJcMrFWyM4OAPcVmo/2CXZu2oCCrdc0ElW2k3WrwyQqdpwSFwfbmks4Y1m2NEXP3Qq8E+lPKCG/BVt6Oc5H9aluomtZILhZlBJzgE5BzxmpsAllOLScw+QShb5l6Y9atiZLO7ciOQo5ACo+3B9agvVM227MilskMA3J98VLLbm7tEuPMjJA4JPAx6+9CAmd3Nyr7MBcHI54qxqkzXAS4jtfIZhliuCGPrj+lJa2091o8s2+IgAqBu754x379adYkp51s8iD5c4Jzznsad7jTCM3F/bxzR24QxKMgLgHHUn3onunlhWSZVUNgZAAP4jHWlsrlXSe2uL8xRDPKkhiPTI9agtV/dTW9vE8p253uxbAzxz/OmDZDM4kVtgyM9SKyrkg5UkADue9al3ayQKodkAbsrZPuD/AIVm3UeEBypX1PNAjJcKCQMk557jFIoBY4xjrmnsmZT3xzxSorKSeQD2FQBNACWGec9q0rWAzsQXKEdMjGT6VUtUaVlABB6dM8Vsw23lkMTljQA+1sm2uCpyeQ3qO+K2tNhjhhnlkyyQruCBsFzkcH681WWUQpGVwCp6nnI+lMmU3wfZMke44wwPFVsUidr4RhJo1KK5BGARjvg1Wvb53uIdiMZS2F8vg564zTZI3fT3UzoYoiSY93OfYdapho5bJ548iOBdzOeD+FK4y5cZtr9JZTIikAeXnHTr+JpINQaxneSNAgcYO7kH/I71XldrxAqRSyyKNzN1p1tDHdWRadsShj+6PHAHbryaQCxX39nail1EFG85O4ZA4/pWrqKQTxrqLXKGVeDsGFYHndVDH9o2M6QQpbSLDkoeRnIAI9//AK9GlL9sjmsIkE79JARu2+n0poTEu4Hv7V7q1QlwcOqjA56Ff8+lTaVY2d7aeVfytDOTgIvA49TVWFprB3gv/Lt1U9zgY9fx4qS6mjsriJo1MwI3YIwefQU7BoJZyy2F/cW4QrEpwHYYDr1z/wDWqXU1WIm5LER5z8nAOPSjUba41i3VrcCOcDdiR8Nt9v8ACoNK1+O8tBatBIzliDKWAVDjGDketMW5dSTT9Wso4Yo9oZiS8vI9z0qrZ6bHHbMn2slg+3Y/Xb659vSqsTNpl4wUq6MSMKcqDz0NWrhNw3KQBt6Dp+NA7DHsjFKQXKKOARwCPr6VYvGh+yP5Jd5VUEN2980kMtpPbBGuoxclciHkmq9ndNZmSMKApJ+YqDkfT60lcWwaf52r2zK12kcMX/LJ8gt7AYqNfL0u6kjdAMgfMeQ30+lPvrdLe6juI3MgbHCLjbnqMVO1ut7BtiDvcKGPK4XI9/507jZVuoiAtxboYUOMFlO3P0rTuJk1GKASSB5QnOwYC8npx75z71VtXkuVWOeRISP4H/Tmq1tcGG7aMRkqePmBAB9jilckniMrO0Z5UHIJ/qKswXgtLiLaCY5OHAAI69qJ4Gjf5cK574yBU0i3kt9b2xktjG2BuVcAZ7560wPSzavpNmHW4jeKds+WHBZST+nWtHwHPa2dtfavPeWpkf8AcJGYw7cMcsD16c5x/OudlsLnVPFkMNxJFZ6ahAYRAllQAZB5JycdvWtnxZ4hstKjaysYLeCKBcrFtETOB0yT6+prNq6ZcXqmfaX7Nnx+m8PeGkht9jvaxlQlwxXHqfXng/jXrd/+10+l6RNql7LaiRMbY5MgLk4woxnn3HpX5z+HPiI/hjR2mjG1p5PNeLaXX7vOR6dScYqh4i8Xa141it5mR3R5FZ4rSTdlT65649818nWwmIhUlKErI+ipSpVbXWp+iusftz3V/pEMWg2EU19Kg82fJKQFuw45Iz36elS6D8fU8Y2ul+FHWW4uJpI2v76dSvyiQF2BOM/U4/GvjDSNWbwZ4at4EspJru4ZQw2ZCA8Ekj046gd/Suw+F76pKLvUrrzA7fICG3Q9iCAfQ54+teTWhXnrKex7VSjhaEFy25mfqdZ+LtJjtolW8jCbQAR0rYs9St72JZIZlkVuhB61+fkfxG8RxSRSWZgaKEBfKfaCxPViPb0Feh+EPjHLofkXN/qSzTySFRbLsXy+OB65+orvoZpUhZTWh89PAxesWfZLMKwPE8EOq6fNZls5KsdvUYYEfqK8I/4aaiWGa2kmFi6Ef6TckEPnoFxn/PpVvwx8c4CrzahKj2z/ADzXZ4UcYGe2D2qc1zDnwzjBfEZ0cDU5rrdC+MPBmkeFdA1PW54ktZLkeZIBHjacEYAx+P4mvD/2cvg7P8Rtbn8W6/CdQjt5hHapMAd5yDuY4B44+vNbP7RXx40jxhPZ+D9HX7Xc3MqqzDIEY3J04wQQevQYr6P+D1hpPhfwjp+mWcsQ2RjLcKZDjknHevgcHTUqyhLRH0dSVbC4Xma95/gek2NnHZW6RRqFRRgACppUyhpUIMee1Na4jUhSyhj2J5r9ijGnGkobKx8S2279Tz74j+DpvEOkSLCFkKsHETkjJBHX8q8b0n9n+213xJFA9l9kt4VaWWd0UjJ4IVcYyQe/QZr6gcK7/Tmud0LUrZ9f1dPNBkWZYVTP+zk4H4181VwFGdeLlLRndRxFSEHy7mFoXwD8H6NYx27aVDe7QBuuFB6dOBwPwFeM/tPfssaT8RtPgtNJ8Oq0zvv8+BQChHUk+/v14r6av9fsdLkhinuEWWUgJHn5jk9cdce9WZdVtIYmkknjjQDJLMAK+hjQoQp8lP3Tmc6snzS1Pwg+PHwL1j4O+NbbRp4bm2t3k3A3Y3K4yMhcfX16/rwF19ruLqCAxvLnKnCk/T8a+4P+CiPxU8P+K/FmmWWlSxXr2UzLJcFSFDBRkBsYPUdO9fFun6r5OsPKjKzhRtWT7vvj35rowkm04t3sFWNrFC9t33R2SQsSDgwOSMvnjNaOqLf/ANnW1rPHJBG3O1MBhjrzjkH61Su7hjq6PKvmiQ581c9ecgj8KnM95qd1ZxI7GAPtKHqy98fpXfucrH3OoGe3Ko++RP3YKkEofT0q1ZxW1jpiKsDXc5IMhkdlAB646D3603xJqKCFIDYRJHAygsHCujg8EEdQfc1HeavfTaWkUU9s9tuLSyyJllbIwqYIGOvWkQ0NtTDbJMkUMYD5IbsuD6/1NT+GbY3uu3UkCW6SpCAzzDcBz82OR16fnVe2gs4NFhLebc3MrtueIsFjOTt4xyD70/w4UsTqP7iWUSKQzoDt46bvTgdfTNUhD2drzXIR5sEKurAq3AJB4Cn1HTn2rP1gQvMbYXblnboGyc55CjmrGnufNaW2jEkqqQDj7o7lR6jsajgjCajCwKW7IwLPIMkHtT3GivqWmQxobSOG4iuGwYzM5Bz659c1tXQFjptur2kjmEMrSO+QZD3A9RiqOql59TtIS6zS3DAiQN2FO1C+WJZbYktKCOucAd/x6VQNFXTPP/sedDcxpErkxxuCSpJzgfXk/nVvw88UP2qR5VAClSgGCx7EVVQWMmmJ5kFwpU5LKpUs2eM9+KktJYhpj4t2EzOxErnAwO3+fWnYaGMsN1qDXVxG7mMHClsDPbI/rVW0kmuNeESRC4R2LFVyCnGckk1paTYm5tJJXQQozYwTlmPcgdgPWqfhSWK48S3DT3KwqkRijtSCGlbPX6AUWAm1W/t2Y20atHPIwWJmOAp68+1HiG6uU05JJHEiJtjUIoJx3x6gd81HNHbSa6IpEe4hjdkYRZJDdQwbjgf4VFd21ubqJVYlGcsY2PO3tn3pAS6taR/ZLaIOSGAZsZBz1wamur6KLQvs0kGd3DOoGWHPX86p67fubsNtUxfL83QE4xj+VUby5kuIzJuAPGIxwCPaiwFq0Zk0UpAVjhxkoTkgdse30qCwZ5LZ5ZUyw4ymQBzxn3NTrKqeHIXMLRGQeY0nQtycAe3ams8q2iK7ZU/MADwOPrUgR2/lNZzLJbmUohJK8jPY+vfpVewuXsoLl4E82Ix/Mjrkr74/LFWvDpa40vUJYnMSMxj+dc+Z3+U/WqWmq0jyvIrI/QKOeR/SgDSsBcTaZctG6xhQCUY4388ce3+FUrV/LjnWUhGPOR1P+RTYHaKKbBLFzgg9h1/nTNHlcCV9vmorEMX+YEHp/wDWxTTsBa0Dzbq5u4bbE5QByWPzD6e1VL60d9VwzG3iHJcHHPoK09EPkXM91EdkqLjJGBn3H0P8qqWtu1zq7LcSBIoxuLDksewANMGSOkC3MtmJAyyRYZ+gI7g/XpiqN1EHUr8pPA2kcflV2exhtdSjkQPckgARkYBHuPY+9QXtu6XUreWYwCcqFwCT1NWSZrPtuMHChRjrjj3FPhkJgn4AHTJPIpHG5yy4PGCCM1W3oLNlwQ+49Oh9aljSI8bYVXHBOSx4P4VBMcs+HBCjpUhm3KqnII5yec1Xnwrleue4qNhj7eaGBkaTEinkqCQfoTis+6dZXLKCBknA5OKkmwc5yQOPSosdRkhevSpvcCPG/jBA9T6U1hlyOccdTTgxKt0wew4FRuuFJP3euR1zSAaTliSMnoKb6nAweMUpBVRjIBz9aeijaM4YnnBoAdawmR84O3PSty3gVAowM9wKzLVD97GB0z0/KtWGYxgN1HQHrTswLcYUKS5CsO/UkU5rqNHWPO1jnDZxmqfmF5lUg5wTkjjipXzIyquNu7jNFykaNo9rHJPKV82AKQxk4KnuR+NPtlRLV5CSEA+QjIz7flSSyxREjKKm3aVGSG45/Op4oJW0WN41R7a6bDIw3FORkgZ4zikLc1vDNnax6tp93dxvJLBMksKxKMsc9GJ6Dvn2FfojD4806z/Zsu7Q2xnjNs0UywtglSPmAPrg1+cEVzHa62kL3QWA5WKVG2gsOgPtx39q+7PhjpF3rXwouLS6sXcyxKWifBMmRgj34rxManzpo8LGtJtPsfn9qt/DqXj/AFG9tImtIZHVoI3bO1Ogz+Q/Or95d3RtXAkLozDMZ5AHqBWj8QvB114P1/Tnu4mgkvFmUwuRmNUb5ffvj8vSqLQuLixWAKk8oHyP/EfpXp0NaaPSwklKjFk+rWrRWUKx3BdCytsDAg+vHrjimeIoYpGtI7dliiyoaNv4v/196ZqDC+v02ZjMBG6MjYAw6nHXscVA0v2zWoFc7QSZCz8jjH8yeDXQdR6F8L/Ekvhb4s6CbSOQXQ2xeSh2jbngfXOTg+gr9cb0D42fAu48MxvFFqd3aCFluMEpkcFhnOa/FHUNTu4fEVrd2yiG5SQMksbBGz6A9a/Sn9mP4xR+INN0DWoZEW901RaatCjY+XPyPnPTrnOep9DXj1X7DEKfRnDiduV9T8+/jl8LtQ+AvxH1TRb5BNaTsHWcRlFBOSNoOTjjr9K5ZJ2TTQwYqsmGaPHQY7j1r9aP29/2d9N+Mnw4/t2xltrPUbKMzx3UjFV6YwxB6cgknpjPrX5ILc266MPtD5lt2aJ3HR8NjI/AA5z3r6GpCmoxnDqLCza/dy6F2wjSHw285DfaJJiBnIwM8ce/H513X7N+rP4b+LWiXojCT3N3sAyQG5AH4+49a43W55bHSrCxdRE7Dem0E85BAJ/pWx4Yv5fDvjzwi9wqxul0k7SJlsLuBPHuRg/SuCt8DOmr8LP3W/sOz+KPw4W2v42S3vodh4G4YOM898ivyM/b28KN4c/ag8nLPbWmmQhmdyDIqgqOfU5HH1/H9iPhrcRzeD7JY8bYwV46ev8AWvy8/wCCrGiTD4z6DqlnEZwbPbKkPzN8rE5I9gT19DXKnfklcwlTpQcauzPi/ZBd61bLO+10wzqpxjPb681a1S0ke/trd+IDICzqcgL/APW4/WqtoslwxaSNlkmXdGcAlx68UPdv9rt4EjaKKJSS/UMewJ9e/SvSTudqt0DWLTzrkRWzGQsQqkDPHcgU/wAY2smy0g0+F9zDbIMbS3Hr/nvRpMVxqOrRvbbW+zNukJJAA/qR6Vq6trcaava21tGUnOWaSTkn/ZAzVIq5B4ktmWHTrBJvsxMSbjwQD3yfWqeqRoNBa23Dzf8AVsQ2VA9c570eIJ0udTSNQrRsQd3IO4deMk1U163IlhiUFixTfDnAxx1+npTfkFyK4/0XQobVZ3UMAXBkwOD2/SpkuvsmlRBFcqcuDIThunIqTxDYLGsUUChkcqoHBPbOfapPEPmER2iSK0qqETcPlHAzxQSV5leDSS/kMsR3HcOSRgZ79P8A69aOm20sHh6S4lSNUlZXTHLntz29ap6zDLZwmN3QDbsJHIxjkY/pUl5IkOiWkscjOWwNhOAufb1oKsR2ck9ja3clvIQ7uG2v8wX/AD/WtHwroqTaDc6rdstqSzYycByD1/HFZM5ki0cFIJIo2bBkP8ZJ7fSrXn3C6UkLiSNDyFJyvsQOlSx7DPD0a3eo3Zkt5JRIGKMy4xgcD9Kd4UjmutW1iaJ2i+zRqGgmGBID1I79v5VDod00MUspmUqoYAoelSaRdumiyXW5UluC8chXqQD6/lQBc8PQ2t7d6urRugZCqtuIO/uQfYUyzhmt7PUZPMjeIlIy5GWz3wenB61HaXJj8N+c8JBEjl5V4JHTHryOaaJbVfDaNagPHPlgqHhc9Mj1zmgCOK2WLw9d3PlAXBlIAifLMO2R7/404289h4btFvTHFNMcJ8oBwx659RmoNRhdPDNks0RtJCpLHcAxHY9fcgVpXkYeDTYDumS1VTH5/LfdHXnHBNACJp1wniqwiWJL+2CgS8Z+Ujggex/lT5NLge41ea2nVEg4ZSSRnnjg9OKZoU0kevPcRXQDpCQyOCcn+EfhzVHVrm2TRdVaIuk0r7WkRtq7s/4npQA97G2kubFLhpLcsxwyEhW45/r1qZwLPT7iKVjLG8gZXxngcYPvyDVq8g1FNR0u2nhW6tBbqVliGXU45JHuDVdY538LiWFo5g14+S6knaDyB054xmgCXT4R/bFjtQ3CAFpFIBLDrtA+n8qhgWC5vNRmsw8L7htRhgYHqM9Pf2qxYwzXGvWclrF5DrEyF3b5T64HqeP19ahsNVML6jDeWxBYECVFKknn7pznH0oAe14t3oE8dzA8Rjdl8+Ncg8cnPrVCy0u1tPCka2kzyiVCxaTBB54H4Zq1YwXMPgwNBO0kQkYYmXLHJ7n8etSb7eLw5bQSRiPexjDgcNgdAPTmgCfXRbyeGbL7WJGlliEYMYBAA6k/hVWZLOTSohZu0gWPBDHCgY7ip7q2aTTIAVZlCfeI5A5wKqwmzfQpYJrd1PzBSBhj14NAE9rD9m8G20l1CJkmzJ50YyOew7571S0hIYIw6yvGR95SSSQe3WremQTt4NhjgmLwR5ZEfLBSenP4nio9OEsHh+XzLVCRJhpiBlhjoB9aADQLlLj7cwgedFGzCjOD1zn8KzbdlkvJ1AKAHlc8fX2q94QsnW01bypHiHmCRSpwCMDOfxJqro5m0rVb6O4t0vRj5JAMhj9PagCTSVWW9doisyO2Ez0pZ9raxCk1vh0wpYjBaq0F1Lc38gYiDZ6jA/yB2FGpiWyKTAmVpDhecn60ANubaCK/V0PkuX+V84Ofc0ut2tzbwMy3Ec8qup2Bshwec5qlqN5IVie4XIjYZJGMA8c+wzmpdRvbe4hLKV2ZwrqQcZ44NK+oE7yzRaeXltmkgCZ3AAAHvzRKtq2mWrQh9zJuJY5PtmoZopBCgF2GiZT8mMLk+o/kau2Zu00pHnsxKoQhWVcD2JpgUrSAtEhFyg3ZxnoPajSppTBewSJHsV8q+PmJx/KodPt7IW7zyQkkFsAMQqnuQPrU2nIblZSs6RKrEb2XcD6CgCvZxRiaX7U5IRSwA4J9MfTNT6RGbi6l2SsDtLMZM5PtiorNne5mgcCRw2NyrjgDnii2cLeEuSgHG48DrUvcDo9PvbjT7e7DWq3NpMMMQuQjYxn69ufwrlz5cTxBUMIVvl25PHbJq3NeTRTvFaylUkwWjLEj6mqOpf6IsbzKzIzYG1Sxz6YpagWdUjaPD/aVfgExds5qSeVpIolubdUUAFX2bSfoar3rQyMuQUKrjc3AzTSpNmuJg4QZCNycfyp3AvXNxHHbLEJCV2Yz3/yKpfuxbIGtkygwJAucjOc/Wlnc+VH5sDBSoIYjJ570WmTYyxkpKFOQzfexRcCxayySWzhZQiI27bjBB9qNNfzrx2ltRdxk/MFPQep4qCF41GJI2cDj5eOO/NTaIZEkubi2KIEPCSHOeelICxEkdnd3ItsJuyu1ssCPSqJk865WK7XeifdZBjAP401ZMai3mh0BIGYyTnv6GrEcMUeqNJEXmQ9FkOc5p3E0LNBG11b+RvgkLY3SPvB98U7V4bpXKzSJKq/KRHkD8qgunlinjE0RRC2Ny9V9M/41New29zAwS7P2gAMI88cds561Qye+uLcaUFaGTeiZyp4b6j6e9X9FjkWCFXlMJdQrOoIAGP8APeqEzSm0MiW4cxqFKr6/0z61NBd2cunRje5J6RsRkN3BFACaTqM2n291FNYfaYzuUrEQQy54/pS6bFax2txtBilJAG9jkDqR+FN07TblohBaSJGFBZfNySeeRRo5n2zCe3LS7yrbRgEA8Y5oASCUzqG80svmfLvOVz0OPbireo2/7y3WaJQzIGjwvB9x70x/sD2kioxgnIIUYACk+/rSyrcRWVoYpmaSFgR5vK47kD3qlqJiWVzFY6jPDcuyGWLaE6HP0/WnwWn2u0utsitCF5RsBmB9P1pbu/lvNVt7q4sSksi7I3CgKePTPX86pxgR3TxLmMnkhuABQSPvLpW01RIpigibO4Lg1PeW1heRWE1lcyRycFipwc46kf4VYiY3eh3EaNDNKCRsZCCB7c1lWmLjTk+TDqTlz19P6UmrAXZxc22rQSJMJ0bl2JIP4e9SKLeTWJ3aNwZQAoA5HPao5L601DS0dAInhwRIi5DcjOT9M04rPa3SSpJGxY8FmyQcUykNtFeC+nhMkcQJKb5Bkfj70aUZJLKeGWBGjZyCGX5vqD6d6lnWWK4DuvmSvzwNxP4ciqizs98xaWRUPAjYbRu7nHXPagGAs4oLeSAKVjPTYMCrViI2s44xd75AGB3nITHTPv1pChMzQo27JyADn/8AV+FP0aMWN7fLJZrKJWAZducjH+PND1JK8c/7iWN9pbZtBCj17fh3q1aMlzo98q26zskZ6NhgexB/pWfYW2nQapPbyvIhZmO0sQQcZAA6flWpBpluL2A6beNEY4QJTNnLuTknH0yOn/15sBkWLJJp6M0kwuXXmN/u59x1q7ZJPqeiGaSS2LlNhiiGNv196LLU5Ibm7tfsu8oxJlZQQM+nfvS6ZLZLevBI62wJ3FWOQc/40AQ2ttOltgQM8JBDMPug+lTWd3YXdlLC6SI+fLJTkg9eR/nvRpwWzv7pF1BpbZ5MAnIVfXjpgVZsrl49Ru1SIT+WoYnGQQTjg/hQBn2llNLp5eK7D+U5QxEZO3PWptME0cRgHzMWJzxn/wDViqtkkVtfXa3MMsDOx2Ac/TPFWtPCyX8saSeVu+6JDkHA7UFbken7YHIm+ZZGIAPOPX9PWm2doTPcxxNui37gMYOMdf51I8slndS7jHM+TwQMf5FQicrqIkdcKVwUQkD8PaqBk2ni50++kAIMTLklm7+lVbedLfUH+QF4yJNjgkEEnH8qbqV3F/aEcQMkSyfdDnGe/H86EYw6mgjZS0i7Dk/Me+P1qdwRKb+KOdj5RgSU5+VcAk8nAplveFdR+z78CVQTnPOD64+lSaj9sNxECElhAxGFUYFU5UlW8RmiZHXncUwo+n+FFgSL2tNNZXSSiONoJCURlbJ9+PyqjJe263kUk6zBCwVmiZkPsSR7/wA6m1KJbu1gkExjljl3NGxyG44x/n0qbUtBuU0k3MRSY7huQE5Y+np/SgZPrfki2V7aeSLjO6V9xzn1P8qramJxHEUcTRrHkgjBJ6/40+7dbqzDGDylKAGPqenJpsWn2upaY2y4dJtuEKyZHHYg80AT3J8/R45HtvmkXGcYxj1rPtmVbArl8liCobI4HWrOlW15d2yx+amUDAjOTx7e9GiTiOa6FzaM4Y4VhjbnuQP60AWdINxc2BRJAHcFW3cAj6Vm6Vp+oXBns4Y1aGJuSDkEdsVLaXsJuZIUDoq8YwQCfanWlzLa6k6W8pRGwyx9CT2z70CZDp1rHa3U6zxurA5OMkH2xnFRpp1vLqgYz+USvyGQHgH0q3LcST37SSHMrfe7D8R607VJS8UErx/LHhcqoGTzjOB15oEtQvbNrK6t5FlinCH76sD27im6lBLNYuyRNPEVLER4JB/z2qO/8i4tzkOgyCxHAGPQ9aZa3dlZ2aNYyy70YhlaTIz1BB/pQOxNdW1s2mI62TlwoLDGBjvx6+1QafHDfWJBndJIQw8kgkeo/KktNXmv94SQsFY8k96n0e5Au5w5VWc4fcOeR1/KgZQ0m4ljZjHkuh+YZ5HpU9opS6cFMpK2doPJbvgVJKDZ61c+RDHLDPGsed2cYzlgPU8VC6C2uIDKrIUbKkckUXIJFhktdeEsqYbb5eMgMw9Meo9afdPZxanBJIskTHKsd5PA9unXvUmqzx3RjnjlzOz7cMMH6g+vH6VJqNpc2sKGVo2TG4MFBJP+9QVcq6mIRseOYuFO7vx+HpUt9JI0UUvmgyp8/l7sAjHHNRaqJ2s4pZIFBCgMFXBI+lTtJbNYJ5tksg27Xcgkeo5oGO1I3V5ZDMkaq6kjOCw9eR71m2ZupNMeWZSACY8BgWI7EgetXtPWzNo8Th5mBJWQOQVHYYzjA6YNQWDwebOizMqtw/f6f5FAtTOhd5tPdCuCrE7e2Kp6U0n9oKkQVwR91uM/StaCwmvJJFgx0NYtkyw6i+XCzx8L3xz0oGbgiWXUElnJRlG3LNwPrU91crcRjZKHZeAQcjPv/KqqyTX06tsDoAQQOpNJKUN6kYHlRsQAznHPuaCC5qN3/q3lh2HYAfLOR07f59aLi7t5bVnWR1ZVypHT8RRfwP8AaIY1lS4K4ACHI/Oo7qaNbZg8DRYbaxkPTP8ASkkVsS2fnSaXuuYgFwoZgOQfSoo0S2tUitywG4fK+SuB3FPlF5FYgRXKuF5VOobjnv6d6l2sqqZAIwCAxY4xmmSU55HjklAIOGyyknB44INZWozNGQ4j2q5xjqBWldlXuG2EMM4Vh/EPWoJ1NxAYSejZ2MBn60AZzB5I0dVyFIyRVlXW7tZUFu0kowQBycew9aNMgDCaIzIsnTD5GOfTFRQTvZXyRl1DI2SCM5H+BpMCXThDLbyxyweU5J+Zo/mH456UmlmASm0nicJJk4AyMDv/APrpb2dob4OHBEyltgHC89Klubx7V1uN+x+AAnA/GkwHGOGzvHiG5Yi2UB7cDjFJPJFY6lC6wySxMOpXG7/Z9PWr2qo88Ed4iwMGQszJwQfQiofKl1PT4jFJGksY3EEcY9RTsBNdSRm4iltrYQIVIZRzzn19qLiK4ttl0uxVc7N6HPP0/HvRaxTzRFTdRrGuMIeMnHXHNRyFGtJFMhTAJC8gMQf8MnNMCO5hVFfbKZnXkv0GTWHMDtO5ucE7V5Ga0iCqBVbcp4P/ANes+XH7wnOQ3B7AegpMDOCYbg89/Y1NFExwdhwcYJ5BNIzAg8ZI4yOKt2zbGHQr6YxUgXNPtXDkgtleWx2x61eacNv4YBc/NwcHrVNpJRIqxEAtjJIzx37+lP2kTFSRg9xwCaALk8pK27ICqN95mGQffrSy3j2uoKsJV0Ma7nPKhu4//VUVtctJZSWzzIiAEoHXJyM9P5c1HEwvtNJZ1DRnAUcEnv8AyoK2Y+0RLfU3kZDcLIpBA4C+/wCfY0ebFZXiQXWPLueUTOAR6GnJdefAscNuqSJkFlOS2O59xUE8kV/bxLNue7hb5SpwMf3SPagLkrY0u7W2Dtb22c7mbjnsfpmkF2LC8jZFMkch5O3K/wCTTIbo3pEcx2SRpgbuTx0z/KnW+JomhY8qDyo70Ek2oR/ZdSBnG6KTDZgbBAIzUs7/ANnzC4s3kSJlAJPBI9z9abDb+bGY3LTTohIOMk/X8Kfp9sLvTb21v5DE27MPlnBIx/Pt+VAEurPbapFbXSzm7kWIElQVHU5U9ieKkjuDr1pGgVIniXAwRkdsfSq+nXMNkrWkUSl24JZcH659aqjTbyw1V3WZVhK/KYSMc/1ppgW9OmFlcgSgSSpgqWOAD7U26MVq8dxGqIHYhlTO0Nnvn1/rS3Wl+bD9oaUk42F1OTnqMj+tT2VxDJZJayWhmlPy+ZngjPBx61RVxLhRfaeZoYmWUnBjZcAH2PvVG0f7PKI7hgoBBYN29vWlc3dncPDcTLFa7yuMHK88VFqUcRSRoGLgNgOw4I/wNANgGFrei5ihQoMhXZc8e1SXLy6gzzIsaooGQigUWOove26W7xlFXA2kHA9x9ajZBZXQTcRGMqD0Lc+hxUEktrdREBSyySIM7TyeOOKfBqM8QeNQ8IcEYZsgf/rqGeT7JMZbaMEuoDKygg/5zU9xFJdwxMFQOF3YHBx/jTuBFdWbmdLjcpAUgxq3f61oQXEVyiE7IkAA3McAfX6VSsZYvsxV1xNvJyeQR2rRsbdnuI0WBZC/BWX7p9OPSqAjvhBFqKRtO00OB9w4OO+KlfTbGS7U+fPFaryzB8FhjuccVVku1t9YW3S0Yz5CkRpuUZ98Y98GrN4AtzIkqFArYZTwvvxQB6x4VjgKXetTK8TIWiVlw2GyOgz2B74/SuftIT4u8V28sxV47CQmSWRsgrjj8c461c1C6sILGPTLd5TMULSLtwGDZzzjGQfelR4vD+hy3ptQQikuicZbGQW/x9qegRYniIx33iEWaSLPEBlhEQG5xjaMj16n0rtPCHh3Vb270qDTrWQzQlWl2pmMDIGCw6EZzx6VxvgPw0bqaXWdQuomdyUiRWEexQc8H+LGR1xXtXwr8ZRaWLry50MaMEIVS3zY4yPx5P0rixCfI7HvZTThUrpTeh3Pi3Rz4WhsEubSC9jmyZpFYKwOeCR3HPb0NLpXiJY9OaOGONLaUAxiNQMY4wD+nNL4hv4vF2noJZPs8sSkG7BAcJnOBn19hXm+iaVrEWqvBaSx3dhG6iAMrEIeMgEKRnrnJ/rXx2IhO9kfoFXKo1Wp0tT2RLxPs6mznxL5RJUggoQM8/Wuds9HmjSK9aeFJRKW8yRMyScjO3kdMmrvjCy8QaPpVvHZWwSO4fdNMcKBjt64PPT+tcDB4oubiJWjvxHdsuY1bkqM8gD/ABrmjRaV2j3MPkVJ005bnpGs3817ZXMNsqBSVKCRssxHU5xj8MViS+N30bT5mvSwjEgcWyMFdio53AYyOxyDWYfEMVpbrLcXIeUgnBIJDY6MPevJ/GusXPiK5P8AZ6GUz8NK6OEA3DIBxnnnn86PYcz1Ot5RRoxvFaj9J8eT+M/iuNSnV7UqrNCY1IUhdu3A7dORn+dfZ3wd8R6pq/iK0tBetBbyOJGjIDAgbSVJxkdPXua+FPD2jjw3eR3TJIxj+UHqVUnkAema+k/Bfi698PLBcRAOA4LPuOQ3TIGeevTNZVsJDmTtscFTASrUHG2p98eIPjNYaRNHo8c6R34jUyvztiXuQemfrivMbL4rpPdzala39zqXlybeY+CoxnA2ggn1rxdtKn127klupFe+vEBMhJAYY6bR0FZfif4hzfC3QrmzijtYJVUnfJJlQn+yOpYnscdaU51askpSaS2PgamXPDScUtT7Ev8A43W1tFGioDOYhI4PVQenSvnmb45alovjTVL2IMnnnCTsMKHxxnI7/wCHWvGdF8cazr2h22rXVxEj3ZKxxMhBIGcYGajuPE1vNqqwSzTJM2WuJANytgZwO+TW1OM6jV3qjTBYOnKpytaHs3iD4j6T4xt2v7vXI9O8Rxx5d2KiNivGWGOMgAdR+gr5i8aftV+JdIW9h0tTrEkYMbXchZoQB0ZFxjI45zR40tdAudYi1AXEuNoMltJxknkMR3BwOc+lec+O/Hum6ZpTWdtZWz3Uuf3SLsQDnnPqCR0969mhSk3qenXy6jQjKbloefa/4lfxIiX9w0sN9KPMmhkC7WfGC2OxI6CsLSb6SJy8kDymVSFdANqtxg9e3sKz766YWhM8Bhnk5VeoBPHB9Km02aezsS6uA4ycKMlfx6c19JSpqnGyPzmrJObsaPh7VLefUZpp2V7WJmVkIOcjuPxqeTW49W1CKWdRYRwyfu0jIDsD0JI+vQVg6aIorIythJWYsUH8J71b0yJ1M7sA5U5LsoxjsAO/Wt0c7Zp3ZjnvIkjf7Tsk3MiH7w75z+Zpmsy2V5IbQwPBDwxjzgk54AI57etUUZZrgsAYnyS7KoywAqC4he7u03SGGOPbIGzyevB+mBVCNg7rCJQsCxoq7SiMQOckZ6/nVu23HSwftMMUMi5YFsnOehxWXqU6FVUzSMJDvx+PJ/Gm3E1ra2S7rR0iwJJGAydxOBx15z2oQWLVnGssM1wZnjIG2ONMgHn/AOtUWnW0t1fTSSwSSRCInhuQf9r+mPerVsxt7ONXj2Iq7wvUjIGMn34qjZXTTJI6s6I/O0HBOPWqAdFcSnXreVbZpBDkqoxkZGM0urRt/aKxyNHF5jDayuTgnJwT0BGMd6l0sRSNdSTMyBQNvvz2qGbyZr9JGhkuIIMtsjOC/YZ/rTQEfiTUZoLVBGwmZVABBHH1PSrF1pclvocca3QlnlTeGIyobvx69uKLvR4Ln7OyRPbofnO7B3EEHHXHqDVzXNRkTaFs1tw+FijHJPqxAx+npVAtSC2uktfDcRYSPdNjzpX4UeoUeg9aZoc/2Ca4uIYS85Xakv3gBjkDjOTkd/rVzV7G6i062kuJ4ppBkYhUqo79Mnn61Eim10RPMljMjbtkcY2kjsSeuBQFxnh/7dHdXUwtjMhAALDcBzzgVWnije8iUThQ25nZk27T/CAc8jP9KihkdIpAJ3jYg5KNg49vrRYWscly8twGlCsNm4gjOOv4fhUAV7+1E15BFJcAxggyeWc4Hp/Xil1+COG3ZLYhEKYUlstn1NXdNaCPxG7rGboRqQyrgj24xVHWInu9VeOztYjPcSbUAGFX0LH29vagVyzrGos8MEE6BEEasoXoq+pPrxUKtK+js7ZmVsmMdCF/LvVfxRYXFvLFahw7yMkAfPGeM9+nXrU2sW/2OyS3S4eWUAKyL1z060IEOshBJoKrteylyRhenPt+H8qr2sRO8jLoq8sT1NNe+keAeZGEwuxV9T65pLR5LDRm3IZHJyzjnHt+tJjGaYGNu5KGUrkHHrS6bH5ryAn7OMbv3ikDdnv/AI0/RJ2SCe54LspVYuoGT19fXke1Os4jLPc/aFAkIwi5xzng/lmmAuneUt1dG7LRxEACVOAzeo9vc+1Vi7f2wfLDToBgqGB/zkVq6PdQxQ33ngOnlArvQMM85wPU8AVT0++g1a+dbEEOgwdq4G4ds+tAMbbXCy6rErMYSpzzkDHuam1i/DXgY7UPdj0Y9vxqobZGv0jm/dwNksQfmLdcU3X7KFdTtI1LtCNrFZOWPGRnnFBJSnZlSRlXOfTjj2qr5SnauCVUY+Xk1pX7mKQ4UKrAYVRx68Vnm7QJM7yETKAFCjnJ9aTGmZzFpHch8AHAGOPc1HI4BTjBAwTUwj2kDcHIGScfqfeoJWPPG3HPrmlcZHO+wAAAjrk1ET+7HHB9OpprnJHzE98dhRxgdiOuagBrAhOpUZ6dc0yQj5RyT04P6VKAHcDBwME85ppG649AOcf570AIynIIxjvTlQMygnnPXGDTc5lHOOvWnBzIwAzjqT3Ap7AalvGDyOmM+1WNowT1wPunp9aoQOwYMDlcYxjj2q9GJckMmT3HbAqgJoWQqwY7X28EcjNJbyZKRkgEnJY81Gjl1bAKkHv1qWAO290jAZOdrdSPagC6ihYm3Mp7KCOSattdCK0iijkVBk74efmHrisrfhAzrglhyelasX7nUra4ljZ9nzKU9McZ/CpswK+kAR6h9ojjSURpmNZPmAPOSQe3Nfb/AOzp8Sby78HX7XkODaWhmkf5iFHVf8cV8aeEtOPiDUtWuIxDFHEqxx2kh2F2J559Bke3SvsvQfDM/gn9n3xXf3Vk8Ml3YiJCkgcMz/KADnoCwH59cV42N1kkeBjqiUrHxh488Rv4r8UXGsXgMt5dzmIgttRYwNxKjn6danecXt7YLIgS4gC+VI2QFz0Of61i+K7OWDVtLWYjzGgMmwjaVDNgHB9hitSxtZ7q+8ozITGvyy7shQB/KvQw+lNHqYVL2SsWTbT6t4mnSRktk27hIASJMD+fHes/TmZ9XnWYBWCllIPHHQZ96ntm238n2m6HlEH5xkHOP69Kr6bLCs963lb0bhHbIYetdB1jpJopNXgLAnarOqgcbgOMn8a9l/ZM8fX3hP4lTafEBe6ZqS/Z5rLfksWxtG313H9T0zz5Bok7LPPewsrIUMbrww9ensa7H9mC6tofjfp1zM4WBZopgWyDuEi8D3yBXFioKVNvsZTgp6M/UX9oPR9atv2XtWgu4ZbnT4bB5XMMzLKygZCk4xwPzweK/GuGKLUYYoFUsFlbcrDvvzyPTFf0I+KNCt/HHwb1HTJTmC+0t4yy44BQ9MjFfz/XOmzaH4u1fTXR0lhumAU/ezkjp6cUqFRtRiEacacrpbml4n1A3+oW8JRWggAPmhsEN6Aegpur3KWVzpzLOGaKVGU9eM8gnnGM5x7VDIjLdRRyoA2d2exI9f51XYldSAUeYhfGByG9DXXKPPFplSSkrM/T/wCDf7Zt99iwmliTw/A6x3F/CcqrbQo4x0OV+vFSftIfDn/hcWh23iXRHM97IfOgk4ChWAyJOMlSAeBjBP1r4n+CvxhtvAGtRaFqCm50G/ka3vI5FDLHnGNo4H3jk5/DtX1Z4I+LzfD231HTJDPr2iBDNZyRneQnTb25GRn6Hua8KM5YeryvY8XFT570paJbHx7bfs+61qd54kuYEuNMjsbbz2tbwBVhYk4QgnIGTwcD39/MLS0kiurqG4gMd3bsUliJyMjqw5x1B6Gv2t/Z31Dwn41+Hy7bS0+33+77VuVWafkkDJ5IA7HpXyd+2Z+yFb+FdN1fxXpBt1sI4HkMUu4zF8ucKcgHLSA4xk7QK+mowp1Ic0GedQxNfDySqPmg/wAD4H0NIWkm3yvbFzycEjPSnQ3E/wDazsyBxbj5WVeV+p9+Kj0m6FzC6SoRPH8sgHZux/HGav6LBIkdysUYut42yFjz7cj0xxULU+qhNSV0Zlh5mpayiCIPKrMzBuNuOf1p12zz6+shCxhDtYMST26ir3hiw8/Vr24XzInjTCqWGW5/oPSqNqlrNq0txLIQ43KAOACeCT7jFUaIhlkP9sw2/mxkOWY5Jzx6D05pNXMN5q1nEwKxO3zFMhs465znt2qXSLhbXX7uUR+dIqBEO37oPU59/wClQ2rPqGvSugLmJWdsABYx79sn0FBSDWwshihijkkViAybtzEj3q/q0rSNBCI1iC4zHtA59/8AGs6OCW68RwxRzENhmwVABFWtXIutWEM8m2UAcxseQO+KTBk3ifctpFDNNtTblo0JAU9qZqMQsNEslV/NkYEZDbhjHfv61nas8U1xHHKWkjeRY8jJOP8AIrQv4IJLy2jgEkSRsqgbtoHrnnp3pEjLtbay0mJhE6s2N2eQW9uOnSrN3IkPh+ygkjMRfcWI4HPf9P0qt4puLhBHbs0ZVjti2cD3wK0dZMMn2BTieKOHDIuAxbtz049DQVYzL+3NpoqwQXDSg5BTGcN6g981Z1gGK106zSJYC+wbcYGO5P4DpUmpGzupNOhWRbaaRlXbjuOuR9KXXLgvrdpHOWcRsSzJwAAMZA96NBlbXJW0vWNMtblBcJKyqqgbh7D1xnjFWdYinl1i2t7aRIwkmHO0g59PXr/Kn2Jjm8TQXkcxlW1VmkjkIZuRwP8A9XtUMhl1HXb2R3wd4KADaE+Xpnv3/ShgQ+HzGtxqj3KSW80Q8rLDBIz1z6ZJ5pYdNa08OJfyTQXNrJeEbEXJCs2Bn3B7elPZjPo98siMInYRs+MHuTg/56U55ZLaPSbCxilurSRs7eMhscHH4dTQBp31jO+uXotJZZhHapvjMxHynptHTtn8qy1htLvwraT2UhiuLe6ZTbTzEfPuwAR6nII+tXr9mh1C6uLeXybtIwjDzMhh6NVbVZbdrHS4Zl+yTyS7yAud54IP4dM0AWraa3t/FUFvcwSw3kUTMjB8Jk8HPqehAqlYSXcr3sM8ZusSN5O0ZKp3yPXrWn9mRtela+Q3Y8rAK8FOmCDx14qHwyZdIfUXjYCGRyR5h3McA9ffg0BrcpWclunhoNbNNFHJI0ckDyZKkHAIHbJFJqdwsfhu2inTekSkq6j5v/159KSxjs5fDDtJK0DKXlaRmByN2QM/j6etMmnuT4OgzHHL+92oz9dn/wBf1oAabow6HDcCV5Q0W5lbkgeh96VpJZNL8x4XijYAqSuOO/406VbLUPACBkktpFJEgQ4I55J9vrTLVrmPQrcvK0sWCqljk49fpQAumhL3QVVWMUJcqUDYbOeuPTinpZz21iYo23x7m2Kzk/iaj0U2L6KWuovIma4cFxw2wHgn69a0bG0Nwt2IbwG2TGxJBlmfHGPrg/pQBiaLeRSNfwzLKku4ZRXwuPf8ulSRJK14wtGaUEkkZywH1wKm0HUn+2XsNxpkUrzLtdwgyB24/E9KpWd3CdXmS2X7K6KBGhBVVIPf+eaALI/caq7XcJWJlJOOpPv6Vn31xCdQt1Vt7qxIjY9vce1TXF7P9tgLqbku5TZH1J/vd6b4gk8t9PzZPE4cp57YBOTnrj8MUCbDVFKbZCYihkG5TgccYx/+qrGoObuykiFtGsZGQwX+tZ96YTMZCWAPZsEfSr10ssmjK8dwoITJBG0H8u/rQMqyrYf2bJ57lJlH7s56mm7r1tPgH27fGBlgASG+v0oVZBZEcSSkZII5AA9e1WLVkbT4o2gYiPdhgMnkck0AMsL0WYWIxCRF+Y8A/rzx3xTdOjtzJMXiYAsWzG2FAPX9aq2UGTLhyRuJ+fjHtTtPjlWaVUkDqWOBjkf5NAElvHHaSyC3YoACcysWJ9ef8aYq7rqF5P3iE4KdjRFp97NqTQPGXL88D+fP41XmaS3vmimieDbySwwf84osBb1CJoZof9FaMjIWQ98darXzLIsDxSyJcowLgrkEZ4A/rVy81BblY2WbzXPPJyR/9b6VFMrKgk2AbjjIOTnvmpsBLfRySW/nF42J+9gYIIHpVF40jsFfa5cttx2x65/GpLi6R7SVVJcHByeo9RSqZ20wJGyLEhLY25OelFgLNs00lgQ02Qi8RuMk59KowxwGCUS71JPLJwfwp63YitmVnKMepzgEelRWSST2s00O1oy3IPX8v60gLOkxy+RIkOXAUnLjJ68H6+hqOxfZLKsgAx3OQM+tP0uWKFmjuGkQOSN0Zyc9qmuImsSAGEqsc5fqR/ntQBXtpjHfo0eJAVIA6/561NPMI723/dNFIGyznow7A/TrUMVzGdU2FEgRl+XBzipZbRppwVLMQOQOlAFi/uC7BN25nIPXBPPapriezvpCfsT2pUZVyuA+Op6/yrMv4t6o7qwfcApXggir015IIolLI6qu0Ajn8fz61SAJ5GVWSCYMHGCU4/A8U6w1BFsDG9uwJyCB1B6VWNqjRklHD5yCHwB68VLpyyT28pjdAEPIPB4pgWtPubZo5Ypmmil2/KwGB707QLd5Lu4WOdXIQlQzclqqQtLd3W2QK7+q8A/Wp9Ks7SLU7r9z5BkBBRBgA+uKED0IbSYNJJFLtLZbGO/FWLRYU0ad5jIHiGFZhkcHnPtioNGskS/cF8RGQqJJRkD8K6m5sraLwxexWM0d3NM7FGZskAfeBHbHbJ7mqFcwLjzZnspUuARCcrnqOO1WTBNc6hkq08rqBweSPT6DrUYeG/0iORoGJLKVkXjb7VNNbC2NrLDOVkJyu1snHufrQSQ6fZ21rc38LCSOeLDEqDgZHU/jUGl2d0ltP/paSI5KqCoDL68e9W2vZDekSne0wAYseDzxz7Ypkcy2t7JA0G5Dn96uev8AnpQBU0uOY6dc2iRJKCCG3jAAB6fpVmNreTTY4zGYnRs7x0x0OT7f41X0lIFmu2bzAzbgACR8x4zimWYeWKWJc7lyCBkmgC8u6GGGSGTLpxvJzgdufWn6xequradqV2UliUGMRBcnn/8AV/OqtvN9r0e5glhdyz7cuMHAzyD+WKbNbQNY4nEolTDJ83yjHrQUi5dCEapJcwxiOGRV2hQARjPWkGsfZ9ZtVhCSK4ZpDJwVxwCPzqvcI4gEx5GMjHJpj2pkt1kIeMg8OBjjuPxoGaV9KYb+KUwW8qqAq4XJHHU+59feqU86ya2EcvZ/KA67cBhjPHvRclVjga2dpRuw6SdV9aXV9KntFhvZh5qEptwRkMcY685FJiYyV4bHUFeOc/v1wgY5yfSliWW31NvL2SOQpBAyM9+MfT9aXWEkH2F7i0jQgg704yD74HNTXKRRFLpAYzLyigYJAPc0g0ItTuSjmR49ru5+VFyc98DrUNpcm2v4xL5sa3ACOqNtyOSO2Mj0+tOuJyojnWYSyKwOOhU/5JpuqS+QbSVYZJ40YHeigndjB79s0Elm+Scujq+CQVIz948cVlX0Ulrc20roMK/O05wK0b24e6toNyvEyyBtwAAx3qW/iP2Azxssix43biAR9aAKl1bW5lSRA6K/zZ3ZLDvTbm3ZJLeSHAJbaAxyQMd6sagbk6Ssnl7UOAjKu5lHcgVWvI5G0sSAOjhtqygjk+/agq5b8QwytbWT3KQuY3DKxHzYHb6f/XqO8vdOjRJWUB+CHAzt7Yz/AFpHgjms5pXmIaJMqrHI68j9apQQmSyZgVYFQCSuBn2oBGxcrC0EU9pIxfaMjfuXPt9ar3F1NIoDgSpwrDOTjvTdNhH2cRRqEI5I6cVVhH2pHIDB0YqwDEL17++KLjL+oG0udKdY4GiKvuDcEgcDn8qqxMw04R+ZIhIztZyee3HSrWk2zXVnP5d1EjLlR5gzx7j0HFRadp09zG0UjJJNgn5eF9sDOaAJNMia8gZHnRNqkoXwBn0rO05lkhn3W8iSeYyrIzYHBIOB7+/tUmktHm6t54Hju423DqVx35qXS0Wa5mYyrGqNuXqSfTH1NADtNS0imZmV1AY7lDHnI5NVYJo7aRo7WRgicBXGSOSeQf61ZiiubO/cR7ZScjJ4Jyf6U6dSNULTW+ARgMp4YfX/ABoEmQxGa41GUMIpHZAVKKASPp61FqMFxbXMG+AsSw2MhOcdOvtVjVFjjvLKe0xBKw2sCTgjn8fSpNYsmEKGG6WR4yCduQc+1JgynqNnJaMrAuhZsMzDkGpbmPfZqDOVfqHHJ49vSrWpXNzcWUMjRBoDhXYMSxf1xVCK6Lqo+zkoDt8zAx/OmiR0cb3MSqGidiCDk7VJ/M1NY3CpamH7FC+08uoGc+5qtDPb5kilLxv1Vugz2yf60ul2irdTRx3AYmTDLuJwO9BVxdPeFdYuYri2eJShZCORnPb+VP8AKgS4lcHyg578n/IpjvP9sjEbGRidu/gHPbn0ovZ3tpCJImSfJJzgq30/xoC5HPbpb6jbyR3LMjYO2Tpke3WrGox3HmpPhZELEgBcE1Hq1z59vHIII0ZWDFwMAY//AFUy8u2kt4nh3RlgQxBz+IqeoXLd1ZvJGZJLfy9pznbjb+HqaqyRo0QG4ggHqf5VYsLuSW1URTrFLJHglxkjI54pmk6bqU9q52Jcx7mBVhgn3PP5VQWG6cyzWYUPvC5B3Hnr1+pp8U05t5o0nBRW2mNecd+e1QaZ5lpG6C0aII23OPlH0qW3aKSeUSBkeQFsg8EjrQSRaVHPFJO6orjkMvoMelQkOL+RhGMMchAOi1at5LaDWo4Xu3txLEflC53e3rxUN7C4vE+zyqZGbaDLwMZ9KC9yvbuLW4DMrKMH5SxAOeuRms+3SP8AtKWSBMu2QzY5/wA+9aWrNctcF5JIiF+UBUwT+Pp+FV/nhvIpIyYXOAcDGPWlewuhY06R7e6fYQokPzAjIH071LI0kuqm0aJZ0cfII1Ocdz1qvbRNDfyrMA4AK5XnHvTopTFqSvHIySqMKxyTz2Hpmhh0H38VslxEiebbvG/zb22ir2pPLHZlcw3ChckJyW/HrntVLWJpZZ/OmiMpLKrbBkg9s/lTbt0hiSJQyl1zk8c+xqQualxFDPpkY2S27vGpGcAq3t2qFf3NiMyrIFbaVIy2Ox6dKtQXd2bGJZVWVVQkbVBGPc+31rIkKXBSSMojYwGHUj0q7Ek07hyZEAAyF6Y/H8azZnkguQSMFTweua0J4mgWJnwUlHylTznuDVW9gD2h+8jghie2Oxp2Ao3TlbpZkjO48Ejii9ViqXIiJb+JyuBgds1I8v2i0RN2DGcgjgk5B5+tCTtLZS22/bvGCR2+lIB0yLc2pdoiQo+bAxU0i2t1YKoRidvUdc4qvo9tEStsbqNJTx8xJLCg2EmkX72zzJKp+ZWTJyMjt0yKlqwE+myweWLeYSAdMhs8fl196mt/s63M0Me4IG2oDwcY4zUW02upj51jY4ZSeQO4qTU7aSQi53LHPDhskYJ9aoAKxWd06uxZAQACdoJqvMrx3bjO+BuVJ6jjpVy7tL6ayS7NuixgBgR1+p/xouXmv7SMx23lrGuW2jJPHOTQBlNLLHvQKDGcMSeo9MVSumwpyBs64q9I8zhWnIBACqq+nYH3rNun5Ocnrx7UmBD1yuMHOcAVPC6xyKDwhHQVUUkvjoPUdcVdhZUSJh87g5IPIH1qQLSq9xDKEBXy/myDjIH+elTxv5kAeNT5seWLdQR2qMtGzmUqAMfMq8D8qiFyBuKgoh42k0FIllcPIJON68nHA560+aUrsnjKFQcOhwD9cVUaYKrNGpcNwQeo96akoDBjhh0KnigGXZcTRF0OARjchI6/1pqMI2Vocggc7uSD61Vt1Zy+CE9hxk0+MSSsUjBDdSByeKCS8ZEaAy7iZiecjjH19ab5zyQJdPtUZ5UDBwOnFRwEBzg5BGCp6e9SebGuVIJB7dOaCty2svIljHDDGTUU8slhdR3K4nQKd0YGT1446fhUlpPBc20ts5MbKuRKPXtkVNbyxSuIXYAgYABwT9KAsR6091fFLjyMyohkIRMEjr+daWlwnVtPiPmpbK67mVvlZB9Kp6dqNzZ38sLoA5/do8i4HTp164pzaUdLvUkluPPSQMTFG2Aue2enHpTsSVIWFldG2IeQM5G4d/enarHd2U4FvuijTA3ZwW9iParN9Ct3AWtoTHKrKdy8n8/f0osXlnE8V2ykLyDyXB9waq5ViMhNQth5jZ3HDBuTnHPH6UulXySMbR7bKwkMwC/w54598Z/KmMBpN6nnZu42xtRODz2puoRzhlngXyiuMgjnPvQFhLy3lilEqqfKLAbhwB360y8CXEBQAyy7gTIDnjuPrmnQ3n2mAJLIAWbJTOQD3NMsttqGQQh1LZxnn8amxJZgdtQgMRjQBAFLMNoHXocYzxVaEtp920NxuA+6uOQfx/SrcsL2bkqQYJRuZR/CevHvQxiljBZ8OzYUsMgHtnvTSAuCzeAQXFqsRfzAJBMOAueSPWp1S7u9RdC4lnXJO3oRzjFRRxW51REu73BMShBGSFGOuRUWn2ky+J4pVvY47ZQxOVYiQen4Dv8AWmBbvp5POtkgXywqnzAAAGbnnp+pqv4hmuYii3ECwzbvvKQVIxwM/wCNWdat7i21SBrJhOkqEoVyMNk8etPlFwI4UuokVgAZAzbgx+uM/hQB2kFrPfalN5qrcmOQO0drgnbxkH8fSjW/smuaxDbSo8CPhUjeQBHC44Iz0HoRWjo1lpttJc3drHPA5fcqeYQGb+846YHWk8Mzado89ze3VzaS6o7kxK8QAUA8kD1HNBIuu35t1stGszYxW0jLGzooRF9QDz+Y/GtDUnOhWsFjpaoiMrHzFJL54yzfXqBWZpsyXWuNNcywy2zEFWRfkzzkH2qOzu4tY1S5htVlIiOJHhTIT04/qRUPXRnTTnKLTTsdBog1iK702wee+a2uPlMi4DDJUDnHQZ6/rX2R8NvBdn4S0zS7RokSRIjNNIhyHk/2jx2xz9eK+P8AwTqUI8UWAnaUw2zeYY5Bt8yTcApBxyT3A46V9Z+KvEEa+HVilu7myuLiMSZh4PH8OccE5xj614NeMY1L2P2bh+Tq0PeZt6vfWfi1gXIubFvl2MCqmvH/AIkfDW+Mk+p6PGsYjkbbC+AGXptUAE8Y7+9bvhm/uZbSLDS3MaRgJC7gIq55bGPvAf8A6q6i01Qt563WXKsfs5IwRGRyD75JrncEz72EVBWR886f4T1G5uD9qZkELbmOwlZOMgKcc/WtNfDV8kI+y5gRiAQAQR3AP4V9B3Ph+2muIB5KxxQReWkUGANnGOcdRj+dVLzw281yzNaIY2IOUYksccFh0zjA4qfZpbFqUep846p4ce2WRpFV3DhGUHIBPQk10nhLWIp7e1tL07YrZgGDx4Bwc59OeOntXq0vw++3zxzOtukZDbkYZZjxg+mR715jr/w/mWaVIrgXEcU2WycOzA5GDjnB6/hWFSk3sUox6I7G/wDE6xwTLDcTQkOqo+ckE55z1x0/WvKviB4V1bxZrVnafaI0gB+XzJP3RGeWZvzxnPtU8niKLRJzHf8AmM7HLsFJJOPX696jvvHdvtUxxrFGMY2yGTfn2xwR7Z61x+yszzcXg6VSL01ZP8U/GPgv4X6ZHo2hXLT6uB9nlnRGkYEjkqx475wD6/h4PJ4xubWzD2tw4uQxBuZBiUj0U5xXQ+KfDkHie/R7eMR3KSNIW37Q4bH3vxFcb4w8InQLFXvXzcNxHEmCEHck4r08LTje3U/K8xwlfCylOGiRT1Px5rl0wimu/NuWIZnbjYB0yO/1Ncvd6vcSaizzS/aJJGzJK6gHHYZxVaFnRw24F2A3Yzz3qBRvkD5Ik4II4PBr6GnTjBaI+KxGKrVdJyL93NHPshLEo/B5xn2z1q7dtHDbWsETMA3LKHz06Z/+vWbZI8l8pk/emPBKnkMfrU1/ILi9i+bDoMhV44xjGPatzzjUku9tqYXtt6yptGAAVJ96uYm03Tw8kjEDA25LHp3HJrIuJWlVFlYlEGRgkY9OatSzRtp5SLAfdkmTnPpnp05/yKq5BoWMdv8AZog8jtc4ZmcrgYJ4XP0qxFdySzfuoUKlQu0rk9McdecCs5DKsKtIdzKo5B4HHarFj50cQYyhC+cN3H19qYrgU+23sdsSkQBy7OCcD2HrV/VpY7B0tnmR0XlvmwBngZJ9KxbGWOa+uJ5vMLxkLtjUkEd+a0tMENzqEkklrJLbKAWkVhkHsDRcZNrF7ZQ6dILZpnUxqInzksSRkY98+tV53htbZY44ZIyBlpW6fn6fWrU01oJHjkXDudyKB2B/pTNSn+3RpalgttwZFHHmY6Aj8qLgifSoLiLT5cRtKpyu4qGJ75H59aZB9oiZZI5dqYIkUrncff2o1GWS2iMcVw4QqBgDAx6fnTLF7SLS5ZprgK6ZJCnIJ78/zJ9apARWcri8ZXlAAxtUcd+evpUt3ENR1yGKR8okgQyg5YL3Kn6VN4aht3sjqk7LK87vHHCoJVFHcn1/xqXTlhmu2uJIw0e0xq68kH2HTp/M1YkVvGn9lW7R2+nzXQZZArzNLuDnIG1Rx79B+NQakkS2MkcEEwAAOXILH0/H8aYmnl9egWAxo4YsqzKWBPt2qbWJZbuco88aSn5WcLlRxzjn+VQK9yzBKI9ESB7YJKV3B3ILH69/1q1Y2dxa6PAwjiImZm2eWHY469ePcfjWNeQRPDCtrcmRSmCzcHPqK07yGbTNIjiScGVYwQW6EHg4PbNNAZfh+3ea5u7t5BbwS/J8pzgdgfarejQQnW545bryre1QM75BEhPX8hgjFR6RfwabpwnA8yYMysgHygD1H51H4YnSa2u7k2shEjHZM6nI5Pb+VIEiHVCsl8VtpBeo7BkZAQuO2apayLhx5cSsbl8AFhycnkZ/OtTSpJE1iWZFV0UY2YyvTkkUklqt/rMMQnEEQYs0zcc8cYz1x/SgqxY8ZGPTrOzQxgPHEAyrj5T6f59ayru0uI9OUoADKeEY8EcE55zWjr1sl7dqgbzrdjtkY5ztGMY+tTeIvIazmkhJaUICsYwApAwMH2xQBj6PFFPoU1w5VZFcgEHBwCQcfpxRpNxBBY3Jy13JOd298AIOwB9quS7dM0C3t3tpCUXlVXlmc8/zFVFsGt9DBjtzEjtjdnJ/n+tDAqaPfi5E5jyYgOvQDHcVe8NBXvpnLfZhtzuYgZHU459z1o0u1WLSri4kUB3I2xkhu3Qj04qlAftDzm63EHlTAdmP0NTYC1EB9rzKd5DtsJ9Oxx9KoXkgS8jPlmQhyAOhP+etSaWkp1dIN5lV0JVXOcMOnPvTShvddhQDYzLnZjBUng81SEy3fx+VfWxSETNIoBQ8rux29q53ULaRGLldhZjuUjBBHUmuivmm8+2hVhGS4AdsgL+NZ+q2ZgnlgLhmBIJHB/8A10CSOeE2xGVuWLdulQzckEcDOOatXNvtYgDBHc9ahlXy4lzjcR25796llJFZwODwD7dKiBG4A8kZGaklyuVIYEcfQ1Ci9TwCPWoAkjIXeeQB0zSKN25znI546YpImzkkcjv2pRIVRjkkHghfSgBsTb2PYdqeIv3mQcg+npUak4bHGfTpT7NPMcsSQBwCKANOGItGAOR7mpEeWORCJco2QydSemPw60kD7OBz1yak81HDMeMccckVYDXkK9CBnsKniZoSGDnnnOOaq5U4Ylg2emOMVYeUPkDoaAJZZldlyQBwMHue1Xy3loMszjB6dfwrNUAvbttG+Nsqe/41PdTyPuWKLJXkjp7cUXK6nUeCkVL+WeQwi8VGJSVM7o8cg9z0wfwr9Ffhhbf8JL8KLu1jKtC1qs25iSFYpkYHoCM4H86/O/4fT241vTrK8jQxX26JpJMrs+UkMD65GME1+g/wD8QaJonw8WGbVrScS25jAjlGSVBBHP1rx8TZ1Vc8DGQ5pvQ/NHU7691nxtd3mou0s7OFZyMDaOMAdBjGP8nO5E9jbtcrbLLKSSSRwF9cVB430S20T4iT21reRXKmNpJnjYlQ28/KR6gY/OgBoYpZPlO0Y2g4LcdRXfQtyI9TCu9KNiG0iRrOSQhpYtzAyEgnIHFWNFcQeH72Vt0kbMQEcc8eneqtvM/2R2VNgk5YHr6fSrUNpGmjKYJXDMT5qlsgAYxx61sdJW09lNhLLBIItwH7tRtY574q74GvB4Y15NfVkWe3uECQMMqwyMkj15zVV/sQ0uDYWF15mTliDheenv8A41Tu5gmn3E5XYIT5iHGd7gccenas6kFOLixSbSP22+EHxw07xR8NrXS7SaJtRW2WKWMnLRBk6EetfjF8VYr6x+NGuS30P2e6e6mDxDIAYOcgfgK+wf2GPEF++oxyXTeYl9briQqc704Iz6Hg/wCTXG/8FB/hpY+FvHcGv220y6vJBJGFBXy2UHzCe2DlBwe59K8/Cy5bxl0PJqYqXtopbHzPau2o6kJUjKJGpZ06nH0ohtPt3iArbOIooh5mZckn3GO/tzVayE63c0gbDnKs24jjHNJpDm71K7LO0Swxq0ciNj5j/wDWwfxr01setoWbu187UHt3VwrMWxtOWHYn3HXmr/8AwmfiLw9rekNZXtxKLebKwKcgyHOcjPORkHJ9ap6ZcyR3txLcO1zEiZaTG5hk4GaTRYxeeIUMYEjoxkJByQ3b9KidKNTcyqU4zVpI+tPgz+0fa6FqMWoafcRaY8A3X2jvJtVUA+/CBxnGcjPfPfn9A/hlqGn/ALSngX7dq0UpsCR5NsxKh8rkOcfeHP8AP2r8Q7iOebWFVHDtIxOxlBVeMZBxn9a+v/2Sv2w9R+F3iKz8Na5cm404skCTbsCNeAM8c4HHbv8Aj5tRTwtprWJw0cHGMmpapnov7Un/AATr+zpqGveDXkhn2F1ijyQ7DqDk8ZJ+ntX5/wB3p+peD7mfSdVimsdR3FWWQYEnv29On09a/oN8KeNNG8f6Qk1pPDdQzJkqGDAg/wA6+IP29/2drHxHpEl7pWhx3KW2+ae4txmeEhRnbj65wTzx14rop4iM0pQd0KpTlg3zxd4/kfmxos0baNKSGF2zH5s4K49P8+lZ1rEiwzzb95DYLN/eP/6qvWsBsdGFkYjGIpGjVzjJ7nJ/Gqd3G1jpMo8yOR1wzKvckEgke1ejGV0ejTqRqRUou47RTL5UtxJJEEcssajJJC4688Zp+hXSWc2o3cqmN3UKwHzAemF6EnPT6VLZ2lqnhq0KEvNOvmsxbDLznBHvzVdLiC1s3kGUZmPXBBwP51RoGgp9u1G/maMpIqgh2OAcdgPpUuiPHPquo77fznSEfvl4A5PB5z+VGm3MraQJgoiSZsFivLDHTNVdLljtEu7qKTY06+V1J6Hk/pjNA2w06Jn1Y3MSxyrHnCynAB9f8KsXNtHrPiSKC5me1yGdhC/LDj9Occe1VtJtCd7LIoB58sEZPXJz71b8OeY+q3dzcRRyWyIYknJPyHvx68Y4pNAkKLZ38S6dGqGa3hJaQdeh4/rU97azXuqR/ZnQDJLKF429gB7VL4bk+1eKbmW1wtvDCTI75w2egA9sH9KqaLdut7eyv5gdNwhYKNuCO5/OkVYLKIL4kiW52tCmSzbTn2x60+6hm1TxJdzxsHt4IyViGCVXI5/D+lO8PRy/br+6dWmiEe1c/MVOeTUeipE51K8WYwSuxgeMsQWCnjA9COaALOh6bbXGoXtwCYpUj/d7GwXI65+mP1qloouEs9UE4aRppz5dxt+VcdMe4q1biOHTHb5mmLMUlzgbfce3qKq3L3sPheK1guIfMkkMgLcknOSfoelDAddQ3NvoMr73uNpy6KMfjj1Gf0q5p8Un2+waJjZyouQrcEjHJI/Ht603UbWBUsGtZnM85HmxM5K54JwPwNTokWteKUaWLy5bOMMxL7RjHp6cdKAKdrOJLm8e425kkx5gXBJHrUGtXbNdR7gZUiwoIGCB7Gn2SS2+nXqSI13E0ruJV/h+bjnscHpT7uzWyudOuLUGaCcblEr7m3dx7gUAXfDxebWbiW2kL2yQYWO5GWDd/fHTGap28zzxyoZPJm+bcFAIzzgGtXSfsdzql/qccjxXsKqDC0mFJxzlevpj61TtdYuZNKuJLu0hgeMvM8igAlc8f0HFAGbbWl7D4Sitry2jkAYguFA3DPQ0ShG0y2RLl0KR4MbY2g+gGO9LZy3d/o0l+XEVucskL8MeccCn6dcx3Ph+QXVurxNkb2QgkgZHPt1oAn0ydp/DpdWZ7ZpGWQbQM4wP6GmJPbzabJ9jmkdEYq6SLtKn2HP6UzS45o/DR+zXEJaUErE3Jxu53VW0r91ohtZI2MySOS4xgn0H+fWgCXw7cXB0a4Dr5qGZ9vGSpycAH0qjDN51zJtkZZSRuTfjaR3/APr0ugSTlLwQSFCzfKNuMY65/WltvLjubpZ4yLhl4dVzk59fzFAFrQZLi0vLwrK0olXPznJU98GotUuJTqyNcwKitENrr3IyCfqeP1qO3bzLmSJSV8zaOO/+cU2/3JIhDNMemwnJ+g/KhgRqUhvINkzAk5B6EH2q5qcc0sCTSTCSNnJCBSMEDr6Z+lVNQMcc8BmjaAM3ymTggnpk+tO160gh0sTm7KurghNxAOORx9aCCK/X/RwphCB1zhhz/k1Zjit/sKRqJSxTJLDKqfQfWop4Z5rFnM6BAoXnI4rQ0+4vRp8SziN2RSVCL0XsM/QUFJmbb20N7pDSR3JTOTnOMr2x7ipdDSaKBFtnLOSQrOcjPalsY4PsTobdcLKSuSRkd+Pr6UmimNrWaSFmRBMVVRwFbnNAytH5m6fzEw5YliBgf/qplpGh1RQh8pjgEg4Gfc/1p0NxNDf3lr5yygv8zjk89jTLPyv7UzcKQhQj5PXtQK5M8stvqBCzLKAPmKvkjnjFVr+8lmvo/MQyhztYscnPb3qO4Szj1jMTKjSgD5sjPrT7+FrXUEjjljlcyARsjbh065/OgGS6gkIt0EUYiKcFhx1NRXYVbYk3BU9cDjj86l1ATwbnnUbCcMVYZqoxhEbSxxSlAM5LE4H8qCTSlk/0QxpaJHGVBZsBiePWqcYhaMESFVYfNnqPoKckjz2RCybEZQSOgPpVawt5JLCWQQFychOccgjn6EcfjQUi/aMZLFkWOOWQKR8/JPYfiOP1qvawJGjGTMTBScA8ZqOEsods7MnIA4x606JJZ3O0EheeTSYy3ppgeRwsZlZP4QcHP+eap31y1xeojsVxzycnHp60thEiai5ldoiRn5fX3/xprkC9YxkzBiQSOv1qQHQLm8RdnnqzY44IGPWnX4a1mIjkdS2VIY5GB0psW9r4RxsYn65bgfnTtUhlR4mfayH5iF5Oc8fyp2AWSW4S2dZSjvw2MfNj0/GmzSxxW5lYOpAyQBkfgOtJdXUc0KMVeN8EgNxnFaMz3Q0S2lTynTHznaMqT1GaNgCBpJhEUCyBgCoxx/8Arp2kLaq1w8kLkyMTtBI5/wAis+3vI3j4kVG3cBT371oeHpXimnYOHC8jfyD7CqALOa2a6nihdokU9ZFwc/XrU+myyxalLjdIhG49wD0GaqgxPezPKojD9cDBx/j71a0aF0nvFt1JLRZUsxY5zzn/AAppiZI94tnqbLc2bAqQGVT8pPY4/GnaY8Usepql6baVciNMYBBHPFRTJKLpNx852A4HHGO1VI4WtNaeCa0lLPGpG3pk9s0NkjXubmzsCsZVkyCwwSTj2q09wP7Lhma2mhbcTukIAK9Dgc+vWiBrGeC4LCaN4iQPmyPxHfmpbUXA0O+aQRTRRoWJOQSB3H5UalIqyMEli3sQo6EnoD/+urssTG/SNJIyjbQGYnCj6/jSXc8d00AmjUKIwAFPVccfjTNTurIJaTRStESwTa3HPcGmDJorOXTtaCNbicTfMuxuGxjn8fWpbaysLa+lnkknhDP80Ybgj3/+tUOoSGS/srxZ2heOLySVPBXJIz6Yz9adqDCG5hmEonQ8BgM5oJH2sPmPJBDPgZG1HJOc9MHpRaSG9e+t3TEts2HDjggjsfSqd3On9pwyNGsaMCMpk7fTj86d5Yh1MtEzEMoGSQB7/nmktCkWtHeCeG6XKhlyqlmyMjt+NNtplvLCSKeWBHJICcknHTB9MetV9Lil0+6u7ZljBZvNVifmHqtOs4IFvpHkV3JI5BwAO/GKYyzKkV5p0kJjYyN8quhwAfw5/Wqd3awXfh5g144nt1++Sx3MBwB+VS6RbizupI0kZIw5EbM2SAR/TNGnWN69tcwsolAYsxAypI6Ed+n9aTAW5T+1NGiihu0miiKvtc4IcdvXH0qvOsklqFyQFHy85ANWbaNYbJ4wioCckAYI9abaeTcWriSV2lXhAD8ue5PNJCsLGtrPpxX7KyOMneDk5x3FUYZVvdImgW4YBlIyrkbD04+laNg0kTvsb5GBUqOSaLOeCOS5ga2QA92IBx607BYWKKe40tDHILuQRkYJywC4BOP6D3qpaLJLbyrJayeWcoSykAnvVrRfJlnntreVGMYJDRuAy+v6etMs2nSWW3SRioYlctke5Pv70mSTaRLBbWjI0kplDHl2yAD2PtmpQi6tp85SeIIjZ6cZ9Bj6VBpTk3MsZi84HlgvHHt6VXsoo4NQu4Yo2Bdd3kOchDz29qOg9yfTIp00+TgyIWEbHpuPUfyqtpFhZNbXe2eVLkzYMYk49cYzx71NYiczywNP5UQw8anoTjoRTUuJbS8nDwIQx3bsd89MUDsQac32nUGEcixheAXOFJB6A1NZzT2hvIpbRZSGwH3cdTx6cdOahtFthqbtcrKkWNwROmT7U+eJBqSJYGaUTLudFB2A5/iNAyvHcxf2s0HkSxB8FX6qfUfX2NTWtwkGrzokvyIQQEOSP/r062SSHW4pvOAwDiIdPfJ/+tTNVBW/SYrsLsAAq8NnoBRbQgSOS/staR8R3EDqX3dCpz0P1pb1Xh1JJAioki5KJ0U98dsY9KL4TR3MBWJ1lHysr5H49Pxp93ZvGsTNOrknI3Nn6gUFlS5j8y8SRXaF3JGVOAM98ew5qzqCiK3t2W7D3KybWB5BUd/SnX9rM9okgRS5YhRHgEfh/jUd1FFcafvKsgClZCOBmggluLiKW1i84bo1cD5eSc8cU+4ayhtJYTHMX24R0AB9smq502KOxjMN2MqgGxx6+nuKSwhvjaM2Yn2gj52U5/D/AOtS1AbGPNgSNrnaFOMSHgf0qPRUNxFKsZyElZcZyeD/AIVZ02F0WQz20DHGCCcg/Sm2EViLi5SJ5IbosGMfIUgjGR+XJplWNCw0XS7iG5aRbldSwfKeKQFXP90qf6VlG0ks9WjZ4HgLAEGQYJIzkEdeB/WnSadDbarAyyMbiMZV35y3bAz0p2p3k91PDNNKHYSct0IPTgfj0pPQOhBqttDNbAqJlk3/ADlG2gD2NS31haw2Vs8M0xlC4Imk3HHoe9Ovre6ity7DMSnleox256c1Cu2W2IdFRQpG0delK4IsNCzaam2SOWCUc7R0x2NLb3Fxc6e0c8MKRxZCOoAMgz0PuKWACxsreB8rFMAUAGAxPp/Wsyy8mbz0WUk+ZhgzZI5Pbp27VSGXNMnV1lUW+ZM4yOSB7fWljvYoy8atKjN99Q/Ge3Haq2k2ssd2whkRxyMY5z1yTn+lSXi6jb30fnW6yJKCymJVAAHYnrk/SgCSzDOZVM4CnBAYZ/D/AA/Gobx3LwRKyo0bbmKjBYY5BpF8qy1CJ7xJY45SoVUyT+FXPEdhavdWd0kMtnLCcSFzyydlx+VBBTBAv7e4MYnXdsUjGQSOeaseJVS2khdUMew4IJyT1/Wm6xp8E8EUltctGg4MRbDBsZBHerepWLjw75i3ENy0aYVXPzN65+lBZz2ppIzRAxSRK4DDPGfcGm37Rm5geJ3I24KSPk5H4elaN9f3Mdl+8jSSEICqsMsp7YrIvp1e2trhlw27awA5U+pPpSZO5esrlobx/L2sHjx83OM9eP8AGkLhdRAmHlqSAHHBb05pBHAJ4ZVhaF2XBBbg+4qZXf7fbZZZFDY2nnPoPXFJDuWL+OG2uk23AdpuQu7JB9+1R6jePcWx+0W29lUKrhgCqDP8/Wn63bQG9BdDEydMcAHvUU+ZbYeW4ftjGTjuBVElyGKOLTI2tLxwHXBiJyB6gn3qKzuohYtD5KE5yWUYOfanww2iWIeWK4jucgD5DsPHH+RRCEjtn2ECQHIXbjI781VwKzXMH2aJ45MyCYDYwJIX1p19eLNdMdqMxUhgQAT16CkjijksVItwjjqw6kds1nujmQllIKnAPWgAtoo0n2bCQwJxnk+lNI8qUqyEEcnI5qQxkKro4WRT0IyMVYuwZ4xPvGUUAjHJPoBSaApXCvbXEVwsDFD3UA/lVu/jjl8uYoQ6jlgece9Pimjm0kglmcMTnHB9B7HrT7O5e404ReZE7BsHHXgcZP0pAVri2jmspWVnWccrjp+dT20EF/pgd7l3c5R1HDKOh9BmizJEpiZVYEHDZyOe9Mhhmt9UNr5QZyxGM9fQ0DaHxLLMht3uCEC/ekbAI/lmnabNFCk6PPnjCRjqabcCW3IWWFQwcksRz0xUNzYzJfJiII7jAUDpQIqXW3IUD5yfTIAFZN4TvGRkDIweCTW3dwyW8zrIQCuAQOgNY18v70nBA/PNJgUl5YZOCecVagYwyAjBB4554qowYOWOQKnhlIOCAQO561IF8yLGw3YdWXkZ4qKVQrIwPyZ5U9DzUbBQwG8E+gzTSRtOSQR29eaAJY2x5gA2jOcc01TsbjnIAI9KjBd84BAPcc1LANrAseBzzzQBKkoGSOM8Y6U+KRxmSNirj8PyprLH8oBwT0FOIxgbgBxxQUyVETlhkFjyCal8hPLAyQVwR3NDRR4R4xmNsAsOxx1pDEGIKsAvTdzjr1oC5f09LSBxKXLyMCCg49x2xwac6m3uhdwqplByXxwKowiOwu3DsJw/EZBOAfpWpbyzyKbURlDJkMrgY29iKBjryzl1ZVv5plfbhcZIAI54FSR3MTwpGFLueAWbJP8Ak1m5Gm3BimnZ0II2qwA+v4Ut1vszHcW8LMqtuWb+FT2wfX6U7gWtN1e8guDBHEAoYgtMmc+mD7Ul7YSSXkt48oBkOXRTgmrN5p17rViL/wA5FITLKuMowHRvr1qDSNXjli+ymESTJlTk8sccH6D0qgJILmG8Ro49hCcbgcn8ajtpyuotHK4YSJtUyE4BHqfpj8qrSTzWd4h2YikbDMvAA96lvbRJENwJAWBBZMEhh3x74oAb9kGjXpuyqShiQI3YOucZJzn3q048+I3AiWMHA2rkjPsfzpY7y3uLUQJa703blQ9c+pqlZGd7kxTStFFkHyyMiggtWeoRMktvIwBABIY5A9Pz6VNb2UYuYd04aGQhmVCCyjvx/jUV5ZiK9thaAXbk/NGoyQB1J6cfSnRQG5u3KRkNjlVXgUASwx6Zaa4SbaW7CglWnOQDnjA9O3pVi4mhg1mSKQpFPgMYFO0LnofxqBYZbbVUhMMrHO5ioGApHr7+lM1O3tBqaTsJJhtAUnBYf/qNAFjVWlZYsSNC6N8uwgHp/wDXovY7m40xwkmZeBuk5P8AjTtTELWwMJkfK58wnHJ/wqvA8TWY3yO5UctnHOPX0oA9DEF62kXE8M8MaIwUh1JD5HTPTn61c8NJcQ+HXNzaQXKGRw84wABn7oXGeOBnNY80OmW+gXrPc3Vzd3C4W287Ee4HIxxgEe9X7uRLbw9bg3srSoiiK3QYUt16j8c59OmKBMbBaQLYTySLdQuGCKUBEQHbHfPPXNS+H71tNt7iRJnthM4DFV+bHTJPt1zTL25u/sEK3F2kq43KyqMj2J9qluL/AFOHwwENmkUe/CvIAWbnsfQ9c1BS0J/D3iSw026S+uL20u7m3nDxW6cyLg8dsckDuK9MufizqPiTT57uWBUS3CqhEgPXqSeTxnH4e9eJ+btsnWDTmCBsSXBYAEkdAPSp7b+z20iWKYSCR8A5bCgggg4/CuGvh1U1R9jlGbzwloLY+rfA2uKmiWkrEXLyLvkjXglexPpit2wv7vVtSJhjQ4c5/hEYx3NeCfBvU21jUpbfzorPToFUGMPhzxyAO4PJ4/rXrni/xmIbFrPSzBawkeXlGHmuDwQF9845z/h5LTi7M/ZMHjI4iCmnuemR69Z2TqguQ0ypucbSV9AAenPP6etWrHxAlzMSHWGJuQd+P4eMjPSvOZNGmjg060ukkSWWAAIXGSoxzuHHHA4rWj021trB5QENwvGAR5oTv7+9M9mMYTV07nUpqqXiHymIQseQCASO4/xFVLyzupbeaFTC3z52QglSvVmLY6/Sse71aDRLSKWBUleUbEiZgr7c4LAe3Xmqtz4uuLW0a5aadk27EjZgDk8cfTikzTltsYHiXwha6jE7vDEJAxCFEyWPfPpjHb2ryTWvAkekNNcRLLPAjjLgbmBJ4AHp16V7SmstdxQvI2053BWwck8cn/CsLxLAj3UUTSBbm43SSKzAAnI6cdeR29azcTOpBSWp534Q0OSysJr68iEcwYlGZdxZOcgjtwOQfSvD/irrs+o69eRuTFAshjiCqVDLgE5+pzX1BNZXETLFIgWCVXVHbkMNp7V8h+NriWXW5i8jM5faqO2cADoB/ia7MJD37n51xNU9nQUUYUKgKD91sEADmnwogwXDEE4zjJ/CieHZb5Uukm4YZSMY7gjHf1qWGGRbQuQDgkk5ycdvyr3D8ak7sZaQSG9JjkCoc7QQctU8QR7ol2ywGMnrRpSp5LyKSso5OCSB7CnWG2WZiymRU+8cfnTsQ2PmJ+0pHHgjHKsckD1q9fW9s7WyMmyRScuOOCM9P8aTS/J1CeWZGSJVyDkZK89KkkeOS8DzSFwq4DDkHHT8OKpEj7+IS28KROBE7AOy4P8An0rSurK2htcgOJVUfNu2r+X+NZdtcG4uIoYQGO4BFIOD3wTn64rQ1VZRaEB0R2xj+Jl//V70CsQ6V9qjt5VGQhbcWUbSfTJq5ptn580rtIYgwOYt2Bn6f41G9z5VoNkxmVEH7tT1Pcnj9BRa3UD2BuDFIs7cNuXBIzwD9PWgRVEX2nU5HaUoIUyqquSf69qPLM2t26PFc3RkYloYU3Dbz8x4Jx05960vCuoRo13LJAQ06+V5uASApPGPxPFPsL2aS9uXt50tt8Zj3Oo5GeT9fpQiiLxMpgi2yI8U27yxHjgj/wCt61Wuy0emGKSBBAVAdtp3E+mMVJrl2mpX8EP22O3cYZpXUBWA6jHqc+lW9Wga1miigl80E43A5JGOw9RxwfeqAiLzWukwsPKSIEny9uGGR2PT0qsiyxWcUi3kiS7izCMAH15P49vSp9XlsrRI4ZJHM5HAMgG445wPbOKJ45ItKl+0wyBnT92Mcg56fiKCSHS9u6a4kuN8jZRYVJJUf3vTkdaitDBJrg82F3jjUAIp479R/OtDSbVtNsBMkaTQHJGBkKfrVDTVuJ7u8unbywI+AeGY7sdPxoGtR5bzdSCxxMADwcDHXoBmjV55ZWhgIBG4AhuAPrTLC4ZtSV5DEqoCwRiQc9jn0/CotTWU3EKeagTzMvLjIZfRe+T71dhF7VbRrHTR5iqECko0YAJ7nnv+NGn38selQxQzlURMgMASfY//AF6pas6+QzPKYIlwoYHJX0wOaua1PBFp9vFEBF5aBRJIclmPY1Nh2KNt5klrcOJY0fdgoG7Z5x0q3ptlCgL3Er3TldxRRyg7H/EVUd/sum7JLcG4BzuA2k5I7Z/HNS6dZTyRz3S+WsKrlmOcn6mlYLkN1dfZLmUoPNHGAGxk+uPyqtczSX0Ozy2LSNtZVPOCev0qSPTBNfSSsfMlcjI3cKPQD0FSyxRxarHCs5EbyDM3IOPYe/8AjSWgJlrVLqe8jRZwqqvChen5/hVEzH+zgu4u6gk8546DPbJ68VHq7tAjiO4ZwnOF5A+nv60y8geHSnkGfNAAA7knpTGTJeRjTDEcBycsSMEnHbmm6fNBZWksbIZxJnAI+6fXPWnXsX2HSkjuIApkAdg4yQMdjVTS4Hj06WVIgIscDGcLng/U1IF3wy0V7qd5JAXZraMFxjCndxtBPHY1Bo9vNf65PI8DRNCC8Lg7lI/nnFLpVuDBO+5EZTtGOCfTI71U03Wbm0mlgeQLI/zAqCCo9jnvVCZNqSRmSJJQyo2SxDEDrxj/AOt6VPqbQ3ErESM8rRhQX6k47msu4maa/ilmLtDG2WVF3FvXir1zqSDVYnto9jOuQHGcADB46daBnPXjhThmwQMYB5rLkDFcE9+B71099bNdXMruoJYBiAoAHHP+Nc9dxeS74GR271LAqs5yeCTnP1pAQ0bnGRx0qIliTkkE8YpxBEYAwcHkHmoAUHAHJH07mnZHlnOAPpzUTcrkcMOfSnsQIsYySevegBcgJz06cU+1DKGzkAnGf8KgaTAGMgnv61ZtWIiOTlic47f/AK6ALXlFtu0nB6ZOTViAhXPQgAZFVkbAHUA9PXPrU0QwgPcHkjpVgybHzjJAHUZqVQRG5ABPAI6kD2pkiqMkHB9D1oU5BLOoJ/WgCZIX+VeFLfNuPOaVXk+0FWOJFXp2x/kUoYo65IIODkdqjupLeNZt3mKzEYkTAIA7Hg+tTe4PQ0rWYrFGz8lDnkZAHsK9j/Z/8P6j8Z/iPpHgyxv5tOsHlHzwhlKMVJJxkc8fzrxe2Ty7SBW3Ocna7jBIJ7/T1r7J/wCCX2k/a/jLqV5KA720kSb2XaQTngD6D+VZuEbpyRy1tVY0P2sf2BdD+DHgKDXdN1e4v9Sa9bPmqQXQQs+wY75Vjn0+tfGOmP8AatMRDlyR98NuYeufx7V+1v7bvh+bXvh1ZRW8Yd47t3OTgKPJkXP5sPzr8SvD0Uq2+phJEHkzNGsbk+uTg1tKcbpJHDhJThVnTb0Reu41ttPiV8h8EB24BH+TTropZWCFeQI8CQ8bj3P51Df3ss+miBrczO7KAVOCnrz7f0qbVY5ZbGCFChiBwpABA7n0qdz2CB7m3g0KyjlQvdsoEkmcHGeefX3qbV5ooNGjP2ZZYFDNLuOSy4qvrFnLD9iELwm3VcsXjw49eemPQmotZ0xNQcQ2F0xaRlX52+U+oH4ZpNaAfYn7AsV2i211BeibT40LXULt8sRJyT6gj0HXmvff27/gv/wl/h/RtVlYR6YZPs88qj/VBlOxy2MKA2B+Ir5M/ZD+I1t8OPiEmjXhjS11RQjw4yqYGACSRnIyT+Ffp2dMsPiD8PNT8L6jOZ7Z7cqJy2X29VYE+mB1HpXgKTjVlBnzWMg0pW0a1R+IlrZTaXqGq6VqTGO7sS0f7xSpYA4BwfXk8+3rRoAhsNI1eeaErahgonC5UnHIz7HArvv2idKi0T4l2Sjy57zE9tczRZ2y+UxRT35IUZ+v0rjdJuFsvBssK5JWZpGQcswznkV7FCTlD3tz18FVdajGbK2kwRxaM97Cc21zJjbnlj/hxTvCMvlXWqXkSmMyN5CqVx9SD6dqfFc3l/4fdoiqKH3eUVwynkDP1BqTTJIoNClt7qYR3DyFkdhg4PbPtXSjuK1zE6a0yLHlkT/lkcgbvfp25xVaGKOfWUkkBZ4QGypxyOeT74rV8P79IFxduDOs8flhySThT1H51W8Olpm1udIQkCKDGzDJz3AqZRUlZhax7T8Ev2vPEHwa1OfT42e50pmHlwyybApPTYeemR6190/s4/tCaV41trjR764+1mRmkNzJ86TMfvEN0bByM/XjpX5N6FYz6peXTuxl/cl/IcAqp5xj8a6P4O/EO+8HeKLayt52Fs5A+XhwWbHy9uCeSewPevJnhPYPnpnJiE5LXY+7/wBqz9jGzntb3xJ4V85oLiTzbrTbdd/ysfmeJRxuySSD1ycEYwfgzxxoNr4S8SXeg297HeJbxrmdGBIY8FSehI4Prz0r9WP2bfiBcfEiwu/DGrXMUt1bIitNA+5SrLxtzzkZxz7V8yf8FD/2OtJ+F2maV478JWs6WouBHqMLO8gzywcuSduTxyO479ejCzlWbkuh5VGX1eal9l/gfHXiC4RIYPs48oCMLtGME+/FVtdMa2ttb+WryOisyqcAcDv6nimyXSX8QdYnjilO5Wcg4HYH3qrqga6v7VSP3T7AWXOF29M9+cV6V2fQXvsaF3bm20+NBMEHl5BHIU9xj1/+tVVbKC30BJbeYS4XB3dc9yfxNT+I2SJE8pGMTDDAHIBqjfKYrCIxssMUmFdSQG68cUJgW9PjEGgz3TAxsBhflyehOQfSoNBaaPRJNh82J5Hf94MNuxknHvVq8kWPQ4kcMWVmI28AjtkUy2EOl+GUiW5Z3k5aM8kHOevtTKsR+E7xY9P1O7jkBYP5e0HJPHOR14J/Sq8N6yQS8OI3YnB6VbjX7FoaXEwWEONzEDAz9as4Sz8FF40WRJJNwUAYIY54PqM1N7kkfh5GbwtfXqTLEkjFizjLZHAGc9MVTtnT+xmbIYtlvNPAPpmtKCAWujmFNoTYzeWc4JxUeqxHT9AgtbgFLaYqu9BnOepxj+dAFe5I03wdaiSMvG6klj0OeCAfSo79FR9OgsUz56KUDHIPrg/gTWhqYRJdOtYrlr62nYGNJGyWUdQPyqa7061XxHYMqtbSwDzI425C8YPH40FIj1Zy2uWyPDHBJEgDbeAPfFR6XM7zapJPbpIFj2RzhQSvqSfXJqRbU6nqt6xALwoHMj8+uQP0qPSHlj8P6pOHWS3llaMBc8EdSf8A61AyraWc1roEKw3bTpckkDOSTu5JH+elaOv2dreXumMsjW00ZXlWwu8D07d81Ss7IWtlaPZOrt5qjyiSd6k87frzj/69O1i5tpfFFsjmW2lOXKtkKexyPY8mgC1psPlLrbXUpglYiRZVfAcAYIx74FZ9pfzXOi3cZRbm1k48sjIA7An9alk/tHULnVIpSl7BDgmaEAhQf4SPaqGlJLa6feRQz+SZCcIUyAOnHOc0AX7GBP8AhFYFkmCXKSuCMgjaemB6DtS6feX1p4faCSJLlMs4lUbiuO5GeBVfTrfyNDdHiaUq5xL1B780llIINMu4omZ3kJzk8Bc8j86BaiaRKkmnGThWaRmyODg85+lNs70lGeFi6LJkEYPP19Kd4fdE0i4S5XEgkIjIU4I7jP6c1HpdvFcR3s6T+QVI2QvwRkf5P40DLXhm/wDMuLwnMIAYOAfvDBwfrUdpqEa39wF2namMnqcgg/lU/h+yhhj1Np1ErkBS6tjaScgD86y7oRXGsK0URgXyyrMeASO4HXHWgTI4GT+3LYylvKZjHiPPB7Z/LrS30MRvRsMihGIUs3Uep96kktzZ63aG3kWaNlJYscENnjH60mtKrSWzSQO8Xm7TtYgjjJJI7dse9BJFfGcOkw/fCNgVDDcRmptSuZbjTbrfGgdkJBx09Din6ybO3hg+ytJC7EDe7HGe3+FOvI2lsJ3N1EZNoJUA59MH/wCsaGUipIYriwUAsQEBfqARj061ZsPtDWpWOYLCAFCE8/40iXDLbYRVTzECtgA5GKk0+OKO2RZGYFmIJGCR71AkiGCCeQFIPnTd1ByM96NNkMUlxE8JPzB8jgHPUAVZ0WKGb7U5uZoo42YYKgjPTPrzSWA8zWblINsyMFKA8Hp/PvVjZVgtFj1GV4pDA7HcQxwAO/PXNEaEX6mIh2/hLYGf/wBdTTXLf24WuLRUdSqoFOR9DVTUo0n1No+Igr7iI+AfYGgLhqMh/tCPzocnO07RyKjv44BKHQbCp+VhwfSlu2VbtGE25gxBBPJ9PxqO5naeNVKKCGyCFGfpQF7kd66rEh84s55ZTzV63aQaaHEsaxyZBQYJIHc1EIiYW8yIA87cjINUmVGjIBIC8HHWgkuK8MNsU8oyBj19B7VCFVEYByozkAnGR6UqRNLFGsTFjk4HfPvVaTcch+SMjPb61LKRc06RpkkQxNKA2VI5JHf/AD7U+22Les4bykYEY7D0/wAKj0kNJFMpdUOCQWOB/wDrpIC0crLtEhYYAAz2/nRqMk0+N2vFLIJgDuIUZ49CPTFI+z7fK0aLGGboBgU3TUe51BFR/Iduhbg0XsUsWoje6sRkYQZyB3/+vSAbKR9vhZ0BCkgnoRkdqlukSOWFkfdICDjdlT6fz/Sq0v7u7i2ngkDB5Df5NWdatDbRJHJasHd1O5OCuDmqQbljxDePNFEn2NCoQKOwB/nikjskbSkP2k7s4aMHA9vrVa8NwkAO8OGGFZuSD+dWIZftWnxK0ZjkUYyFwCf/AK1DIL1m1vHo7JJao7xA+XIqgkZ681Q0eOMCVopSWySFkOTiorRrm3s5UVtyscHcefpU2kWqqk3mowZzuLKcH6D8BSRZpWMjLOwZI5sZYFlyapy3caa6VffbM0YAU/Kcd8D6dveq1kpOpyyQykogyY25GOg96kCTTalbhohcIDlUjUlwe5PtVICzd/Z4NRg+zTySAD5mYAj6etTz6neR3sckHkugOcOMsD0wKq6ykkWoAywPCgxhmwox/nvVdYRLexR+aqsSOQ+QPrVWE0XLW5TF8rpgygksccHrx75qnpzwS6ZcwSl0ABXhuD7EVfitJYr+5i8yNwqhgSQQ3qAf8aqWUio04+zEsWKj5cgZ7/8A16AQscYWBeDjbhc9cVYFjNNo7yBozu+XavLA+ootHhltZQ8eHD4B3c4HX8enFPgsYNQ06cfaJLbOFRlfDA5/+tUoTZEZmFuhkjbYMqW9B71J5to1uiDek6nchY5VvUDj0NK8ks2i3ECJE7qjAsTgk9Cc5706Fxe6ETJaAPH91wMEED1/rVCH3KIFB4cg9QeT/wDWp11tU6c7wGKJnKyS7gQRjjj/ABqqJILixfZMftCL8iqAQDnkH6VNdWM2o+HSzFZoxtZow3KnPp60LUsn1ZES8je3bKPgfLyT64PtT50k0+aCURM8c2R5h6DHXP16VTkuFis1chjDCu7CqSQAKtalPanTIZra5Z2T52Rz8v0/z6UASTXsD3sLPDK4J+7EoQAj2zyKrtctBqe2GZlKjJjIwQe3/wBeoby/ksLdLqNd7xuu1QcjJOAfpk1Y1eGO/eC9cGJ4+HwcBgf8ipYEamVb54yM4JyOTnnvUFuBa39zDNEwlf5lCj5ccf5/Gl+wzvdwxR3IjZnVhjIJXjIPTqO/vVjVLF7HWLOMK0rzrjKkbV/3j79sUIgghji/tOMs7xR8MSWI+vGalaPZfyNCVKPhQzjk1DdWc1tqFs8iEblbBXkEd8/lU+oTRSNFIF+zxqQCxPXt1/GqKuVImnTUmWG1aSUocyKQAB+fenyTS2+qRebDsEqFSrcEHGcg/n+lXb6WOKYTWm4BgEbdyTk9vpUepI4lguZJjcAMNpII2HsDnt7e9AkytbWwi1eKI3DI8uThmyPz9Oc1ZmtJH1NpUPmS7Cu/GMgZzzUF4ivNbS3W6MRvgg/KQfereoGBXieCcGQ5CDJB6dMVJRXEX2XU7a4mhLK3AbJ5+g71FeSE3xyJIurMrDjHv396luJbh5bGbzHLxP8AKikEZPsfrVrXbWS3EU9wyh2bDbeSpI4DfWgVzNmM0VxCghedpOAEGSBjvVyPU7m0jktduyN/mZ+A2fTp2qrq8D2sdlJAytK8qiRTyFX1+vNSXkLK6Sl0dFO0jGM+hFHUW5BctBJKk2/yuu4gkY+n1q7ql1LbQ2jmQzRKpZNvqOgP+P0qlcyGKHzVjE2zkoDgkd8Vo6rJBqluk8UUqOq8B12gDHpVDZHql7c3Vkz+UZmQ7jtOTj3+gqnqYju9JLm3kETopjlQEEPjg57YOaeGeK2OzejlMSFWIBzUmjhr7TFAmj3fdKgElsHr/SpC5UtZLkWYCzh5EwS7Dlvp71Np5uJbVwG3wuxyrdCfp1qSwt53M9v5IlfaygY5A65Hvxj86j0swxC5SZpjKOFTAGz8etFhbkaIdrpNaSOACVZWAH+fbiptLgtp1cObhA+BhByp755qSJvPBKOCg5wDzU9lPcaPLPEIppTMNzFh8uD0z/LpQOxnLdMl+bV5sKCAobgcn171HHM1vqoZcSyNiPGcACrOpsl7qdoLm0EZA4ZF2rnqCcd6frWn2aYa33JLvzvZjjP/ANagkk1W6Md9BdGEMYHUsqHJbHGM9M1neIbaFlkIjNs0v7xdnAGeenrWjqen+XE0lvdK8sao0ke7IJ7/AP6x0pv2p5bRC6LKhBCg4JH09uelG5Vyq00TWEarK0p2gB2Pp6jNQ6ZbvcWdzL9rRkOF3EZKt6j2GKs6Q8EkksMmns+37sowCCR0HaqdmNskqgtEoYgAnjH09KTGakFvc6NYR6dcyQ6lE7mWC6LElAewrORIbbU5XntVR2ADKvAI+vv1qnZWYfU0SF/LjO47GbABzyam1Jbqw1G3kkzJbs+wErke2D3oQFgtb2lx5UDPAjNkgMQXHbPapZ49hilErBB1UsOnv34qpePJLJ5jRqyiTO4nAz7Vcu/I1DTJQLZlcqQcH37UyB2qz3d3AnzRFkAaNj0H1/8A11cv71riONjGZSoGckE574/wrFURSacEeOWEKhVstnjtWhpKR3ugny7nEsGQPVvY+9A2iS5iSfShM8bnD4Taoz+Pcf8A1qo2txZy2M9uY5CXBjdwdpBIzkU7TIbm5hljWVOGyq7uT/8AXFPso3hvJEeFJ2cbt2OjYwaBGQsMkkUo84OIshRu5x79+tQ7pG06VQqExsN248dO1Xg1tDJcl7Zo7kk7dvCn3qnZLAxuFyNjnLI3Rj3BouBNZtI8kSIAxC4AYAj8qk8qOXUEc5SRMrleM+op4jH2zzLebYFb5D1G3t1HpTrq5abUInWAF2xkxjAGO+OnvU6AWtWjYzQbxGVOCcjIb05qe9ks/saSqPIuAwBRAApHaodVljIGJFeXr0wPwqC5lm+xEGON4mGMY5z65qgLKSO9uGyXQ8ZOcVAgtpYNs7qJFyX2HBWi0mgbTlAaQPuxweMjrkUyGVUSSNoxIjZGepI7igCGznnFq+JIzG7fKxGTt7EnP406XbDCDnJJ5I5Jz2psbRCJtq+UmMgHggelRST7AVIVgwwBjPPqKq4DQv7wsRjOOpzSW0nliS38sSCQHg5Jznt701CX3Zwg6jPP1pzWhQxTJOrKR/Ac7T78dam4DIQYZxAIZCem0YyB61KLXyLsqI2BIz05Jq1J59vLDdwv5jhtpY9Ofw9KNUeW5EcyNsnRtyMONpHrQBBcQrDdxsqyKAQCSTwPpU+oR2wWW5V3AU4BY4P4np+NWL4XFzZnMkb3G0FmTk9PWqsEk09iC0QAPBZjhgR+lCLHXEcFxpizRStMSv8Afzz6A5o1HbBaWjJcNLdFAzktkDpxn1FJp9xCli9u0IOMKoTgjrk5xWdb/uY5YhC7kHCmQ5OPrQTsNuOVEsjFnJ5A7/Wsm9OcHlM5OPWtKfLwK+wkAks3QCsm/wA5VRnGOAOmKTEVQxYjuBwQachKHJwF9uaj6D72D70ivzgjI/zzUgWVkDNnlvYcYpQxQnAJ96rnAI6g/mKsRuSQMZI6n1FAD42O0DGeeO2afhlJYjA7gelKuCCMHA49waeqlspjJ+vSgADDyhzhs4BHJyamij80EryyDPHFRiPy8ggnoR7VZgJgIIxllwcjOQf60AFvkjcQSDngZIqb51JyAqkDAPrmmyBoUynU8/JnimLulA3ZAPPNAFpHFunmBS0yfMm1d2DV2WW41SyS7SSNbqAZKyNtJ65+o5/lWdDM6MRFuLnI3n7oHv3qRYFtJ4jdTqVnIUKpIGfTvQBrHRYdX0v7XCrNLGAGXcCd30x0qez1C5vrGSz8qOKELhiygEY6+341li7fQ7lJdMSSZHbJVnwp7cn29qk1S2uGl+3JM0cTEFkjODnvkelBVyPTkj0q6EUxZYnYHarEZx3I7nrUuoWipcm4ssRoGwMjDH/63WnmGLVYDKY5JbyNTsyu4+2D6duaTTGuLmxYXcq29yQR5XU+3tn2oC5cjtl1bTZ/NnjSReCvrnvn1rLhmW0t/sqEAhyWPVj9T1//AF1DDdnTbmT7YrKsbFWGOT6Gp7+3kdVntlKkYLBx1XqCD+VO5IRxyabIku5kSRtoDA4Hc1evoE3CfzVkixhZUUhc/wB0n+lJFBJc6SHvJR5jHCwg5K/XjGOKq2NvFNcG1kbdA4DMiHGfTH+NUBb05y9yNkgSQKfm5z+fXpmpNPN/baqWt5Yo4QpMjMu4nkdOe570yCGwsdcDqGuBGwXAbJxjvUsMdnHrMoe7YQN0J4HqOOOnTmgCSaHVl12OMRxAELtckg85zn8P61U1aKWCYzPC7mJif3K7t/sKdNGn9t+ZHfF4lGQW4PPf6elT65LPG9tFZ3IuYGZSQPlXPc49fegC7qLA6QQ1nJllwsgUAEdwOBVTSxa3mnxwtaQgRrtZgGIY+/PX1qwwliiCTFgknzY7A9OP1qvJfizzDFHiBQCZOuW7j/CqsK51aahI0askDeSVO/5cAemau3i6fLoUJWMwRxtje8hBYkdQfzxiqrG/bS5liihAjbLOxyc9gCMjvzV22Nxd6YhvLCMCHPlkMMOepx09DyRms0MpDQkvbi2he8eKxV8shkYs/HCBs9DjPNamsQf2heRQW8qpDEVKCUny8Y+YevHP6VS1bVl1i7tYU0y6EcH3I4SihmPUk55P19KqXV7axTjejRI2f3ch3Ekdc4GMe9UBZ1NWu78RG4iECBi3lZAzjgL/AI1Q1b7LbWixQwOhGCTPIX3Hscdean8Naa2ua+0VrILIQQkiZkDggjkBeBnjPNS3do/nlJ285S2GY4Dt6nFS1c0hPldzW8N6rdeHLO1nmhUF23s8bFWPA+UH09ya9V+A3jjQbzxzc634umhGlIhFvFLhipOOv0wevrxXgHinVZlK26uyBMBATlcdB+npWf8AZ5F0kxszlnzubtz6H8M81xzoKTuj6fCZvUoQ9nfQ+5/iJ8f/AAXq2q2Wn6PceeIGLB4uEPBAQngYORwPSuB1DxSbyZJSd3BZkZtq/p6Cvljw8W0jdcvGs024HzG5O71z19ziuwPj5Gd1mbzChUbuTz3PTtXmVKM4u9j9GyviCjGmoydj37+2oJdOsktYwNsjMx64HYDn9OK0E1aaVbeNkgWJphvaU7gijk7R7+/9K8Z8FeNIrm7nijlUljtaSViFXAzwPf1re1nxvDptuZlnCBADwuQD9f61z+91R9jDMaE4c6loerQrDe3I3EjdnYowEDA9zng+la+n2sNxdSPPdrIkTHdLJtJB9B+VfMVx8c7WNpollEk8sgbbFkheuecdPrUN18bZPsbxMs4TcHQAjCke3uCetaqE3sjz6udYSN7zPePiN41sdGs7+eCffBbw+UCq5O4t+vXsK+Jry8Gq3hnkQxTM/KDlVA6EH34610HjTx/d+Jmkld53s1/drbyR/Mw/vexz3HpXOWVsILUS/LMu7G0kkgdh1HavVw9FwV5H5NxDm8MdP2dP4UWp4l3JEclcc9/8/hUkkKlEiRiD0IPOD/n1qK33TZ24CjHHYfj1qeCEyXTHcxCEZwc5HvXYfEXLheO109lBVww+aTaB096bbWskVijoU8hlyAVBb8/X2pdRZblYoWIMIOVCgKOPX3pLwbbXMal5OgXdwQPb1oBljS7aztrF5FZULsSV7n6Uy3eR2IWETxdSigA5+vXvnFPmbyNOiURKRIpDBgAFOex9felsN1lACrKArA5HXB75qyR1hpyXF5GoZ7UoS3J6DHf+lS619njuraKLfNufLGR8g8YyB1/Ci2EM0lzKA0SqMKCevTH4Gm2Mzx3byLCLuJl27CMlMdSPxAoAh1G3WBBHHtWSVwqEdCfbvWldyXMdgkE8QSIA5l6EHuCPXj9KQj+2dXtH+S3VW5aXGEAXjH6Ck1tpVuj5civEWy7H5Sw9R9aEJogtoIo9PLCXa5bAQf3T3J6Zq1oOkwS2V7czyyh42xCgXAK8D+fU1WuZYF054/KVY8E+Y7cnPr7e1XYH1C30yMtChQqFjWM7QSR0A5qkxFCwsGvdWPk2n2sorK7MPlTPHJ/OrFuX/taCK2haR45MeWMY9yfbv+FO0TT9WtrRxck2q3OSyvgnGeOnTrTbC2FxqFwVmQLbJhmGcuTn8T0x+NBW5Y11J44GgkMAuLljtmRQSi9SQaranqflwO7XGxAvLkYPbH4de1RItrLrx+2u5hWIhUjOBnjrzUWpQqZwsEPnRsT5aMRk45Ax0zQSakcUOm+G0gF9JPKwJLM2Sqnnk+opukeQ+jSXLrIjF2WORuBJg4PHX3z9ara7cXH2cCWJIpONseADjjORjt6U26vLn7OqSfIjIPLVTx6Zx2PHWmhos6PLuW4AgWZWJGSu5l9OfxqvYIs2qvujIijQk/NkBvz7nFR+HysekSMCFeSTdgsSw45z/ntTLWZYdYu08+N2jKsoiYMD67vw9aoZPcWct9rFsu0RG4csWGdkYHt0zwMZq/evaWU8YkhiuwCPLSZcjOMBiOeh5qqkwuL4bsgKRnb1Az/9aqer3KC53bWfDEhE5IHsPWlcTJL5HlglImJlC53swBJ9MUtvZJaaYI2laQSjdIm7Kn260urGOOzBSJmkYgYY5I45H4E068huY7BBPbPb7UwhAxuH1z/nihhYqWRW43AAxkNjYeOOR1qfT7a1bUjMJVeS2UMEJ3HGe/1xjmm6RBPFa28jJ5cbyYEinJznk+uRUvhi6jS11d5BH5lxL5aODzsHXP45qbDsQTtbtcO0UDRhufL6gnn8evNTapOZPJjfbvcA4XgDjvSNeF7iQAEheBwKpH59YX7S5e2Vt6iJSCMDvnn9KALl9aeXCGuxuDDbG2e46jrUd1aC20VFtrhvLl2lmXGM+neoPEcYmWFIizqZMsWbIC/T/GmXrILOO3jUIigBccBR649T1oALe2ij0tt7mK5aQkOgwDkenrUMFlthaRg7pwPNHO4+vTNaqT+Vo8Vu6EunKyMoGRjkfWqlnq8cdpIvlCVCSMrlWHrg9CPwoAzLPy7jUPs1orzYALlh9098mnXDO2pRRQx5OMsQOBj/AD0qXRw87Xd7DtggwB5bcFhn19M4o06Oe9vJGkIgRWyJAeCc8D/69AkyKOKa4vWQfK8vy/N0+mKwdStRFI6qd53EAjp+FdStm0Wqs3nAtHwCuCBkcnNYN/Zqs0m0FHBOCWz/AJzQxnNTHb1zn8qBggENgnmnX2VcgqQ3Ug8VCDkDjIHfvWbAnc4jB4J6Z7U0nCjjPT2pWYZQdR6U1+CByAfSkArMuFBBGO5p0QxwGxn0pjkcAcjgZp8YO1QBjkHPemgL0SsEJ4IAyckDFWrSMuVU5AHJI6EelV0YpCCOXzjB54qRWOSqnAHI7GqAJHBeVicKDnp2qeLDwlcAA/MHbrVZT98fMRwSD0apJ3aIKAQd3IXrgelK4WJ0mJkH7vefU8DFKszsH/c87tv59D/n3psReOcMXBZSMBeBn6URvhS24mQscjsR2wKLAa1w7QvFG2Nm0BZV4IPfjng17n+xt8XJfhH8Rb2/luFNmu2eZWIaSTqEVeR3J4J7CvBDF500MgJIQZZc96teH7X7V4gMFllJZl8xlY4UBcY59ecCsq3wOxz11aN+x+oX7Tf7QGt658KYfEthGjaXaDzbm2LFWk3/ACJggEYBbPP4V+VelvLFdahFKphk+0MWjbgjIHWv0MluoPEn7Kmrb4lkzpxUQxndtZScfiODXwf4h0z+zfFt1uhlT7Zbw3KvIANylev4nP5GvPwknKV5M8fCVL4iSe7Q25kVLKziwC7sd5Awcf5/nRrNvGUsDZPsDtmWJmOVAIzge9PuCkaw7hkkj3xUF/tuNZtIxC6TP8qsCApyOwr1kfQJDdX33V7FIk5jTcoVAeuMZGPerGpzRX+sxLCNjK6kAKFAHccVJokP27xfaJeRCCytlZsMQDI4GMEen5VWvWe81W4keIwO8hZWQ5G0Hj8TQPzJtX8RXmn+JbG+Q4ltplkyq5AIIxz6HHNfqR+y/wDFfUvFC+Fg88UtteQsbg9fmQbSADyBkjOc1+U16hmuWtpAwDMAxOcgZ5+h4r7W/ZE8SxWHhSwvJdVhI02ZkVpJRGw3kAjJ+vA9/avIxUVGpGokeHjou6kkedf8FGPCMnhX463N7AqwwTRx3KsowvzghuBwMkHPA6n8fnSS3eXRSVmxJJldp4zx2/Ov1G/bH+Fui/H3w9aXWjtbT6g9oIxeRZkKAc4IXrggjk/xEYr8r4459JEmmTxSR3dpI0bI4wAe39Bz6V6KnCbTiXlylTg4S6fkaEyJa6bArs8LSKArAYLEHt7cVZulLachmt1LOoKv1H1H9aLm4nFvaQNGoEcY2ttBLKevP581BrE0stnEFlRYgCiqR09fx962uewTQXktloMVuigxSEnr8wz159KLRYzoNzNDOyyyuF2Bsqcev603U3s7fTz9nvAViVQqtzz3GauS2iJoNnGgZZnkLYIwSSOSB7cfrQBV0hnstKuJmiEbvGI2cNwo7A9Kp6NA8cOo3QCfu0IR2XByewH1/rWlqdrJpmgyvI6XCkEgLxkd8j1FQpo4i8EwXEkoLSgtsHyjBOenrSkrppkTV1Y+sv2Kvimmi+LbC5RVRLlja3SQc/vOxA+uDjP5nr+kXxlh8P8AxA+C3iOw1WeN7O6sJI3CON4fbwB15zivxd/Z51p9F8X6ZDhorW7naLyy+0REA7GHvkEn14r9CvgZ4nvfFnw7ls7q4ke8sp2DFWyzkHqT15GRz+teCqk8LVaj1PFqWXNCS0PyzmMdr4l1CwR82cEhaMj5jgsSOe9SRTy/2hAtvEZSzcgHGB/9f0r0L9qD4dj4ffHTVYbCJjps7iRQoGxRIoYDjoAxIGR/9fz3QZGbUknQgPGpBxyAecmvZpS5opvc9TDzU6cWSaqBdakI1/c4I/dg/dYdaramjSXlpbsrO8sgVmx93nv9RnpU0M/2vW5lnLs0fK7uCTjH1qawSWTXBMnzpCu5weceh+vWug67BrEc6zR2ljCZUVxGqOw3fiag1S0liCWrj51ILqACfpmrF7cC41/eWeIEs6Y4GOMg/iRU115dx4jgtmV5RIRvfdgA8cHvjPFSCHa/N/xJ7WAgztGoDKqYLEkcAUX9wtjp2nW1vZSs0zhGgdgGGBnp9asTxSHXIEtEjdo5A2wtkqBxwf8AGq+pTQa94ohieQQvFJk55CkD+eKBjvEM5SCwBhFuzskTJKcHnj/P0pL8NHeRRSI0hjcfIWOCMfyNN162S41OCK4ja5RJPmZeWOOnNSLbzHX1jtTGzOA4jb7yr16+1BOxHcmK/wDEFk8Ev2a4tlMkcbEbemCOlNW4+1a5d3EysZY0OxFOFyeefbipobe3uNdvZbsrHPECC4Byyj0qXw6Zzpmr3M0WUkcxxyRY3Kijnce2c5xQO5S0+Z7W2v2eQvHLwyjPTuD/AIVdgtYtN8M2c0LbY55HkaNnyNzdCBVewSKXSIlXIikZmO45zkcf5+lOv5Td22nWkeIDGw3MeO/Q0DG73n1LTogBCmcIinAJ9SPai6ui+vCR0WTyzhsrnJ7+tOubZrXXHFwC6Ihw0TAHpn9eKy7EPNqkrQSIyRRq0kbfMTzjPX3FAGlps08F/rn2BwsewNIpwC/YbT7VRt5nMMrtHsY8kEDI/GrNo/mvdt5ZBdcsW4BGf6HtTLPz3sbphE0sJkAMiDIQdwfqT/KgA0g3A0x0RcwSM0mQcnHeq9s0R0+7Uny5QcKV6f5xV+xRNM0ZI45CjSbo1QnJA9P8+lZNhMJGmWaPzVUksBn8OaALegXE9raXaiIzW2wgKrZO71/+vVbSY4SZjdbkOc7VAJz6dqf4Ys3lub8w3HkxJjdCxyT/ALvt0zUUD3E11dQiLe5bduVcgCgncLFZxqVysMjywM2VRh+mKW5Mi30ZlRkMgPBHP40ulN/xN1i8427lGYFuFyP/ANdSXcc893GisJWHCgdcdelAinqDRJqmmmKVonyVkUDIxzyfpxVrVnubee1UzRyWiOdwHXOOMVXvY5C6q6lSGxk8HFPv47UWMX78GYnBDHO0ngUFWF1W4Se0mRYRsKnB644p4ggutNIZ8FgF546jsajfTHWzcvcx4PKxgHGKs6eTJYxARbyq5wenvQCKdrbK2nGVZwQpKoBwDir2kLM9ugKGSIEktwdvrk1FaRxSQn7Q3koWJMQ5Pfkf/ro0SxWVHW3lAiDFQhbk89T70AiG1eO2vL3PmKjZIRgTgdufwqrYCGS/eaF2D7QRtJANaMrT2l9MGVJVJBA3ZPAwc1JBDHd6sHlRI0jTOIh69s0lqMoCd4tRQqFaZRxnk5z3qCZLpbyJp4wUyWDrx36Y/r7Voa0llFrFu1uJw7IS5C5UDPGTVfVGKvbSxXSSNJ8m3BOPpTAh1La8cJ8kht3BBGR7+tLqC2dpGlwkp3HIKycBf6etWLoxxWxJy7xqT0xls81Vv5B5QwgOcBi3I96ALQsTLaHbeJjZvBLcj2qrFg25YxAg5ySeT06e1TRzWslnFLEhZHA+dV6D/DvTPJjFqQspVs4AHYetBLY23kgW2DPFMzocjy2IH4jFQwv50pKgohyfmAJz6VZtvMt7QASApkggtyfrVVBmQgc9xtoGh1mUjlcOrsOMMvr6VZtp0iu1kQYOc+pxUFhi41A28Em2Vv764zxzz0qAmeK5KsN6FsDYMYOfWgLmik0S6oJLlinzZUpwCT0H51HqONK1BW2h3Y44YEYPUZqm7PNeROuJQr8hj6cdK2J7xLOG7huocGYbo22glDjjn071AmzIvJxMYsqYgWwHxgg9q1dXkuAEkmlWcsAyiPHI/SqM9xIYoCzxumfuqmCPUk1LqNtHHYRTMWUkFs7sY56EfkaBon1G4tjZW0ZcB8ZJ6Hd/9YYp0c102loSA8KdGUZJJ9aruo/s9Q0auDyfcVNYsH0WX7PdbC7Y2A5496CR1pam9sHmdmjIbaQpwB789vSiwW4lSVIIhOVYAuBkge9MsWD2TRMeM5LY5J+vpTtJtpPtM32echGGWjbj5vXP6Ypoq4WzQvqdz5sZjlCJwvAPOKnETRXwNpKgcYHzgn8ByOaqpdSC9+ZDLI/ylsZK49aZeT2sF1FI7OhLYzggZ7Zx/WrW4XL+oTT2t9ZvdxiePkAHJBI7H6VBqV5HcalausEcCpjKr8ufrj60/Vmtw1gTOfMkZ2EbHPQDnFQz5eZHO0gjAxxTC5Zufs63Ti3myucktzjPbpSaYLiLWJ0ililgC5VTnLY7VVvQ8Dp5kLIOvHJJ7VJLp1tbXcd3bXE0AkGJInPAbI5B6/Si5I20MqXE4NvyZCwRsgn6flT9PCPdOHHlYcEqoxkep96dbWbTapIkc4cucBiScH2FWYoHtdT/AHTpMsgAIaL+LPIBz/SgCNUjN1dCIlELY2g4wD0xV7QbyRZ5LdfLR8kBpFyCCOh7fjUc8q2l3OJbckk4QHjHv/8AWqJBHJMqqwRmGcE8k9qTVgItPlMt1cwSWbBkYjnGQPzqXQzbS2d/HIJYpzMYwA2MEevb0NOt0ubLUpUVoiTh2IG7J9CfbuKsaejwatc3FwEkaVVJWP5QCOhA59h+FJFIi0+1uZrCdMLITvjORkMM+nvUenSC+0i5RrNkZd0fmDO1SD1H5VYiMUN7IWcxLI2VHTbn0pugvDCLmC0uw1mXbaqPuCnv/jincZXshbmzEbyqXUgZzkf5471anjP9niaCSKRFO5xuBJ7dKr2sZzPFs83BJYovfqePpTbVbSWylt1jeFynmMFTkKffpzSANUlF3YwXEsJhFqDIWiPJGMGrRto5oonOchgQW4A4zVYySzacLYESRvlRnnINWLI38+lSujhlCmP5n5JXrkdMDHaggZqZf7PAUcPljg5/nTpTO+kSloy6RsHKgA8/WqHmPLoNtfSQHychWI6hj36/rV+F4JNLdGkZZiTgk5XHbPeqAzrxx5JXkI2CSmBtPb/IqW9MS2UckBllkUAmFxhSR1P1z04qeLRri8sJWjkjLRrg5JGfTA61V0q+kmt0xH5yjKyMFwAQeQfelcBbt5fKAZDIo+aRfT0NXple+0YTtbxxJCA3mR8N+P171VjSxv7W73XEsNyr/LgnHsDx0/xqzo0k8XmxmeJFkUrlhwB19cc0mWVJpjJboYGCMigh2U4Jz1NXmIutIeGaQTyvg+b2+n69aS31OQ2hingR0CsiKUGFHqD71U0m5hcTpJGZhEmAkQJy3QU0QFxpl1LYzFFaRjHzgHOB6e/0oDm70wwpbODnHmNnIx70lvfM4AEjwuMgq7EMp78e1W9Ae5EVzvmhcRs20HJO0jqePX09qZVxlha2VxYyIzSRXIUjLHIyB2+tUbOGaTTjvmBKA5Gcd+3vSwb4ry5gO1kBDK+Sc55NO077NLfXEE7hR5ZdYt2CecZH4mp30JH2dw0VvLkrNIyYBHQH6VV0UG6lumiSRJA2XU5BXH8WPep7e0jtWT7POsaI2GEmWx+P/wBan2V//Y+uSy+UJUnj8oKvGcZ5HfnPcdqopCWlxLp17cokilHGM5JO49f6Uy1lI1Z43jDmQ4R0yCfw96luoIzqEVyU8vY+8RqcDp0IqqYjPewSeckZEn8TEDn1qbjJdXnW0vkjWPyEPB65z3Boa+ZZA8jl0Ve/Jx6fh6VY1S0mRivyyOWyGByOvOD9Kqapb3FtbibykVQO54z7igDR1O/kht4WgmhdDGCrBNxz+fFZ9/KtzagNGpJTJG7IJHep7m50+TTHWNGjuNqgKi4AbuxP50y2tbaewDmdknXgqcFT+HX8aBPUW0uIbmxffbsk7DacEHP696q28KRK6KxTb8pUNgiprNXgJWN1k2nORwPbmpdGnTMz3EAjlRiVV+R1/rQSQacJUuiVkUL1BI5Hvmq91Y3VvqcZSP7VHLyVQDMeO+D2PtUl3JbPqSxDeEYhiyZUZ6kA068AgkinSR1cNjdnJH+e9FikVryOO3voJWt2cqxHmhSQPrVvWxDcWcKMzh1cck8Y9vcUXMk8cZfZuVV35J5I9h61LcvI2luJLaNg/Rn6j3FGwMZqemQEbUuJXjKglHwBk+1SaVaXElsFhkWYDgmNc7e3NV1a2m05zJFI0iEDJwQR61LYmzijnUytCCocIeATn0oBDdK1K5tpZ4Xt432sVZZQQdv+Psadp939nvZoHtVW0k/eKIgSuepB7gmqiSn7TPsYujc5bkn/ACKSG4kgvodpwC3c4x6frQMnhe3g1tHjLRByA6nK4Gfzois7yz1Py1vIpxJn5gSAuc4APqBTtced71JJkVycKzJgkelRarFG/wBnLlljBAYoSuT6ZoAj1WJ4r1T5sVycYynPHoax3+S8kDIqBiWIHABrR1e3hjngms5JCJOJVc5Ge2Ky71QtwULqxPcHgmkxNlqJ5UlhkRBJEWAbLYIBPPb8avXlqljfwxw3qOTxnrkfT1FZ9lkxIIeXRhnHUc81p3ci313bRylYXD53MMEHHUmpE0SavD5VwkbIiEKAxQ8E44IGO9RSsiQHOSO3OB1zTNRZ9wZ5RO/HVsk0tzdCSxMUlqwEgCrIBwuOTg/1prcRPp0ryQEIishJBLDJz7U60toBbyEuTKXOWDgj3GPaq+mC4sIlFtIhU5JwoJzT0uoDbeS9uhHmGQlVwSc857DPWqAiggllSbbgoCQBnnHrURhUsoA+cdSeOatWMy+bNtKxh1+UMMjPv+FU5pJHbOFODjK4Ax9KAHXDiMJkAnpwM9aYIyysoXIYdhmhyQCpXBPPIqUq8fl/OAH6EGnYBsUsbQlCWJXHTpRC8U0Mi4csWIORlSMetXLOFrWaW3YRFGJDFx0x6fjUljGbPzYwECtyM449cZpdQK2im2TzraSR4mXAQDn/ADimaTADJKj3QVNxOCCT17D1/Kpo5UsdVVxH5pYAbSuR1qG/dNP1V5vs8tuSAGQcqSO4qhpjXhktdQVVkRg/zDaclRnv+lSTteaXet88Yldcq23I57detUbt43mjmBdVDBiRwcd/8mnapLC1wHjLFScKxOTjFSD1IJXmMMsJwRIctgYOf8KwpmYyN1UDjk1qyzH5yGyeuax53DTEjOc8k1LERkL0Yjj1powGG3k/nQ564znpkGkUFc5/SkA7JDcHk1NE+1upJ6cVCMKRnjvU8IXJPXnr0xQBbij34GMg9iasIPLcHIBAwOOcfWq0YO4FTjpyKtcFj0IGPxoAmifzInzHubPDHPSjciZ2gkkYI6j6impKPMHzZBHGf6VOAFKMMEA/MMdRQARSbVXpg4GDgjp0pp2+Wd2AQckISCafJtRHAAI+8B3NMjlTzVJXIcYx6H0oKQ6CRCZEUEF+VOcheKswmJosMpeRT8uQCPzqlgBWbuMnnikjuHZo5I87CeSRwR65oCxePm3zOjMIgBhcLtAx06etS2Nwbcrbz+ZcO7YCBgBnH5/rS3ywoLd4SFJAMmTnAx2qIiLD3lrveeJd4AOR9R70BYv/AG8abIGjRondgPlycD39vrVDVQs9w92HDbj86KMEgZ6dutW3ml12QbykUxQAHoScfTrVGzQQO1lcsobG3cTkjB55/CgkuXU8mq2MSpCqCH7sgHPToaXTZbiYSwuhnUIQd6ghR6iqt3eR6LNBAJDLFMu4EZA47n8at3MBYpPE+yIj+E8n8adirEUjSxSKEQsWOOcAD6Vp6bBcXN44QJE+0BnbAGM+v+FV4IlkuUDSbUHJZv1q3pk8V5caiRMy+QMBFXAYnkc+1GwalPN4dRvPMtfKSKURiROpOOGFOsoVk1WKOVdpdwu4jP4mpLCeS8a4csWLv8654yAAPxqfRoRfauYVuliEDANHIxZhnng+neqRJFd21nba2kdwCkSZUru2hj2BPpUWoW9vGiSQyx2wV/ljLcYPbPSpNWjuJtdtHkgDmYkkNjcvYHH+e1OvpobWE+arIBw+4YCnPHP9aEKwrxyT2Rbzkcxjjadp5J49z1qjZRlJ5dys5ZNrKxypHqfcVYY2awBlZokUZO6Tdn8f6VDpMXlzytbXiAOcgzDcSMdj6+houFjsYbVxCttBfKkQiwVZiSPr64xVrUNOu4bbTIoL1G3MAzsPl29ye/Xr+NZNrb2NqsMUIaJ1G1y7FiwPofw75rWsrJruRSj8v80bycBR3/xqBk+kWd9b3l7GZ4JAI8iQNgHrkLxxjipNLuiYXeW0Fzbk7hcZwx5OPw+vXio7+1gDm1S6R3aMmRs8En0NSTi4bT/ItriGE7TJLkZLAcBRzjPerQXDSrjRbCHUpLdJ0mlfDzTNuAUZ5UdMjJ4+lY0WqyalczmFCiH5VEh2sV7EjqM1sWEksPhsG5hWKQy5AOCSO2f0/OqGjwRK73d7eR2yFivlAgsx7Z/XgU2gMnVLK5u9RtE+VDwPMY4GO+f5A1durd40wZoyWySUyBjt261FYwjUNfnEkLXUMa5EQbhs9/w4qxerbPfRW7RYgm+VvM27CcdCM/0qLDvYa1lsjDEkJwGxyc1V0fR0Z7k3V4BKWOyNIiQRjjPfNbmpXKDTUhQxSFWziIgqe34HgU638mLR2VZ5oZZMuzkYVF9M0ONzaNRrqc/YQyR6msDTtDFhmZ1654x/XtWx4v8AEFtNaW+nWMDSxFiss0mV7E7jx1z0+tMstPtZBNdTYIRQCFOGf0x/OsyeVZbooVLFuVVugUY6n1rF0Yt3sepHNK1Kl7JMwk0e3WIkRAkAnJXnP/1/Wq1hZNcOCACgDHB4INdJK9tPAyI4kmfG0oRtA75P5VR2PDCwDqiDkqq8mtVBI86Vecndsx5DLNIqhXlKsFVU659uavTLEiJlGiGAChALD6/Q1PptsPL85lYb2DK/T3xSyxPdag5zsjK5GCcE9/xq7HO3fVkRWGOAmJcNjALDA5pYLb90fMAycc4wT70Xdi5eKPAYH73OAP8APpWtdCTZFnYFSPaAODjjrUtGe5jW9neG8VIY/PVSXYyvnaO/virMkLzatbxbysedxmGCowO/PSn28rQyu8crAsuxgOBinaWPt147So4jjbg44Pt1/wA5prQdxb+TZagM4nfJGBkD2NEbW8GkIjK/nSIcyq3P1x04x0qSWOF7jAtpUII5kOQT2wP60X+25tZEYJG8ny4X+HPp70wTJtBsJ5bH97bSlFB3SZAJXPUD396z7GJYxNKWwCxyepYj298Vp6u8q6W8f2jylMKozRnBwBzz644qtp9hpNvpkRRZXUgggSlQf9rOM/SgGxdNRWu380gKF+TJwMnuaSdjNegGRpQCCBu3KOwxx0yKtaPfW+jadLO9pJcIGAEjNuLdhgflmqtvZXNzf3MsKRom0fM7EHOeAB/WgEWLu6iF1bR3ybrcyL5zsxBHPBP5DvVnxBeJAZRBIYhG7CPaeBz1FZt1bvqF+qXrxyWzALLjqMU3XkjmliVSZIlwSzjlh9BVXGJZZg084nuLm4dsmaeTcW9T3HXoK0NHDQ2sjSwmUMSzSMAAR7YPaql7dLBYMiRRoRg5AOcdgOaltfNt9FlN66o5IYKh4Ckcc560AGiR+Td3F3HCtw7DDvIu4YzwPT2qbTZBea4rzRBI4iWY8AA9to/wqrYWwi043MN0sUWQqxvycjqfwz1p+lLDczyyT4EYOdwHNBJNr16spUKzB5pdhkOCEXrk/U4FN1iwjsreCFJTPLCpMj5+Un0zjt1qhdQQeeTGQYjJl8csTnj8qnv5IsLDEryrkHH8WfagFoWxHZ2WmLG6SGTYSQOAWPrVfwxYA29zLaWRdpQVDqvHXnJ/xq1rUzm1ceSwQ7FOR8xJxkU6x1ptP0qUMjCBFYssQCscA4IPrkCncdyPRLO5FxfyoA/lAKwfgJ9O+TWa0FxqviWWAhLYRqJPMOArZyMfpzW5optfsQu7kzZnh3i3D5Kse5OOv51R0m0gkub+6aTeygBI2bLDPr2/yKQmyrqqNDqFtYrhRKciRWyo/wB5ver/AIlHk2aqbtHklXYJEbJBA4x/Sq8YtI9YtVkdnLEbRg4Prx6+lTeLZoYLhFhRpCzDamASR36cDvxVlIY15NbWgSOQkbTgtjAyOcfy4qj4dsLVLOd2dokUeZuOWX8/rVvUlH2DEasqn7zdx6Af41JGxt/DkNvBbC2V7cEoeCee/X0qWBX09FjEskigvnP7vkke9RxXQPiUeXFNcrGu4F4SVwRyCenHvS2DXK2btLtAYYwOCR/+unaLNdxzytGuTJlVUEnIxzx04pBchmKS3nzBsheFPAPv9aranBJG8QZWMkrAKGOF/wA/4VK8b/bmHnK46kgZA9gf606SX7dqVpagIzzE5LdQB2B9STQBe1uN7KFoFZXZQCW24PPXHasuGDytPllKtk8DjKn159qu6yIrS7ECymZiBkAZAx1wfb3qKQA2G1XOxB9zzO57kUEtFbw85e1WMyxuXkJVAMBRjuc9OtMi1VJrmWNgsRUjcqLxnnmrGmvBDoUSOvmS7yRJwpwT345x2rO0y2R3vJWZpX8zBZh/D7H0GaBofpbxyatMjOUVvmJJ5I71MIbZpphICT1UDAJFV9LWM3l1OsaurgKG25Ax6e9EUgubqYQoBhtvB647UDMPXIgzEouM+vPFYzLsAHKk+tdHcxtMSpIwGxnn9aw7tQswXJYjjPY/SpkLRkBUBhjgk/hSSMcBeadI4ZgAMgelNJG5SeDUDGtkFQOTx0qym5SCMk9MdqrH5nJzjtVnAwME4H55xTQFppmVU6Emp4AsnmtnaAMfMeee1VlUgLyCRjjr1qcERRuMZLkHPTFUBI0S4LDOfyNR3a/vEIOSQBxzjigBgV7gZPPpTjIQ4IABxjGMj60A2OiOyKR3BfIznuKdGRmEnBcchjQsgaJt20Enr0FM+zAsm6XCHnCnB+lArl8zSTzqMgMTlieARWr4OvLfSvEpvblRLFCo/dSPtVgTx+OQMVkIoF4U3AIF+8Oc/T6VNFaR3JKySqrK6sHAJGAeh4zWVVXg0TVipQZ+iPwZg1T4l6TZeG9O8NPYeHrm3AupJcqJFIJO3BxyR1z3PSvij9oOK60P42a9YyQGBUbybdGb5RHGSvHbBKk8Yr9Uv2MtKS18F6Smd2yzUDJyQCoxg/h+tfmr+2tAlt+0LOfLKMVlZgOf+WsuMfXj868vDKx4NHlhiI2W9zyiJZLma3U7QWfHznAGe9WLsTJrFunmqBGSC4+YqeowakeW0jni2Q+aUUHLjAz6/wCTVa2t5Z9USQQqwC7pA2R8o6YHvXsbn0aLWnpPL4pkimuFeyMTHcDyH65B+lMsLfbqjpNdRyQgk+YnBx+NN0x1h1G+mgjQSsuHCjhAew/DimR3tu93chITIqgAxucnHbJpjJbVoE8Qm6H7+AKwKMMhj2Ndl8BNW+1fHDw/prkiwlvUeZCxCMwB7Z+h/PPeuG0D7TJd3N1alESKLDl+Tkn+EdzjJq94G1RPD/j3SNVaRzJb3KSbVGSx3ZGAPpXFiYOdKVjlrw5oNI/bH9m3wvY3PgC6gltozLFNcW545B3sP6Cvx4/ao8PQ+Bv2hPEWnxqbe0llVlRCSMsBjHU8nNfqh8Afjt4fawewsJon1G5VriaIOCytxywGMY44/Svzs/bs06+f40XtxLaq7yW8csRChSxDZbBPJ6sPX8AK87CNuSfYwhNU4xj1PD7o3Fle2kboJ2ZgGUNkqMcZ/Sl1CSJ7xEAKR8EL1AI607RHZdXtmjyXYMBk5HPUntxT9RgS81ALBhG+9kDqf/r817qO1NMoa5NDqQit/JVC7KEkGBk5446ZrQ1m7n0zyoZYhKIV2q6tnAqNYXe5gjkCqdw+ZQMH6e4qSVjDexK6GRC+DkEk49aYyHWTcQaaImVpBIoZY92ThsZx/OrHiC4Ednb2u1ozbqBhDyeBnI96lugNU8RWFrCN6E5aNgAQo7j6Zqt4iu4L7WBEsUiSxny/nPLEdWP8qLAOfWZdFk0u+sSto9rNHMDnknPb8z+tfqn+yP8ADKXxHNqGv2V7HHp2oW0Vz5LLklnAPODjuTx6/n+TXii5uWmtLOUxxiQbVCjgcZGT/n6V+tH/AAS88UjU/hjfac83nz2sxXcG3DGFxg+nP6VxVKUXUUpGDoQqy5mfI/8AwUR0fV/DHjyOx+zWkcMMcM5uGXM0+1mwCeuBjp9e1fKOirJN9qllAtZMk7U45PcV+pH/AAU2+GkfiO20e9jjVZZUni39CW8slQT9V/n61+Wvh5nGiEyFpmGVdm5IOTgfpW0LKTijmwtoOdPsy1pcTQ3M85USMw2lyvPvk1PobXJu9RmgnhQhQmJFzz146evepILtovDwdVABYhgD8zemR+tVtGh/0V7l2aOV1BKgYGP/AK1b2PRTG6fPbvq1xFc7WnCZUHjbyMt9M44q3pLSv4kupIUM7wcO3GCT3Hr1FWdAYR6TqVzPCkrTyeVhfvELzwefwqHw+tvPZ3t9bPJG4mx5JOSpHQk+uMflTasIi0aTz9YvJEu3hmQACJ+FLdz9cVFbTfaNYuI3j3sMkYzlvU/T3q9osFs0c8l3C8U28lJF6ke59M/1qPwqbm3vNTuE2TxE+WCBgp3IB9uDSLIIr68udcf7NsYW43OGG5gO2R607T7jzfEN3dTuyzQxYjKtgFiec0vh21tVm1XVCxM6tnOcBiMDn2Bx0o0aKJbbUZHty6yuVjlzweOcH2JxTWwE8F4Y9Pu5nRRCWxuA6DvnvUFndtY+HpZ7QqRdSMPLfo7gY/UVU+xSWnhy4WGdZ7ZkzJByWwTyfft09q09Z0uG20vTIrRhHggvGGyQdvXHqaTEyO9JuIrK2eGOJkYNmFSB6cjPtUd+4TxHAkvzkjHygheB1xTZInu9dsIZXaMNhW8s7Q3Axnv0qe6aUeJ1aKFpTBHghDlsdCB24xQMgtZ57jxJf7CJbcRMAvpx/LmjRbeHT769dZGSZ4h8qY2+vX9adpFnJJr2rXsVyNmwHyGbBI9/8KitLiO5kldwUDMVJIIPXn+VAFvSp3fStV8yKN0DARyxLk9shj0B4qnoDInhnUjDIUVnJKStlifb07VJp87WelzpauJFlYkgHIYdwT+lR2At57GQbhA7bhjoox0JP+FADLCSKTTCWOZGwFJHGO5FR6Ev2a2vo4CsquwDMTzkdvTHFRaVchNJlilhL7Gyjr6ev4+lVbfZcXMscUjW0Yy0gPAY/SgDU01XDXM00TW0Afyi+RhjjIqPTtljrFwbefJZfmUHK5Pf61X0mW6tbd7QMboNI0rRls4yTjj26Yq1p1wt5r08TQraM8O5nKggAdyPeggq3lsl1q0JnwAwyrJ94+vf8Ki1O1s7e+s3hnniCsAzSHJx+dJqzC11i2MM4DxSfKeq57ZFWdV8yeBJGKK5POByxzQUiLVL8KAwfzRuUbnPJycAVPqCNPZMzx4gK87V5/A/0qhcmJ7fy5YSBuyH2ngDnr/WtCe2jGiyst2VbZuVC2Qw7/j70DK08kCWSId6qVwgB56fnU2i+YumttmU+XuIaVsNgnoPpSWFjdXOnwN5QaNV3Etz25Gai0mK2ttPIvYHhLliyoMMeeoHuaCCzDPayQHbA0zAEkh8Dd69Kq6c8UdxKGR0lJBxGM5U96ZoUdsonEdxhHbIjJAbHcf/AK6saX59lr1yqMZUZcKpO4/l6e1BVxXuRJqMojeQJx8zcE+tRwTvDejBBLDk5wcdqL4smpAvGoI6KF4Ge2KZevGLi3faUkRiQV4GMdx0xQGxJrl1cNPaMiKVJAlUAAkeufXpTdQAJidoDFE3K4GB9c0urruggm84q7MT5ZHGOOaTUmuI9LeaVkdBjbyScew/z2oE2RaxDZm3YRTyrKkYLPGNwJ9AP8alvLRxaib7RGQiAbW6kED8KUSx/ZgrRsCqjDcAnjkmoZJYlgYPHJIpXCheufegRYga4ewjiLjymB2JuGD+H1qrb7QRG0bNtJ3dqfZ29q9g/wC8khlU7kHUEdxVawuUdpzvwUbaM9SaAH2KIzyhiyjcRnOQB24qCymEtzOiZBU53MMAn2qzG4V5SArhj82Dyf8A9VNREWYb1aNmOMnOB9aAIrMsurCR8KCMRug6Dvn61ZupYxrESwOUB6FuhPr6UsVrcRTq9uVdFbnd6HuKj1CHzLmElQNhPzLwR7UANvGL3yFkRAGGGjwO/NS6m5lnJd0uYicABcbsdjTMwrIFEgkYYJBPIpupvujgURsN7Y3KuMH/ACKgaRLc+Q0MK+X5DoeQv8Wemfp7VPqZlTT4N4E0RXAAbOAT0/8ArVR1EyvAQpVvLXggYNaX2W3OjjZKVmABKu2Sf90Y/GgdhqQQ/wBlGQzpCiYG1ic/WmafLEdJlhK72JAEqjA/CoViE+mMs6AsGHAGQfrU+i2xntdRjWZI1iwyo/UDnn+mKpINB2k6a8Ec4N3GsR5VXBJHc1Dp8xtZZ4byQblG4OgxwelRWW5VdZ3CShjhhn5vTH4etM0aby9Sn2/vSFw4f5jj9elMdy3bJ9oufKtXVHb+8ep9PxNLNaTWUsEspSZGfG0DGfX9arz3bRagjeWIo/vb0zuP4YqW8t47lobuG9dZ1baqP90r34z1oQmWdcuIrx7FpY/JETY3d+nAzj0qPU0tXFjLbXJDK37yIZPfrUmtWkos4WRlceYo+5grxz61Dc+a/l7oxlCM/QcU27kl29m3PaSxSC4G0o0bcEEdOPxqKa8LXKb4GBOeMfd9BS6hNDMkDrGtu4fG5MqCMcZqGWIi5gf7QWDHDI2Sc0JgWdYMUGpW08aGDegDE8DP06fjUE0xtrmPbJuYtuO45GfSr2q8w27SggxjKjIO7PeoLuC3vIrXzUwqtu3g4b/PtTAkvmnuLuG6kkDox2umQD0wD/So7i4W01G2kEfmoXCgNkAnjvn2q5qUNilrHPF5zux8tgWzx14FR39rb/ZYLmKYgIysyynAB4Iz/T8KAJb+QJObhontSz48qTjcT6VCJXbUoGjQSCTKk5wB6Cr2qRJexIZWWeKNwwcAnJxUWqG3ksY9ltJAATtZWIOQOpP+fpQyxL62lie3lVQxyQQ46Nzx+VQrBFY6uZriAo06AHYuFJxx+h/GnX032rTlkhmRJAFZS6kjHc56dPerWpXdve6PatHcG5fg5Q4AI9P89qkCoJXj1MxxyNCsikkbscf/AKqljNxbOI03SCVAMDksOnI9sVBqtwshtJ3tw6LtRmU85xjP8qepA1+0FvcNFFJH5bSN245wPrRYVyLSX3Xd5A6GNSR5WAcnpn+vT1q1pNnBb/aYkmdTNIXy+B1659vrUGpo1nrdtEkhdtjMsijGSCM/nn9KiicWGuvJJAZTOgVjkEKAegz3Of50BYu6ZcIuny2gePYkjfJ1BGf8OoqpbwW0azKBkFvuAZI+lRSGD+27m3tl2GTlEHBb1/pUdoCupiJCFBxuXvnNFxNFuzuTarMqMyZYFTkjAxjkVX0q4mjuXjRjFAGyzbRhif8AJ6024M9vqcUZgaRJVJDryo5HX86R2eHVBA8Pku3zYPA98UCHwQyWl9drKonJdiSBgHnjA9BRYLDJLeWt2iFJyCHbqp7dun0p06MdTQpsVX4d2zux2A/M5ou43t9UgYOskbfKQ3Iz/kUAPlRNPvRbG4QsFBVlckdMjBpljcFtQaOMkFyDkcbjVq4jtXvre5e1DpDkbITjH8/85qpqtvCmqxy5+xmNgWjI24B6Z/PNFwGXm6HU50WEknqDyAKiWZPt29yYE2hCGb5SfpV+4eTT9TjkimSVGUhty7t3cEH1HNUdUiktik0yGVC6/cGTz0NUBYexaPVFMM8csTJlsE4B96bqkFzpmpqQsc6MqlfL6nPUY6Y96j1dYoZkljtpoo5sDc6kAgf/AK/1qMiSLypRcEsGxtJOQKAJru2ivisvlSW0bY3KrYBNT3cNrDc21zHIUkEmFWVsjGOOPfmor6Zlso2WTeEbcyqvGP8AGnXBF1ZupQZA3KxGWHsKTZViXUSytBKWVsncV24/D+vFRX0iSWhLICmMtwAMDrTB5dzpb5Miuse5W+8M+mMZ5qC0uw1kQCsqsOcjNILl65lgktFZHKlVwOSCB7VHBeSywkDa6sDw6gg8c0tnMrWb/KCJFw6svGP/AK9ZtojBXiQ7SrEAE54z6/Sgk07LUEk04wyWytvwpUgArjOMGs+wkG68iuEWB0wVU9SD0IohgM0hgjm8uSIbyMZBU55z/npUjiWa9FskZlLKSWA7euaCmMtHhtSyediNsE4571HcO0d8u1xJE3I7n15pl3ZzWc0bTQ8EhSe1WL2wt/8AR3/exKCQ7BiAfQfjRckS5uGt3gcWn2lN4GFIGDnv/wDrqz4huo5gymxlspNoKN1CjHTjjnrzS3MVu6Ri3mcEYLIzAnIqS4uJrqzLTSxsyscLgZ9j+VFyrlCWSCSwR4pXJBBKnIPTn9ehp9hKl5aSILhSRkfPycj+uKkikEtlkR+bMDhmzhSPcf8A16TQZrZvtKm0Mk6tnYw2jPc//qoJGaba3EzTKu0QLyxZsYP0pYW8jWGREE6umHDcjHqD2/Cq8TQJqMhmSWJWbJjUncO2cdDVgW6xzRzJcDkY2DJI9MigBJLOytb2KSSOTYxKEK2DyOv1FGtQ2kRt1h8xmaTlmXGMdOfwpupwn5JFlUAOCN6859qXU57kxKHTy1AAzgAH1waVyupYv5jAvliYOpwwyc7cjn/CodTV59Pe4MkToQCFGBuxjOFqSSGL7FFKIZMsMB2UgEDg4Pes2ezR4QZA6OoyhVjj8qYyO8kzaldnC8gY7msu+IZY3WNYweAVya2rR5ZdOkL3ITJx5YPUf/q9ayNRR2hATCqCT170nqSkXdKPmmAcDewBK9QferbWM005YvE4CgtGwwSM4PPrWbZbBChDElhggcY5q/ZNHHdrHAzsGGHLAgeoA9qVhodqFnaRPAkDsqycFSCSh+vp6YqW7ttQtrJFkjeSFQdhAyMeoqfUbSO8YRy7kAXPmLwM9h61XmvTbRJH9pklRAAqytkZoQIht5IjZxOVMbHlgflJP0pUsp54ZJbdVaNT8wxk8mr8V6ZkIMO4BfmIQEgevT9ar20sL2UogugHTPyk5BHb8qoLFKGFB5vnloGQdDxznGKmt7YMh2SBiv8ACBk/iav6Zcl3mVrdJBgliRkkeoqtFBYwxyyo7ic5IRTnH1oJI3hMgRyvOOg4B/CmTyo8Ai8sAqxbeM7s/n2p0mXhH7wZHbHIFRrC0jAAHByMDk1QEV0NjQTpI7L/ABjpx7VZuZssjJkqcfNkE/SkXzHt2RUXCE845NMaOSS33hCpGRkcA8c0WAS/laeMvGCHXBBzwCKmvEdrGOV3WQsuflbOPrUNsymIBuSenf8AOpkW1j0qQmQCQZwpYjODjj2pMBjO9xCjsqsQoXJyMDHGKqzrMY/MNuUiGFV15DfX3pxu2ezUeYEOM8c1A8rvbqplOFOQB0/KkwKN0WZSdg45yOuay51AIbOAexrQumLyuxyAeSRwKzZGLEg8ipYDCCACCP8A61GSpwTkH1pGXOckkHvSevcDpSAeD26EVPEODyccjB6ZquAMjnJ7nvVi3yxI6jnrQVct26ndjkgj6irOQwKjBc+npUEXykckg8AVbhKIhR0yx5Df54oC4JOIY0+QbunAqYO4VyAAwHAPQ1CAHyOgI4J/nT8GKRQSznHpn/61BJLMV2hmcOSo+6SCDTdj+WSByvOSM4FKUd4AMgFTn5hggelSEFbiMu5ZJQASgB96CxD8zROI/PAOHGcE57VYtrKaaQ2YZETJ2buAOOMn17VWgV4xIERiwyeR096kCO0CypPghjuTGSOOOelAmNBazzBcuGlDFSV6Yz60gvRaymGEAccEccf4U258tpVnYFhgsw65bHp9e1WLye51y3VLWziSWNeDGpXHsf8ACgLk0MctpqEMl0BHabCXYNhgT06f1pNRSOMJcbvMibowGSwHqPSn6eJNR01ra6uQ80akqobbtHfIxyfTBqvbXUVokdmI3uZScByQevUY/rQDNKK6g1KDH2dWKqSrIMBeO9FpM7mGBoyDKudrYAPOOD6ds1XgiEdw6DCAfwjAIrWsdHW8kmkFyYjGoGSf4sdPYZ6mrGULWK4t/tMkcLPHCrMdw3Ee2Oas6XqN22jOxt/LifIMhhAP0z1/Oizn1Cy02VpXhe5cOvyZIGT1z+VSafdy2miGGcmcuc7V5we5Pf8A/VQA3RxZiyuJt6rO0g2qrZJGO/b9ag0jTEk1S4eK4WKRvmKlwCfp6+1Jpc2nz27DyjA/IVFUKCc/xU61igiurt0BDvhY1GCV+p/pQQW7i4msNYC3CjzQi7SzbsHn8PSm6jfPe7hNbMDIDuYjhh7fWqGoWV1FIk8k6SknBG7JyPWmx3ROf3bljzkjAXHp/wDWoAt215p6QFBGrpgLvk4K9jz9apW9jFK0/wBgvI4EfIyV3Y9SBVmKexihaREDyLy65yQT7VTM9rdXLyk+RG4AIjGMD6UAjq02FYw0aykHcSrYAWrJ1e0gjLXACWwUp5DEsSPQfWqN+bm7329qVtsv8kkihjjjJPP1p0Fp9n00faPJubuRvlaPgKvcnnv6VBJNaXFhfXMouJPs8Sr+5jb5gfcfQVPc6pZzPFaW7bJR8zFW+dwDnkZ+7xj+tUNOhWyV5LjaoU5ViOx7fT3q9JqunTW9oYlBmJOZY0ypBP8Ae/DtVIaLcsVza6TbPLKGjZ3Khl5wf19vwqjaSwz2xMtv5soHyMcAoR7e9aHiBrJ4IDAZ3eMfxvlVyOfbr3+tV9OnddNKkxSIcgNsyw9cH+tPQLiaLDIj3d1czQ2JP7qBdwBIxzk/n0FFrbwX+q20clsdQVtzGJOrDHPOcelbWkPZWGnytfWbahO/yglBs2gEjIJ6nnke1Yel6pDDeA26NbOQ3lg4BXPUUEpl7WJkt9SizYNbF22KgULhc/eI9Rx0qfWWAtnCtvPlgRkDaM+hH0zVPUL5rrUrdXkEt0u1UkB3FuclcfhzVzXhFKttsiaI7suA3B+lBVzNttOkg0YXDSl5V+UjZxnsCfwP6UzRpyLmWbaPMQ4yeQBjsPWtvWNYNrpMFtFbR7F4Ty1yc45yfeqei6tYNYPBbJBb3atmUHbIznv64A6c0WEY+qE3DgRxHezBsjlz7DtzTdTuCyyII1iZuGUDhQOoJ9amKjUtdkQOoiRgr7CMA5ySp6Y5qjq1isd+Ug8x0dyWckgt9R0/SqFexZhnSO1jhdSqIpyV6k84J/MVn6bJEjAGUs7Pk+aQMD3qTVBHGiIqSRNIDuBOR6YFRzWwltG8sq/yg5UYGM8g9+pqSrkmm3DaldSny0Ah+Yl1BV+cAjmnahczO/lgKGcY2oCF474zn9afo9qn2QGEbHSMhiThSB/Wsp5ftt1DHHO0QY/eXByPrigRdeBIYsmIqAMFiMjPUf1q7p9z9nhRECk7iR0A/EZzUOrXyo62rTCVTtycDBI4Az7ZqwwlstPIaaMuOY8x4YHsQcduM4PagCn+81W5mu2lG2MAYJwDz0A9QaVYhPKElBEZbqg+Y/j68VZ02xtrfSXke6aS5m5kHZSDzj3NJGyRFZFjd0K5DOTkj8+vtQAapPbthEZsE8q2Cce/aqt/erdaetrI2yELhdqgcdeD+PSpjDLe6tFbQqEd23NuXAC47+/tVrUbWSOSKNSgQyEAg/rj04oAm0+1dfD1us0sSXAQNgDAHHAIz1xVTSc2/wBruJriRAq5jRSAN319Pb60mvhbQCJbiKeVgAUVjjPaq0soezMLoTPGpLHaQucdvfFUNaD9OuX1O+lnNq01jGMJNAeN2Ocn0+lSRrIdaggiCy3W3zNj9No7E9OOKuaNdXtvogVjEIJMkxsoBJPfP4VlwpHeXc0scpJQFXwcc+mfTGcildhcfrE7XdxFANhnllUErgBF7/y/WpteeS3sGhhUTv8AdVXHAPqR6CqVjbwTa7As5IRcldpwQcVb1VUFw3zOU4I3tgk+nX1pj3J77ToIdLtHgcSnG4KsmRuIG7I/z0pmlpHa6LI0mWmLktJtwAc8fkKzry5dA8kcTKigDCnIJx0A962IYLyLSWluIWjhIDZJDbeOAR+PUUEmVYRtNq880MMt0YRnYoyMYx0989aaY7i81iACAxSI2VUtgq1W9DkltYJpIXBWccO3ykZ5JJz09BU1j/pdxLdeYbXyDtG0ZZz/AIe9AEfii9uUniiM4lcsFaTkqp78e3tRrRgt7WOCMuzBSGYHIPqV479earzCM3scczFxuLKoIyfr7DNGqeXcvbQxNKcsrOQcEKDzg+/+NFwLFm8Q0cAF2i2fLuGadpE2yK6ab5VBwxGARjpxxWn4tuoJLWWzWzkthtAaQkAkAZz/APXrn0EyRBnVgJMFc9cf40FFvRLm4fXS8EP2tVUs6YyAp/xqC7vJDqIVowr+YRtUY289D71Z0Jbu4Sfyv3atlWlbowHUfQVnyQXM+vIiGFIlwzTFsE+lWJaFrV78/IMDBcfInXr2PXjNT3k9xbl1cEuI8KGOcccZ9KzrzT5hqtq0c8YEZJZhyKk8TTGDTXImiaWRlYylcjg8jB7/AJ9qjcdy/cJLY6NCbpkMmzcqqMMB/wDX7VVtWYwhoXO8kBCrbTjHOT15qvfX7NZt5RInMeAJcsvTufTPalsVjg0x5PNVnPPyjHPrn2oJ3KtgRLdyzSRGLEYjjjToOeSetTWscEmqId4heLLLITgg49aksHj+yEvbnzXY4lHQj/J70aNKIb6/VYVLFATM4yFGenp1oKWhFcQJJdKI3Mqqch1wQ361FqM2IyqkKTgc9CKfJdCbVXiiIcIOWAwMdTVXUovMYw5MbucqTyR36U7CZpvfWzW6Rm3DDywoLjIHuKq6betDp727RkRrIfnOAX//AFe9Q3zNZwKGAKFQAOhzn/GoblxY6esjNuJwCByRn0Hp70thl7ToXYTu8gSNAWVSuST6Dn9apaUst09w9vESiN8zDgDNWESRdLkkEiqQu7aT19qr6aGOnvIspjJ+Zo8YX8/XmgGE1j50U20kCM5znnPoTXLXlt5dwjEkKcgk811eneTJZzyAsZZGwxDHaePT1FZmp2TSWqzAqSpIODg5pMSZz7Kd5KkkdOfSkKAsMA+hp2WkcnBB9+wpucA5GSMD3rMYx/kfA/Gpo84APAz9ahQfOSenJqQsBnqRkcdqdwLCS5z2A6Edc1YLtIgyVOMd+T+tQxEGIkgE5pA/lkDAyOeecGi4FlBuYqScDv2FKFUM2Tx0yvUimQTlWYkZGMZIHSnx4KSkLgDng8VQbhJJiML0Oe/INOtggu43bc6IQSh/UUqqDAp2AqSAB2FJb73nGxRlecdRxQDLqTxmYyMo2HnHdfSrdiN20IGMUsyB2TAIUnn26VlRBy8zkhXGBtx098VcF09tbAoxQA724HPrx79KiS5k0KSumj9Sf2Uv2h/DmneFXs7MTC4tIebaXrgDGB9MD86+Af2sPHZ8dfG06gLQWURt12KuAH3FnLH8XIPX7tdv+zFqjr4qnCSxiK+iUiBsg4A+Y/mf1rnv2oPBU2kxxam8RNxZ37wGUDnyWy6A/gf5+9eTQThU5WeInGFeKaPM4Zpbi5tm8qHZGePl5P1qWVLxtQup3KlGQKvfb2wB6c96i0i5SaWBBMFDY2sjHIz3p08RmvJMXBCA4RlOBx3PXrXro9xbC6RBLJHfLAwSWLBZR3OOMfnVfRrfCarcTKFmk2omcAkd+P8APen2AiiivS0he5Jyu1sADPT8qktYtlhJJIygqxJZiPX0qirkGjxLFb3vmSCOVSPKKgjI6kH3z3qLSnmijuLvcVKHeWAyRUmlypp0OotOn20TkFQFB2DGCB39+Kl0Z5I9GnlijYWkjuu2QEkYPoex7UmrpoUlc97/AGa/iIdP8eaRqdxNHaWl0GhkkLc/LyCe3OAK9+/bF+FV/wDEhfDOq6OiO8TFZZ1x8qNtAY9toAOea+L/AINeLLfRtXivZbRHisZvPW3nf5OO+3+me5r6r+A/x71P9or4j6RY6hELfSbS48ye2tH2RlP4Q36cZ5xwK8bllSqNpaM8jEwk1dM+MY47jQdbls73ez28rxpdFSFlw2AR7EDvUsxlnvXQxqkh5DA44Pbmv2j+OvwB8O+L/gf4r0XT9GtTqUlhK1tIkYDCXbuQg8Y5Ar8UkaeHWr+2nJkngkMRY5IXbwec98dcnPNevH4UzTDYiUm6c91YfpqSJqwacGWGNd7ENgqO/cdaWxK/2s89tOTalcjzG3k9wR9R6e1aGlXD2sly6ILmIR4dD94c84/Ss7Sr7yL++mht0V5CAUnXIBA4I/LFWekmWNJkF342EtrvilSBh8/zAfX8qhtkXU9dX7VFMjwyFlnXADjuv0P9Kn0KBY72/uJGEMzQhUCHBBzzz7g4xU3hqzYalqc2oTA2SxAx4bBDe3vQBXuYUu/E0AeCO4i80sRLzsA6Ee44FfZX/BOD4oQ+CPGHiHT5S8SMBKikHZt3FT24HzKMn1FfGXhZJ21m5nW6knC27b5MAKxwfmzjr/8AWr279ivV4o/jTqenvMVTUbJrRCWwCcKxwfUFSfzrlxEnGHMjGpN048x+p/7TnwuPxI8B6neBpG1CzspJtOWOZkVJdp2lgDgnmvw1FtLpqX9u4y8d06kgdTn0+lf0NeGtQi8VeBNNvJVXZc2iF17A7cH9Qa/CL9pjwy3gL48eJdGilC276hLOiK24YZ2IGeucEA98/SuqMoumpJbnmQvTxT10kvyOHaHdpkIUvAxbGWPU8ZAHWta5ePTNPNvcQsZHGVI4I+v1/pVW7ntprK0s2EqvJKqqVXjJIzz+Gcmr3i1fJuIoBtvZGHlqHbJYjkg9/fmhM9joUY7H7H4fR4Z5PMZsOpwAc9COfcirFvLFbeH7aOOJradgwlZlwTz1qbxFG2ptpllaSiCWSWPEaj5QQcnI44wD+lWPEkDWuowWksvmttAZoxtCj2qilqZsYfTdFiadzOoJIbOCRnv/ACqXT4otP8OXMkVwqtcyGVUD5O4+o7AD8+KraxpUj26W9rvd5H+ZXbcSo9P5VZ8QEDSoLWKAW9wyrGkc4ClWxzkg80mrA0UtLufs3hoJcyETnLyOx4bPqfarNqkml+HIWd4pUkZmGwYAJP8AkVX8U6bLp1tHp84FwRsDNEMFicZwPb/GrWq2kNraW1tbZkAWNtu7JzkZB/lTGh+q2nmT29vbyobVmUKqnD5PYjHrTtWKSaxZwBTCw2xtJsycBec9u1VdREV14o0jewtprVgSi8ZHv9OBn60+6vxdeJZXlbABAIVSBj19M4FSDLAJg1tLqdDKRkqwGO2Acf56VW0PzrXWLu5ZlcCEsdxwR6DofrUekyXA1e+uHdrmAxZEI5K9qbp8o1K7u5YpREhQRGPOAGxzn655oBD9Flt7251D5JY5YISwYHAwc5yOnpTNOmCb5pId8e0bQQcZ9xUOiXUyJdwcAnIdh0IHc/hxT/Dcfk6dqZgEcsQkI2TZLrgDJGT054NAxumLI9vqD2oAER2BO5Hcj+tJpDQSJdfawyhOMx+uOwo09oZdLnDbovMkzlWwcAHj+RqtpkDWcM5KS3I3ZDLyFz0yf5UAO0eCWS2ujbSeZCg+YuQSeeMVDp+A939oiBmBztOckdqTT8RzXvlM8C4G4A4DNnOMfQ5pltLJDfXEsDNPOygNjDE+2KCCWyjN1q5MBCTFRGB0AA55/M5q5HPLpmqy3btHPJt2ZVcqy9wR6Vm2SiPUFknWWPg7SpwAT1zS3CEXMapISh4y5AB570FIsancw31xC7QKCr78jgA0mrJAJE2SOwDKSwbIJ9P6VDqMUkKxRzQjHmZfeONvrmpdSW0liKrHsAdTG6k5x6GgY2/M81sE2Axgcg8inL/Z0+jmJxO0q8fKvH49ulTz2hkskiExJkGSvTikfVpU094PsxnQDC7eSMdz7YoArWNw/wBjh2XBECgBVcYIGepHrircOpSEyRtGkoi4jYjJx6iqVrFb3MDmYOHXJAQ4BOeAaSziZnYROGCAAgHJ9vegBElQTyo6hHAJwOoohuXttSV7W4Acx/eOMe/406GGb+1JY5FDMx74BBPrRf2YiukhdHhZc7inQ0CSI9UknGqW0zTLOHjxsHXPv+VSXyBobeeTaEJ6d8+/vUF5awWirIGkkfjDMOR7VJqUCvZrIkuGDBgp4HuDRoDF1NbOXSgXhklcPuRgcEDjGTn9KkWKy+zrNM8jShCFTdgA0+43iwMgKmMDB6A5xUT3Ktp8mIIy4Uldwyc44o0JHtBNNYylGVQ0eQeCf8arWhu47bkA7lw2Bx7/AIVoaels+kHesrTHhsNgA1VtPJQSpLKyRKCQxOO/egBdOndIWXywZBld2MmqdpcQkyh4i5DbePlIPrU+nFpZS0UgQbsAsOD7j1+tS3PyXkiMwMhySV6ZHpQBXt3ja+nC5ijVsqoOeOOM02OeWG6HllGTksrru5/OlhZTKXlBDH7xAyTUbhEuGKsQTzg9qCkaGm6gh1F4rj/R4iu0SHpn6Vn32oiK7DRKBuk+VTyPyqOYrHPEPMRixBUk8kYqXUreNoU8yIIynhhwece9Ax+pztLIkrQpCSVDBF2g84zUl6ktuseJEIbkcE/kaq3bqwiTzBIgHQcH6GrGpXFs1pAW8xDGNi/Lxz2HtzSuBJqc0EOlxuEkEuDuIGc+mKI4ZmslmaSKVODhVwyjHf8A+tUbXEptQgCkgA8HI6U6SYS2iCLMRxtdSep74qQLUFrENOLC4aOZizsGJwB2GOuaNN8poZzMWJK4DKuAx7ZPbFRwgSW7q6tv6CQHGQPw/Wo9NE9r9oiiYPCFyUJ3FuetWLcLaLehMZ3gNyRziobOGIX7mRzBuXG4UWMqss8JXyJdxbY3BI9ce9SWkbSXqox81DjgLkgdzQD0YC3eW8Ty2EnVSnrn09/arN6hhWITW5WInaCFGFPv3zUUso/tGFMLASwVJAMD2yak1RruON5WdZ381Q8S8E9iR+tLYHqS3a2s2iyxCeSC9OPKOcjrwfwp86FbIyO4kREJOByT6U27kP2R40tnBkT5JeNq47dOv0piy2v9krA5dZVHJPIIxzn8adiS1NNKbKAS2brGDwzAAkHoQaram8UmnSTrA6tGRuxwD75z1pyW73mmJsuy7qpIUjjjrn6+1R2hl/s8rIuDIM5DZJX6fUVQFq4tbebSkfzJXnCgqWIAH1FQGAiwG2b5+pzyT7CrlrK9zpogWEgxDAdlyzDGRzn69azLV0uIXG4/ewMdM+lFwNDE0liSI8oELfdyenX9KjS5gvNOWR4PORlG1cZGR0yPWpNBuJjEYRuCIzKwckgjHb2NRRmSNJYY18tVONo4BoAtR7LqykEcpQtgbd2FBHaoRqU11YG24BGRtY5yRxS6U0SxyxzxBXLbgFyCD6/1OabaWfnTTxxsAEbJJ4/z1oKvcl07VGutIltWtS6QqY3k24Cntg+1Z1tNA8Qjik2hflAHIJ//AF+lbPh+eW1nmgSMFWPzIV4c+59O1RaFJZ3kd5ZzQNb4uGO9x8yg84B64pMGPtUmvLRIyiskWW2qMfj/AC/SklhnQi88hhFEcjAyre35VH4cnEMV2vmlgDJGpzjbk/yp2lSzJpxge5e4KjALHIb1OKZImoSwutvd5wScISecntmp7i3WFoGLpMSedhyFOM4J/wAKi3x3Whm2eIyIqFUYLghvU0yJs2csbhHbZ8rE4xjr+NDLHXE6211ZXLRqpD7R2YfSjWYLaTU7K5tkMU5J82YEgMvuP5fjT3to5NDjufMDqBkorZKkHGOue1Q6zNcWsaiCITIY4zs6kcDdgfWpJbF1kCK5sJ42cwyMUKM2fm25z+n61Bc3EhlhaaHaqPwWA6dRii5uJbrSYpHgZJEc7RjJX1OPpVeeT7bpok3ExJ8wcggZHfHtQIt67jVYVk2tC6yZMkbbfl/x61Vu7m2ZkeN5fIjIO58A8dc//Wq5BbR3GixTJOXRn+6o4yPWmyWDalYyoqoQqMx6Yx0P+frQA7WXtreM3NihkZlXJPCyepHb8ai1e5uXtmaNDcTRxjaHbOBj/PFT212154fS2a1RngHyJsyU291PpQn2e6skZZVjkZfmXBzkdcmmkA3UD9u8PWk8tuYNsXmbkbDKc/Ss2Rp5NMOyUuETKlhktzkH8K2bZriezEDvGbdUYLgDOOuDUUN7BdaeIY4SGjLRyEjBOPTtimBBqEtzJoSOZVuMBW2EZbGO3bn/AAp8+nTTaU1wEULtAxuwc/4ipbN7IWc+4uCoKqEOAPTIqCwYzxCJ5QVLERnoAD60WAjhhE1mzR7gUyCCec/Sn6dczQwESN5rMpDbhg/5FWrCaZ1mQQMHjbac8/5z1qjb+cMiYeXKGYsOvGTUssn01meNY1iJQMVJj6//AKqq2jQGC5jaMgiRl64IAJ6irGkTPE0saybkLFtpHf2PtUrow1O4MpSaWZVIaJdqkDkDHPPWggztPjUXDpGckYzluSKtxJNZXmSQCeQ6MDtqBFt7XV0mx5BKtlz0z2/HP9asXKo2J42+cYBLHjPammBC7mPUklYNsK7dyjGfwqxMVLxSw5t5QxORkD3FUtQeeJYWDK4B3be6n0H1qxe3twUiM2HjSMEAckfjQtCri6zcXCWqzlhOckLCvLE/SpdUa6ltk8yMOBGDnjBOOAfpVFmhv42KqQ0TAq+eQfT0rR0yVbyynE06B4QCYwckk5xxS3JM/IuNOSQRlJeRuHBAPt+FGnWkEqyJcM7AHByecexqays5p5HXfEi5BQs2CR3z+NQQedDdPE0JJJO18fL+eaAKml7Ldp7eKQqhkyATk8DjP0q/pkVwt9cOtwJEcYB24wfQfWq5mC6oYJ4DA5wynA+bHXHvUV1KLS+VSXSLdlWbK5Pfik9gLsiXJv3mdULFdoO3kAVTu5Ird1LKygHln6Y7k1bv4jH5EqzAqxDfMwIx3460/VYlEYlGx1Zc7FOeAP5mnuVYpagLaW33eY+AwKknCir1xpQu7CGb7YCDgADkZA6fhVi1nMuhW+bMOsw2hwASp9P/AK1ZtrJHFbSxGNkAJwQCNpz2+tBJY0+a+udHkiQI6pKxCk4OOx/E+lVYfOktQZIySDtYpyF9Oak0e8jjmcNKUBB+XdtNRJhbueKCTMR/eYJ4zznJoLGwrEoIcE/T/PWsa6K7WGCMHjt3rTzLBcMwlRg3zbCoO2qWogea0YwCBluRj8DQBNpFvJdTosbRR45/e9GPpWlHGWuSXCwuueRnA9qyNLmUgxlipHRycc/WtMSOrpGAXY4IxyTQK5YuIRHdL5cpkUgFlJ59sdqqanaB4A7Qu6lgoZcZU9vSjLTXRDxtbsvGScEn+X4VYvJnjmMZZZxgERqMNntn/wCvUEi6XaXNtbP5bxJE6kNJK+D9Cf8APaqEbRxK4mgMbknlW4PuKmuArxta3VrJExbnccDHXGOlTw8wtEzxyrnClV5UfXmrK3CwaZI3e32hSpVgxycemPeq6SyO7oYAVySCv+FSQwwm5m3NICoAXaSQfw6VHYy+Q04FxjJJYEZPXhc/4UCaFt45dQlW2hjPnu2xflOM1Pd2hsrsq7FXjyroCcgjg5piahPFExicBg275Qcg9sHio768uLiZLqUl3blif4j0we351W4hFk+zXLNFcAMFyrqc8mn2t7PNbvbDDnOBKw5P1A96ikt0W6L+UI12g7cHJJpLJ4hqL53wk4UnOQB3wKAC1crFLGQHYnJKLgk+1JZSNtCG3MpJ7HJxz296cvlx3NwPOGG4U89P5jNRhfIYfvMAjII5PX+dJgV5MvE4aIxlSchv61Em4REHgE5BNTlPLgdi5BYchsnP4dqhMMhQEkhSMj0IFSwM26BDHOQDzkVmuPmIyM+1aGoS7RtAJPHGazcEFgCP61IDjgZHWm9PUD+VLzknpjt3pO3se3egAIwAerGpoHKuvbHcetV1fHBGB3A6VIpIBxgD1oA0Iz1GM98+tXVJ6HhcYB71m28oRl3YJHOT0q6ZVZhycfpQBaiaON1dm3yDIx0XFOMkxcunyqvI44H41TyenQHpVsZRAHYgHggcD2oAsOwlzucNlQcLxgmorZC0AjA3yJzk9frR5scduzA7ghwc8jH1q1b3k1lN50QVEkXBXGRj29qCwJuDdJMzlQVCEg5AA6kj8qbLbR2ep7pJlmtiQFQHG71z/wDWqsFLSNvn2KxzgdRT1lgvIhGIg0tu/DuDknjpQJizutnekW5UwOCQhU/L6j8KtefcRxoFZoYD8xUZAJPeoIpW1IP5duWfOOOpOeopts0pje3uZUWdWYCAZLYyRkUEltLSBw90JozKF+6DyfbpjFXJfIzC8MagnAZl5x7ioLGOS2tDEdjB/lDMvIqSzSYSs0aZMfPA469aALhezmvo5FVniRB5uT82ep4B7iqTR20lnetb3bwSyOWBZsjHGMD1xSrLNClzffY2lTGH8vjHqKfcy2J0oSGCaEsQpCnDH0OcdqsaYtul1/ZM8oJldVBDHGCfp1wamhWY2Ely8YVwQMRkkdP/AK3WmyywnQmhsp3i5U+Y53McdQP65qSza7h0uVop1lhfAw6qSp6cD0NA2U9Lume1nV4kJY9GXkd+tLFdQSTFA4D9M9gelO0nVp7JJYLqOF45ORJGuGB9Px+tUp9k9wxlVLaLOEMRyenU5/Ggks3tm0cxcPlzwCWyKUibgnBfuWbII74pt/YWXkiMXzGYLgJuAJ9KPLZ7ZFdyGAAyvBAoALfzYpikaiRmbIBAIPtjFQ3VxNDcyFrVSerCLA2/hSrC0c6MJWBHTP8AOoHb/S5IyeAScg5J9c0Cbsd1I9sWLGUwbQPkddrbvyz+dRokEcjBWLySHAITKk+pP+etW7l5lQM6MwmUgySKD9f8iq1u8YZUUEv7Lz+A5qCUy1Kz2CmDaklwMEMMFQfftj2psN5PeQhpYUcRH53iQKFz1z/So7qVDdC2aRAd2N56e5HtVU3FxdaTPaW0dxIi7j5yjC5zwCfbjr+dAya/1GO7dIFhdPlOQACCPrVqxFhYaakRkleVmLSSytkAZyABn0/l3zUIu7bUIEZbWUyW6bWmEfybhwVzn73HNQLcWE9kSbeWWSNjuBAB9gMj86sL3LujXs99ayy24kkijYjc/II6fXioNNDw6gZZbWTUZwWJjjXAVeOQOmB3q5ouwwTCB0gklwxR22lQOgHan6H5kt5K6zKqbcj59pPqo784o6CsU7W0S68RM0atpwMgcyDAKkjp/WtDxElqLtRHO16kGARFLliTzwAR9MGqdta2seqxNOri0RzJJBEoAdiMc8juc1Prjw21yb0NFbSuVCNtAwBx068U9BljVba78lJG0+SCN4/kt94LZHv0/EnvV1LP+z/DUCSRWkNzc/fjjG51zzhj+VZ2reI/Ps08iUvIilEnmbLM3qRnsew9609Q1CZPDdlILO0gWTC3DMSzNjAJHQ5J9fX6UxN2MnS1V7ydHAgTG0FmCqSOQRVO7Hl6kEHlyShQWMZ3KAe314rTnvoEsRG0KgAktIQWb6D8uB/jVPSrMX964hQJ8u5vMJwB2Jx9KCTG1Sza8u3VZSHHADDAUnrxTZoJ7bMRKoZEEZVecjOc/XitPUZWhdJHYy5ZYyU5b+fQVTvpJNX1K2CIyFCFAHG9u36cUWLELS21lMsTEjyyWQKCCOhxVXSbVVt1l2AxKuOODjH1q7r1tdacqBcB92JF3YPT+ufyzWdcE6RoyGNXWRQWKO2Rj2PX8PpRYBbCCOfWhPIjNbiPKFcEBvcZzV3VSXEUQV8hPnVuCCTxgf55qLTrmUadHMWQO3OFGD65I9qZaSST3pushLhSPnZd2QO/1+tJICWcFbUJ5ZL9ApGM+5960bSG6ht0thCzlQGZSoBAHOT7VmXMb6jq9sxlYRwZIRMgZPcj+VXtWlWIyJDc72ZcO5JJB9//AK9OwEem38hurm8mk3O7N5ZTkgDjj8aqR3on1aNCN7qSXyu4D8fWp7YW0OnLhZEkQkyNIMD8D/jVzQZYodJmv7a3L28zlfNIBAbnt1565+lAGfeBrjWIoERluCwOwjB2+v04FWdd/cWMchTLyuUBJyWY4HI9Bmq4lm1TVLm6LI6qqoHxhgB2/wDrVDMDd6lbwbjIFbJbsPQ0AbU2jvpmmN9rmUTsqssadAO4zjnoao6LDbSI5nTBmDYZDkgZyCB60eJ7m1hhCjzZLh/kLCT5c9OB6d6ZLqS2emOLeGJJCoXLjOOMEj8aAIdHCzvO7I0s0TlVPUL9cDrjFSgTTXJkWKSdFbDLGDkAZyc+2OtR6S14mgqZLcRgkmSQAEOf72705P05pmmTzWeb1WEqMxVFfhfQ8ZoQ0Sy2n2y4SNFZY+rfORjHTnP61N4pubqHTbUW0rzksFJnJABHXHbp61RtbyG5uMNKYWXqM5De3rVfxHN9teGFnMKFgFVWwTz296AbLcyx2luS0gKAY2AHOTzx2wDUuj3cUEEs0u6UN8rLnjA5qtrFpDYWoMDl0G1V3NubPA598mrX2cQabhmG8jGzGOfb/wCvQIzbKZn1c3QRXVeArL0GfrUsUs8niCNUy4clmj24A9B+NFjZSraTSJkE5O9cA/hTNK+1/bbqeOQgBQruvb6n3oDcteJLyW8uBDNlGZhlVJHHbP5cjvTdW1OO2tlZ28xY4x84U5HbAGfqMn9Kg1BGnliZWJfJLAnJ9uaz9QO4xW+0lZWCs/UAep9vagNjfiD21gwLMgALqBjBJ6k/X1qhpsa3/mmQmKQHABYEDjOM9Oam1yJbPTxawSsCEAZ+4Hp9KpWbeVYwrzk/vGB/iI6H/wCtRcBbaOQ6mEkkIgVchVPU+mfb+tP1q2We7h3PtgjdWZcZJHp+eKfp0o3lp2YF3xkcjGeB/KoTKodySGJYkDPPXrQA7WZ4brHlRAq2AYxyW56YqxqV3bW2nvAI3gLfNFDjK46EZqOWSKW9ilQAyjkoowBx/wDWqPUb8TTQxOgBJ+XPJx/hQBLZ6jJBpSbxuCqCEI459xSaa90bV53hRonY8kEDIz39BUerF7a2LOBMirnCdv8A69aMkPkeHYpgHkQIWALfKmTwAPc0FJmJazNPf3M/8TKAyoAFGO4A9f8ACrU0ZvLyF2Ys8YwM/l+QFQWVsHtxJJ+7D5UhOD04xTdN3XV7Iqy7BGCNx6MfTNO4rjtac3NxaW5YRJyrORwfc/hT7m1CIqvIpQ8K/r9Kpm6zqBml2sI8EBhkH/8AV2qaVmutRBDGS2UAoDwQe9IETawkbKotyI4wPnWX5iR7dBmorj93pKRgxpGnyqMYb15+lN1A+bcQKuHLHBXpxj+lLqyQwrGiMzn+IHgdulANiWirb+HWkAAIcnCNzj2HXn1rOe42W8EoRmiYbdrZ3E+49ea2tQ2iwgDABAcKowDj3PHvVW9BRbTyUJZ3xg9QMZyfyoEc3dReXMxIITP44qg53MSpJIzjtmtvWIiLlyFIB5xjFYeCrE4OOmKzZQIMkkkYHHtSkAdDwOQe9NViM8ZJPepEG7OOD69aQEqS7lI6YqSNdzjnBx17VCke3JzkVIMSMMZAHFAE6klmYDJHAPUVJE22I/NnPUDrUCoArDJyT1HalwQqgZ3Ht7VSAtsAUHz4UkDFLCPs07AYPHDA4I5qKPHmLghmxjHU1IvyyOTggAexpgOZFbzd7MGZQFYNgg561Iy4tCuSX2/KfU0wSr5S45HvzVuK58lE3RhiGyrelANHZ+B/E2raHqOmSafMbS9MqwRqUUq289CSPbtX6I/D34MaP+0F8PtSvPFNsLi6YPbkxM0aKEbhlUHGRjGTzxX5nW+q3N34r8P2wLI7XiOrpx824AEDpn/61fr3+yFs/wCFfazCp3iO4mG5TkHOG4+mcGuWEo066djzZwi6yi10Pyc+IfhKz+H3xy1vQtLRnsrQlUR23EdM88dCTWdB5EDzgxFgQQvYg+v/ANau3/aejFn+054rCqUOAR06lVJ/M8157BO8UEsm9pJWJ64wQe34V2zkpSbR3xaSSRNpsaxaXcI+ZgGYvIo6Htk1VhV/7OIcsyyNv3H0zwAenHStexs57XQGUXMbmY5eILkAHPGfWs+4WSy0W2hjcSruKmMnGwe1QaLUdaXQt7QyQqCzArtYcY9aVJ3Nq6RsQh5ZCcjIqCO0b+wRcLMT8xGw5/So1Rms2IcJ/CQOD+VAizpkMFxo9zM7i2ud2WZiVBA4GD6k4ODXpf7HXiWTwx8ZRDIzoNQ/cq8YCq3IIP6dvX3rzi2ggTRZHmlBePjb04x1/wDrVa+HmoHwzq1l4gnifyrS5DRSDkKdwIcjg8Y/QVy1o80dDlr03KDSP308KavFrehWN2zptlg8uQPxyPY/jX4q/tV+E7DwH+0/4nsdKuUuYJWa8dBIG8tnO4o2OMgsRge1fZPww/aO1L4geFtVsrGRIJ7NFiikRWUElTlj154PTPQetfnJ8UbfUtN8davd3Ms13e/a9s9xLknDHJLH1J6+4rjoYmTkqT6HnUYxjVUnuXbO0llN3JbfumMeXAGVPfJ96p6ZGL1bskhDCwRiRg5x2/OtDSb+3XSboTSZldc7F+8COnNZ1heNFp11FKqFDlzNzuXnpn0H9a9S57SDTTDZ2t4Z1YAsSs7NwD/nFJBFf2mky3CbZ45G3thuQoOBj1+lJKklj4ZvJiglt1OVjbqScdD75yakhuRD4YtkNysQmVQ8XVlHYCqGP0WXydEuLiG4AeViBBImABwK0fg1rMngn4jab4gSVHe3vUMu9tqAHAyPTjPr16VQvLRI9ItxHuU7iWkJwuadbmPRPBUdwkEcrzS7lkl4Oc8kn9awqw54cphVjzxaP25/Zb8ZQ+NvhUYopk86GSVWWJsqgZmI2+2COa/OX/go18F5vDnjyHxhbwTGO5mCXSgcLIoyep/iHI47H2r2j/gnb8bQEtNMvJVVZm+zShR8q7VCrz7/AOPrXtn7eUvhab4c31tqrnzrqNHjNuoeQsG6g9hhcZ965aFaMISjPdHk1YS9yonrE/H6O6WbUrVNhWM/MCo3ZwP881q6pB/xVdreWrrdpKwCoW+ZW2/Ngdj6k4rH0SK403X2P2G4bTlkcxTMpbjccZPTp6VoWRW51MfZSCUydwOAD9fU13wmpJNHsU6kZq6ZYH2a98WJauk0ZiJZn3YAbpjPf3xmpYo5bzxTaqLlZ7aDctwC27cB0INR2chTU7mea3lNv5RD3AwVQnjJOetM0tUiku7qydHjC4Gzkv2J9M85qkzVMLhX1zxfZJazyxFHLHymxtA6t/8AW96i1n974htLN42nLTMdxGNpU8sfzpfD9ip1O5vZTJlIioVDzyRTtON5L4nubqKCZ7eD5UckHAIG4k5HpxQPcZqH2y68S2lvC32h428xELYZkHfntzWhdSJea+YfNEBC5kjIywI6D881R0RpX8UXt/vQItuUCvktyf50ljMsXiC+vZE8txGFjcZK554x7f1oKGWEkba1cfbEKJHGTuxnrwOevUfyqXQ2gi1a/kkxcQBFU5xuUeoHrziq3heVo7zWru6L3NuVC5bnByTk+x4qPT1WIXN1ApQM+cdQR/h9aALWmsbzW9UlslltURdvluMhlHOR9fT6VDoi20cN2nkESO2d+SDz6inaDK0Zv5BKxlRSwHAGTgf14qLRXkT+12lAJKhonQ9AOufzoAm0qLZY6mbRQzlxv3jJPfAPTrjj/CpNDyiXrTuqSPGI9jdBz2HX1qHTIJ5NLu5bWVNkbB2Dc7ic9Ppkmq1lcWht7uWYslwo4YfdbHUDvmlYC1pttBLYXQWRpwGO2VOVB9Cf0qrodsZci3BdEc8M3Ujk55zitDQZ4INDvVsvNjK5BikTGcnr17k1krIUup1YCELy204ZifWmBV07I1C5+0ozxAk4HU9cUtviO/cQERFgSTLyMnrg/wBPpUulWrNf6g0MjFAqgrLzjPofxBNNuVW31JoZwCVUFXU4DeuPwxQQK0T/AG1CzCRQpAKng+vFQTQI7oB8hyOCcgfrSM1ut+hglYbcAGQ5J5p2sxkqJS+XaQHYMr9SeaBpkmoRFhA/nNJGrEbc8EinXc73FpjaFUYYDHI//XVC8Zm2rtYAkD5eQB/hVq4hhS1VzNtzkFSTnPbmgbZYR7e6tgWkljbZg9wT7fkKi0oZUOszYZc/P1z6EVWt3kjRSuAB2xknirNqyvZNIsZ3bjnIwMfn1oC4+yDRGUMomI544qS22Gd3dXRSAcxsR39M1krMZLqU/NGCAuM4FaVo0q5SPa6kA5HX8aBkMkkC6nKIXkAwCWkGCT696R5T9qUtLkkY455ouIma6DykOGPAQYPX/PWmXKm3kiLRsAW78UCuWrhzNA0bYC8MuRk8f56VBcrKbZflIQj73UZq2todRidYEOcZPOMetVZII/JYNP8AMONu7HfpQDFmmihsEdg7Slctk/KD7Co7ecSwhkcbHXPzDJFLLbzSxOEKKoXOX5GMelQo7JaJEqANyeOeSOf5UEl6xnufs5VMhHGDxgE1StJhcLKZUYSKSqk4IYZ5qxp1us1qXeUxgkg7ugA6mqViwMspimSVCxAI6Cgd7E0c9tC2yZHQjACBsZ9MUKsct2W8xkJBxnHT3otGkScltszK3QDOOOn9abcyJ9tXfHvJ5UDpQIQM/nbInyTxgDikMMwu0efLb+BjkkUiOq3J5ETqfuKcGp714/Pt3hkZ3H3gxyR70mUitfLFLJBGIGwHByCMDnireqQ+Wqh5VlI5ZScjPtVOeU+fFuJPfGenuam1Jo1tVZWBZhgZIPP0pXGT6ilvBapK9tJFN12nAHTj/Gp9RS5m02JnjDW4QLlhgVn3U9xLbRRzyCY7clu49KtzRi506LzJZCqjATeQMfTpmkBEbSIWaGKR1lK5cOcj2x+FS2EsE+lSvcW0koIZQ6H06c/561FFdIg8sqsqL0PcjHel0uV2s7lIpnRdxVonGB2xj/GgBunSSSROYUd41HQdRntTNPillun2SPFIMkKW2kjrj+dWdJlgtROsjFJ3O7cnAIA6fX0qvbs0WpOsgLpNHhcAHHXkGncgnimVZZfOAZioG8Lk4HvVW2uGOq/6PJIvy42Drnt2zVjToJTflI3QALu+dhn8venbg+oIZoyVOV3RkKyk980gG6qZo40LQoUUjJjJLFu5P0p7mFiCQ4IAVS7cZ+nrTrpNzvCGYqnPXIokMzxqstqfLZhtlHTPYZ98c09wLpF49qApVyV4VVOB29apzyslmI3twdpwxVOTnqTVu5C28aL9o2mRdwXdjB9PrwPzqzYv5emCQOCHcBoycmrRVinoc2nm2la4lMSg5VVbGexJ/wAKTTYBLp7yQz741YhSzDdt6cc1o6WtrHHKs0CmN2y7KvzHnnj0rCtIbVJbiKItEqyNmMjBUZ44z3oZJs6QkzQlFieZCWUGPgE49faqOi+TaqUmt2CCRixJyxBP9Kn02SeHfFFdBYmkEhbgHI7A1LDNaQtsSRZLjcSVOCpBPNICPQ7+0nu72NfMWNGJCsQrEdjTNJuLm31u7YSxzWwA8oNyUb39xwahhdf7QmXbsZwCAi9snFPubmOW5LRIygKqsoIGPU1VwJob24s9WmW6h+0uzYZUUYYNx/WiC2BvLlbgyWrlP9WuQMZ4wc55FQWe2LUz5MrrEyDBdizM2ex9B6VLf749WJcO8jKFUnjcB3ovcC3pwiguxGZy8acFmJ5B7k0+xnWz1K8JEE6McKR1C4659c5qrbwlNfiW7DRQyIcjGNx7UXGm2yalstXMSHlnLZGT3zRuO9x9nIIdRkVImnVm3KBjGPQjrURkSDU7hTHJAchvLPVc+n1qSCG4g1dIofLmhbjdnDb8jGPap72Z21F5bm3AlPykKcDI4osIh0+Z3E0aOoRcnY3oTg1BpcEqS3Fs8TSpFk7lGBt/+tVtY7Wa7EuGQFMEltoB70IxW7KQSbwchm3cnPt9KGVcj0K3sVh1K08tAcEONpwc8gE/jUmkC3a1nWSfZKi7UDZYAjsffFS6e97p2rG2azWSOYYkUMo5z17e1VbcSW+oXkVxblJSNuGAxyOxz+RFSSX7SyuJLSdo7u2APylNpLD6/WoLa8QWzxPaBjGwXnow7n+X5U3S0tLbUG3jZuxlckgkeo+tJAyw6rdwLsW3OWjOckk5zk/X9KAI/DckYt57aYbJY5GkG3JABJ/ClXbJcTxLOUQ4YqO3cZ4zyabbXMlq77TCZX4bCblP05/WiRJLfW3JgQiWAANGcg85459/1NOyAk0W7uIjPDlGKtuBK4PPbPp7VDbQ3EstzAsLARuSNi8sDyTjr1NLYRiDVnJ5dlK7dwBB+n49qJrm5h8QI0U6PFIuGEhzt7cii5VxLD5pZ4RKwH9wjA/CpdMie31OaASRbim/bIAVIPv602OI6XdiWSJpopMhZI/uZ+lMuY1/tSBpFMUTbSdwwQPb8807khpN99ivLq2ktwySvuyVByvsf89qiWF472WM4CFgyIBggY6HtT1vVtruIgrI/ZDjH41duIysxnm2sWX5THJxyO49qCkV7W8MFzLbiYRRSgbgOWJqqshTWktoyspn4BAyF7ZP16VaH2Zx5lwBEUbG7djcccEUjy2kU1qYJhDKSS2SMlcdvz/SpYyu5FtdssyeWFOAeACfaobuVHvonhkZUfKqpOR/njrV7Urg3NxZh2E9smfl24I/+tUGo7z5YMCwxqdyso7fX0oIGXUU1uEkkkQuCMFeT+IqwZmeN8qSHXBVQBWfcOrWkpLZdMlWH65qxaF5bKKXejBx8oVgTwO4qgJtR+x3GhyJiWC7GFVl6k8YJNSQaf8AaNNAe4VJuByMgnHJqtBO0tvIyqjkOY2QnB9iKmsb2NLRotm+cPhlHJGen6dqkpCaP5ljZs08UU4SU/MozkZ6H6061ZhcTERDMowMDJwDn9M/qaoWd7bPqVyLeaVLdwB5JwQCOp/OrdkhF+y+bgSZOWbgf/rxQHQZPJ5NxwjZOBgfXNE1/m7Ug4QKBswSBz2/Okvprqz1S22wC4t2LBjG2GRux/PtTbh3llzIgjBXGFGKCSbVXEkkXlOZBGd0bMoBBxz+FQXb3V9HEPKSdVOX3gj3POP0qe5tEn0sooaKYtxLk8AdsUkcFu2ntMLx1ZFGWB3Bx3I96ALWsQRy2BdtMa2Ea4DtyTx271mxeXNZmVHLgZ4zkHHGP/rVfgku7nTziYOIz/q3bPGeoHtUmlWwnsrlQqZVsqFGAMnqT70FlPTrlm0p42uYxEzghNuHU89Dj3/z3gsrWaR5U81XA7ng/j70/SWih1CS1lgaYgMwA4APvSSFLa6berhH5yvIB9PX8aBMhs3WC7lM1sr7xsOFLE+4p1wsMcxJDgNgYHDbfSovOUanDHHPhWX70vQc066WR3V5JVdCQPkyCB7UC2GXNvbwXKq7v5Tkbfmw23/GqWpWURuJY4mOwDPzZBIqxqjLFdRvEzMqkAFwM5/OoNSuWkmR2UCUjkryCB60mIzrKItOUAJ7jJ4AHpWhDvivTszE4AKl2J59qq2NwjXQjk4UnO4DJHtWxpcMc17LLLbefEnC5bJyR0/D2qQJP9Iu7h5JGEuQoK4wc+3+e1OvbS4tSktxbzWxf5UeVcE46Y9hVNbsRan+7d7V4pMqGwQfT8q19U8QT3tskGolLtoiTG0CBQM9SR0zT6lmffzPKoEkiO5XO1FI57VS+yGCAS+VIm7I4Pytz2q5LPEVaSJWwwG0yDkcd6hN7MsKq1wTxtAPQj2poVyS0fzI3dCpAQnB5NQW9tNcW7ubWQuSTuGCD6/jip7eFIbZSYig2Z64PPT6nNQwu2JV3EKTkA5A6c0xNjbeaOKB3JbOcAZwSakYebaRPBIGDHdsYkkfU01MNaFfsshKuSJGPHvx1qNJwtq6eXgtyCeox/jQItXUFzEIJLh0kaRdwKdAM8A/TpTWllivAXRQGUnB5PTis9rkMqsdwBxlc5FOmVft0aw3KssmNpYZAHfNFwLM0QMu9lIL8Gq6zAzSqUKjdgA9vTFXJn8y52NIhYgk4IABqgAyXT/MrDqW64/GgBs8oBOAScY9hUiXqi2lgckE4ZTtyQ31z6Z/SoQWKvnaAT1xUM8i5ADbgByQOpouBQvRuwV5x3qnn5zgEHpjvU9w+WBU5B9ahbr0x7+tQA1vlBwcnuaEOR1596MgA85z6etNT5gTgjNADip46fXNGeABg9zmgA89QM9KRckH06+lAE8T5JGM9xWlAh+XqAQMis23bIY8jHNX7WVs4Jz6ADqKALTwjBXBLeuO1KnAU8sV6jrSlymOrbux5IqeNmCqQuSGwcDGKAJ4bxI4ZkMCyRzJg7+nr/PmoICzjyGwAcYU9P8AOKjGWDguFbaWCjtz2pyQrKElBZHAIwxyCfpQAC1inMckmC6HGwNkEe9Ed15c7tFEyqnzFiMgUqRxxzIWOQRjI7e1WJnkt7l44E8uGUYK4Bzn1NACuJ2SGe3dYUPLAcHHqBRcWcUkpuTIrSLlmYcEetQrbyxSmJ5AEzgbew+tW7a1linliCCV1yxY4wQKaVwLMUkd6ShkRFVN2c4PH9TTrMJFZyS212RKzMpzycfyxmk8m3uInlksihkATzU+6T2P1/KpfKs7LTLa1eQxF2PzEYYk9h/OqQEouJ7LQn+VbkNIB5e7L4J5bHHQVHq9zb3thADCyzgfMsfy8AjBNNuIXRVETqpZ9qlmyfelvZrlMrKY3K8DYu3PsTQJEd3FEtoVt9iSbchWbkn64qTS9PvkspCksc5HzsF7D9c9+lNmuLaSwH2iL7O20Hr1P59Kk0plFs3lyvE6o3RgAw44I9R1ouMrgztdozQs5zuPlgBcehGP5U7Uliu3Cz2YSJgMArkEjn+dMui6TRi3kE6sF3ktjbnk5ouri6huIMupKnOwjA9uaAGrcxXNo8IiZVVsMXj2njrj/EVEt3BJCDGS5borjBxU1xeXrW8oZo5Cc4BGQM9s1HC+Yo0JCqq4BFAFkrCyo8kJcryuDgc+/tVCV2SfmMgnnOOtLC8vlPEHygOcFhkfSllGWXLFhgf/AF6AO/W9lu4YoAjyiLcVC4Gxe5JqhLbCW9E2d0qqFGccY4wPrV7cpaQRhoSygqHOT19aYsTCITlxEq8DJwS38+9FrGexXa3ivXCqQZ15aPdyD247fjU1gTpj3DxrFM+NgL8jr19M/hSLduojUorbuHKjB6cYPv05qO7tfsN2k1wrpFERJ5T5UtxwD/P8Kgdmy5af2gu+OSGOKBvmZCQvmE9No459TVSyvp9QnurZ7RrRLcktI4yOemffiqaah/aF+6tcSRoZMZ3ZKj0Bx2zUqxfZY7qzt71QzESEk5JH8v1poGXrCW1gduWMjkZf0HuKq3V3bf2vFFv+ztKCVKjnA9vU1DpDzabqCPn7RK3yhWww/Lpn2qa6ltk8Su99auYFKmFkUA7sHORzj8qoEVhFdy39vb2/nuZWdt0g6Y6AjrirvihLhbiFJ44hFGn7wRjJGAMDPr71JqOrxHWVuYZxEE5cx9UJHQnHX2qXXpJ5bLfFiWSVd0TquAff86B6jtQkjbTomjhaNggG0oAHPck/yq1/Y32fTLeeeW5Y4JKE5iwecjnPGakk+0arYWkZhwyRgcuMbz6E9vaqzS6dcaAk3m3KyofLV0m3JlTyM88c9Pf3ppiaH6ZA9zDP5ds04jyyyhwTuJzxznjt/wDWpNE02+le5traeKxkZFZxdKxdgTjHX2xjNR6VfQ29rNhJHAIKmEjCk55bv3zxU2jzR2izSRwvczRcBnYkAnnJPXjNMT0KeqWn2a4EXmwuYyFaNRgqR+PeopJHTUEktwkCAEnBJIOOMe/X86luxK+pOzW4hlmUPIY/mQH0JPrnvS65fpZQO6xK8pQEeWuM/wD66AuRX9u91J5oVn5UsxyCOwOazdTsTbWzmHE0rYG1skAd+TzXYSGTS9AiMm1xcfOyYy5GeM89Mc/nWZfPbXNskccJRyxJw2Vquo9zCubaRLRSZIBtwPLTJJ4pNMVjaC5aIhcYY5IweoP/AOul1S0zIiodiEgFI8kgexqTVZI4bWS28lkhaIRlCckjvn8e9MZa8N3UVnLc3v2eS6+0MsbFmBj49v6g1Tvppri6EEFqpl8wBtxyMZ7fhU8fmRWkKRpHDhMMkYwPrj3NULaWE3E7GZhcnuhwfxGc9O9AF/Xrm4nt2tmt1MhGPLwFJP19cetXbhJ7TRYrTdFFEkayqhXBJPTPvz2rCkgc3EBIcDeTvzyPerGtyo4OWJUAAueCeP61AEuh2a3GnvdyzgSyMVljzhiV6kD3qTTdPcapNcIDLEsRCxjnHqSfy/Kqp1BLKzjkWMgRqFVduQeecn/Gp9O1a7eO5ZSsaygg4AUYJPHrx0oAzbm0n1DVYVhTeysf3QOCwx1/DrUmqTyPfJDLF5RbC4XgZHXj8Ks6fNu1CWaOVA8aFS5xwcdM1DEwfUIWmJZFYFvUg9aALF/K2n6UttnEXICZ4JPaqtrpi2emLmXAblYwckf/AFqfrJEpjt42ODIQ+4che+PfFT6sltbHyY5Qw2gqCcnGP8aAI/DdgksV7dS26ttYBkJwwPYg88VT8rZrgud/mLGPkyASgPpV6O4e00WW3CMkWMyOoyzDtk+lQaHDe3EU8kFq4gkUgySbSvvg5z6HnFADLq4ee7iCAfPLyMZOMdh/WrGu3P2WM+ZG65cLgEEgE4qLw7DNeajcZYQNbj5zIMgjGcqc49Kh1eV5NSggeQGSQbiwGAo7fpQND3uxaxJLDMATkbdvP5VasVC6TPMrLG8hOI8YL568e1ZeswQjA52FhyTknHrWhez5sxFA6hwn8LAlQfbqKAuU7C1/e3MkjsARkegPTAqIxq96YtwMiNkhW3HipbORha+W5G8jBYjBIODn8KbpLi2kubiKIuN3MoGD1wR9DQDIdSu0e4t4svI7MSyryD6ZovpGS3KcB8EquOQP/wBZp0F+brVXu49oypTaq9vTFN1G+F61pa20eblnwwIwQp6H6cUCLVsghsEA3EMoYsff+o6VRtXSbfLErPEuRnvkHB/DNWL6SexP2Qxgu+FJXpnGRzS3dvJb2Jw6CPk7U9aCitpjt9qllUksw24Pp/8AroaZJtSG5GUxrgk9zT9JheOGOVPvspJAwwxznI/OqykTM7NkODgYOO9DEya5vCZfKkI8p+DkcCp9SuPs9mC7ny2AVRuPOPQelVLdEN3EJ8NGrAsOpI7069VJr+EISYlbJHfb64/KhiLgVWtJJY50iEaBwX6dOaS3e3tNEYOwRmJkSYMACD1yPxqlfgTKEALAsDsQgHAOcDmpNQ232ltAY9jlgYy65IA6j/69AEVkMxF9hK4xu6CpdNui00jwjeifKxK5XPpnFIbry4Y4yAijjB4x9auWitY2/mQqqKDuIIznPt6UAZpkF5q7vGhXykAPGAP/ANdPmlF1fwrIVBLDbnjPbJ/OprGN57e5ul2IGYqu8ctjqcfyqtZQyX2otOUBCAhlI5OfTFDAs61IFlt4lOXjypHUdev0qS4um8+2kCF5Q33duQePSqNw32jUyqIYiqkMCSRx6CnW5nluwicFVyQP0x+tJMdiLW4Hmv5ZA4KmNTlRgbscjH6VzEkJiyxBJJPArrJfvSq2FKjsefxrB1PBjGzGSc5I4IHWluCM/OAc4/A80LksCMgUIM9TkdAaCu3PJODjFQMmDsSMZA9adGxDnnJPb1pqkBQcAD3oON5IOCPSgCZCQDxk5p6HO0DnJzycmogh2HGeD3qTaEdT0Hv607gWTkEYJBHORxQF3sXJwcYwe/vVZxmYnOFx061YjwI2JznoPWnuBJuURKAMHOMnnirTuEjQiRSByQM5FUVO8o23auSBnqatozKVDoVduQG9PWhsGzT8OSbvF+iNJIIo47lJTKByhUg5JzwAAc/hX6e/s2/Fzw3pfgzVU0m9SR5JHaYFiFZyOSvbBxnivy0067P26aRY0DoMgnj8B2r2T4LXWqWuoaFc+VMlibhnjUbRFhsqcHuQWOBj1rgxHutTPJxXuvnRy/7R3iq18d/F+812ys5rONFCzu/zbpFBDHPTGMflXMWSQNZGQyqNoyz5AUfWvYPi18PYvAWt+KNR1WxeDR76Ei1coDumdcnb2zkng/pivEtMuIZtCSMxB1dQrqBnOMdvfFbUqnMXg6jqRs+hrSXcV14djjRhBcxSMAVUjzVzyQfbtisy7lSONIw5AUfefI/M1s31wzaRFG6LEij5ZMYIzgD/AD9Kx9UiRYoUeJpS2ASeT0xXUelsWbm9WPQbTfGywjMizKCA+fUf57VXmdPLXIzn5gRzkdqfrBu7XTLC28ljCvyxqwwFH1p2q2P2TTI/KlQ3LkZB6BT15/woGKZZDpjIId6Md2QMZ9s06W+8nw0ZdwC7TiInlRjoR9eKZd20Ol2CGGYlPvbScgZ5OPxqHUxGNJQyRtE82GO8gBvQD6/4VLQPVH09+yZqUUev2erXOq2Vtp9/AY5bcuTK5AwQF/vA4HFbn7XfwL1a00XxNrGjRE6OsaXl7OUGSdyjYrZ7ZDEAenNeUfs3WEV5YeIpTZ/ZtT0yziurRpuqqrbnbbnknB5APuMZr9Eb/RT8Sf2abmOXbJcXti4lKgEkuOSP0rycPCEsQ1I+bmmqr5d0fkPpV6k1oWEZbdgSOACy+o/+tV+1iY6fcR4Z4nBRiRgHvz+NZ+jxTaHresWPI6sEfkYBIY/XpV+Uyixl8qQIZBtC989QR/n0r1dtD6GnJSipIsamt0mixiKZFik4KtHk57c5qnqccX2SBY2CuECnA444/P6Vb1e2lYWJtrgpHHH+9hZdxY9yD69ar6pAk4toIw9tPIoHmMTtA9h07ZqyxdVvlkiWKTzAscYGScr07D19qdrF8I9GtrN2ZoANzhl3Dp1z09D+dWNZx5Nvb7GWFtsbS7cjPcnvzUHiG1EVsLeOdZ4yQpc/KAD/APrqWrg0eifBj4k/8KSEWpWZa6juoxEYzJh1kHzK2PTP9K/QHwl8bPDXirRNM0nxhtu9TubdTcJdRqy8/MU79Dx+XevzG8XyRyaZZuBCbu3MccSSHKlVxkk57+lb4+KvibRd9xdiO6W5ACRrCFCjAGFOT8uP/wBdeXXoNS9pT3POxFFvY/RHxV+xZ8OvifHJPoJGnX87GRHgk3Lnv8mRx6AV8u/G39lbXvhN8R43l0rfoN+sdvbzriJVbbjLMTjOckk+teu/sBftC2138RbmHVr8x2k0JWOO4wrPISoBA6fLhh179OTX6TeIvDGh/EPw7NYalbQanp11GQyuAwIP8qvD1XUTjPSSOaODqRjz05WfY/Aa00rVfCl/rVhremzWk6OzeXLx8vOcDvyMgjPXj3xNFuwdDlkLeW7yMyrtAbGeD+Rr7q/bk+GukfCTwdrWmTPFqRaBJNMkmOLqEM+0qX/iA7eoBHpXwhps1jd6Agk82O5RchiAQeMAA/56V1UajneLWx2YWvKqmpq0kaXh69RLHVLp4pkGdonK4UDjPOccnvUWhF7OO9khuC6SEnZK2cDHGD703RdZnsNJurdlUwTKeCuR7mqVlqKSaWZ4zyxIAHA9K6TvT6l3SEtZoNQvWdopVCgeX0PXt071X08qUvGuollhUcOGK4HYk/nRpd1bR+GZ2uZXE5diWXkADoD7ckUywmkj0ULtV4p2Low5GOf8/nQO5L4asNmmXzQs88VywC7ckhRzg+3vRbWeGmMDsjnK+U4+Xp6UzRbFpNGmkimkimWYt5WSBgd8Z6d6qpcTT2tws3yyszbpU5/zxQwuLp5ljt7oOroxJVjgYI7fyo0q3vDp1zdWrebCrSRsWwDgcHA9qNIe9u9OvXUma3DhQqphsgc5Oenf8qTTme4tLyCORrYopJEjYHI5IGTyaAQugSxpp88LsYSx3bTyWbGOB7elV7aJYfNjmjLRFiQUOS3HBP41PpZmS1e3CCchshguWHrz159KgCSi4cyStDtyCDxgj1oGR6Q0ksdwBI0ayEDy84JIPf6VHFbXQ1S5jCmdyAw2HdgfX61NpB3CYsjzDJ+YdFFSQypa6nO1ruikiOMvzkY7fn/OgBtkCb5g2Yi4IIBxz64ovLc2uoqrOs0u3hTgnn/61RQSmXUJJJ9jE5MbKOnHIP19qgvrjN5HK+Yyx2pJ0H+RQKw66WRbi3ZoMRscFk4I9xUeo3EKyRKfMG5sBmXgH3+tWJipMTrIXCtwT3/+tzRrS3VxaxSgRvEX2uwOGIx0+tBJHqlkkFlFKLguUbewTocdBVuXcbU+ZEGV8DhQABTLz7KNNiigtAgwodhyd2Ovrz1/CmyXAa2Rg53kYYdvbFBVgMVuLc72ZX6ZVsAelQWkjrEqRXMaKGIzJySe/emDUZVtUKxqQ2cuRkmnooS2Dld7HJAGB3oJIrQJ9onMircGNsckgZqSGdZJ5QR5RVQQEOB+FVIt0cs7bfKEh6Zzntz/AJ9KemXYbCpbg8nFBV0ySSdbGdSGZwxAyBkfjTr67+3XMb78ucDA4HHAptyky3CR5WRgMgKMD35qOSK7jnUNEkcWAA27J9f880C3NiW1a20IXkNyrytw0K8FVzgk89ayPNL2pTyixb5st1x/SrNxsTTpg0hXAwAoJJJ9Diq8VuxgL+eIwq5IboR6D3oGy0pSe2C/MCq5yDjp61XgDGAlZFBK564H/wCupLUvghcEkHBzjIx1qRLK1WzXfHIZ1BXKthSfYUEjtJLzBI0TcBk7R3qgWaG+uBKmxt2MYxn8PWpLeNkYOkhTZleoBpbS4VbqUu6OpYjLjPJ9PxoAjRf3rsCycgnHGe1BVTcu8bMoLAZfPHpVkSE3TKoDhRnIAI+pFQ3ZLykldpIHCjA/KgBCZ/tsaMBMQf4FG4/j3/Gpr7AuVXy2hK9dwANRyOsk8Trui24AA+n/ANai9hjjjjKXIeduWTdkg5pMBLm3RZYjHKGZsjBGCPr9ah1AEKu6NVAI5HT60y58zz4g4OxcEMe/0qxqSQyQgb2D8H1yKLFkt9FbLZo0UoDFcEZywNSZk/s5V5YJyScE1VupnksxGkKkqMIzDAP41bMDfYziZFG3LAnnOOlSJlNITPiRHCK3JB4qTSpoYvPS4EgD8b0OAR3qG2ZvLOec9MDAFWNOLAT4VXX+IHkigLjbOFWuo9kf2gr2PJI9KYjyJqMcjjy5YzlUbBxU+jOYZnw3kOcgEdMVCjNHdlWcyucjeQM0Bugk3NqDOXWV2xtMa4wPT+dL5pW7jcPuCOCUPIP1qUSR2d8hjba4IJJGQfxqvqDKt1GY/kj3HLDrj/69BJau9QD3K5gWBAMboxgHr1/On3VxCsCuCx2sPlODk9sfyplzFG6K6ssqNg46motUFmbM7fMDI4ILrjjHPHqO1O5SN+Yx3cKtJbrESo+YDv8AT/Cs21dY4PK81i6cE44JHc1YUXi2AEiqAVDZB6gjjn1x2qtpL28W+aaNw7HHljnPoc/0qkxjLW4uLidvsylxnG4HIGabDNKtxMjxM7AAZUZJPpVi3EMjzGNmiUEkLkZ56Z6U+y+0WU05gIkDKCdxBIApvYTKFud9073CyQn7vlP8pU+uPerlzaW7asfs8gRFjQnuF9eanhkll1R2vbeOQsqsMcgg9M+9R6xcRW3iOWEW7RxGFX6bQOcHt1zSYdAltpY9UTymE0jLtVk9KLwS22oxCeFmifkyRjHA6n0qJmie7X7BctDdhcbmfeQSOmPetTXLu7aHT1R4Tb5IcbMMGA5wfcmgkry2dhc3EUjJKipwr78H1z9T+NGpWQg1SK9huXlQxgLEZN4H449ulV3mZyNx2qDkkDH6U64EVxbQtBJtfcTgDABzQBcvrq8+2iaeJRDEFCiPBAY+p/z3pmpXUMf2Z54fIEjDqPlJ9j0zUWrPJ/ZheF1DIQxQ5Cscjt71a8QPf3OmWLXMMRTcJCB1U9R7e9UBHdTQ294rQPJE65IJOGUGmapFJHHayRXEUyspOAecHpk/jUEsjuu94wCwGSORVu4kgm0TyotkTxplSFwzHtz/AJ7UAVblp0lgnlUzlZASuchvY/zq3qDb7hLgR7DuB2jgdMYqb7HGlnFNFI0gYfMG6BsZIpt2bmezE0QUxqoYDoD7fjQBSuA0uq2jCV4IHkKuGbJAwe/4VZ1OG5j1a3uDdLJHKNrEnJBA4P5VHqNxDcaNGyxNFIGw0qcgnP59OM1O32e60lCkpEqAGPOAuR60FWIsTW8u+QBtx5YDJOenBp9zbRHUoLmTdFEpDSKMEuMYP+NTau91iKeX5lKjlOeMd6S4aW+0S0vo2RxGrDDDDED+E+9BIy/0Wzjgiu7W4Cb5mAUSAnb1OV7Zz1qK8tzbtAwCzx79ue47g+tQX1vBc2UEqRq6ud6suCP8irIuFvrGZgczryrqMqB7j/CkwJp7jzZYLh7ZVdDhxGcBhjGMnv05pur3FtN5NwluFuVwm6NcFl9D9OTmoWuvPsYtkqiVWIbackEY7detMMFzdWZZY2kZQT8i5GcUgF1OJ47MypMjAYIR2AIHXNE/2qewS9mIZFGSRyR/n0qNUj1jTMeVKyKuG3L0I65qXTkWLTBEMsrLk7mxnHTPvVWAr3iI0STZYOsisdoA47jFXJZrN7NXtmJnDgnzTlcA8j8aiisZbqwcgpKrEhtp+YKOh/pUjW8c3hYoLeYvAPLEuRhuxJ96CkQ6gDCNyKHiPO0cmo9Ru4xbpI0ZjjCgthcDPscYq/baZZNpJhivJ5LsqGOeSD3H0FI6zrp0lpNMsqOAuJVGBnpQMzbm2R0QwSFC6ZUls54zVzyh/Z5LzoZFXaN65OO/4/SotPZ49Lt4bi1VdmVDJwW9Oatafb232eUOuXLZyWzgehqSCvbQPd6bOpi3ohxuUDH1qPSLWOLIaIsFfO0DGR3q9p0qo120N+HhVjtjVRlW6EEH356elVNPuDDdzRvIk4LAxunDZ9CMdj6UAV9Pt0a5nHmFQGOO5H4VPYwy2mtgLskJw2WOFx1HemXQXTdXmme2JeUcoAcNx1qIMpuDIyiEkAc9/wAfWixSJb1hH4ht5DZqoKFdsS5Vx3B+vFR6ksC3CSssloIyCeeCM9DirN7cBgmJ3RuO3Qd6rX87PE2xw4HJL9/UdaLAyfUZra3hE6tIpJAKFtwYnjOOtO1ALcWCTgsYeFHHAOOh/nSx21xLpG/7OrDbnzJGwCPbvVPSl8yzlSWCZkVsjaQMf5zQSXrbUGuLRYiVcxr8oOc+9R2upNHFKn2ZAozjcike/PX8DVGzFlGkyFpSTIeTw2OScj1HGMU+ylQXEkcbM0THIDgEj/61AEvh+6s1tb+OaOQ3EUp2oDgbSOMDHaqsZhOrN5bOqSKCFZsKMelWIo7mPWrlP3Tqx4lK9W7AUwGKx1iA3Vt8qnaUAJANADIJZbbWZ3t5Ulil7yAA9MHmrF804urcjDRlcZ4z06VHerBcXsckkP2YqSoEfAKnn6ds1HfQW1g8V4Lpm8wlRGxyB74/rRYq4l4iw3VuZ7YkBiucfdOO/tVmeNd8MLDy8nhu3PTP/wBeo71jJDE0c0cxOGG3JUHsD0NXdVjf7BFcOsUxADFSdoLDsaCTLvYYMpHkiRXI54Jxx0qpd2wAUq+T3HUitjV5Wu0S4MKRArnaBgCsy8LS28brEyIQTuODuI6/hQVYxFiYXKrGc7jnnmug04vpocs5SQncVb7uemcfSsN5tlwrAYA4IxySfeui08rdQvC4YjbndjOPx9+nNQSVFlaWd2KLKDk9Mn61Gria4KbPKU42lhkmrcbSJdKbZTvDFdjDOeMYI96iwwvhbumJQASvQgdz+FVYq4t5KbdimdxU7cAc4+lU3KMpR0Kj1K45NX9RtFjnjkR1A7IajvrpnUB4sxuo3Pjp/WmDJ7qF/skQ8xJQEADrww9j3zVOYukY3ROAeAccE09tsMI2AvwCpB/zzSBpxE7DBi6sSckenH9aCRsTrFpxj8yRJiejsCDnsKg+zzCESYJQcEgZwPrU3mxCGSWSIlFH3gpJBz1AxUDTRyQuEZjGecFSAQe1ABdBPIQKmSCCfz6U6WeGVoVWFw6kkkjAP4+1Bkj8kAHBx0PBqOSYFIgpB7igBJ4UF6sm0qCPmA6VEjqJJWd9i4BUY4+lSNNI84JUPt52t0IqExyEsxbAx90ZP5UASM0cqDBJO7qP5Vm3TjzNg4QZGRwatsSiDB2t1yelVLkkoGxk+tQBTlYHb1IqIt8wIyQOPekJO49gecUuAAOmP1oATgYwOP1pFIPIyCO3tSkYJ74xyaG4wQKAAttGMc4pFztB7D1oJO08AD0Jp6jheePzNAEsQIA9+SPertuDGQwzjrnGaqxjfwvXr6Vcj4A3EgjqBzmgCxBIz5UkEn8OKkwVV/mGByOcj6VF57eTHGOEXnaRzSpKpGQAD6D0oAmBgBRmHO0jIbH4mpGZISQpyCPlPv3FQNKibwyhgwHABOM1ZgEl5ELaKIbwQyueGx6CgBIkeV9gGV6jjn8KT/SG3gtjBIAfg8U5I55LUzB1R4zjax+bPsKnhhnubcTY81ifmHI/OnYOg+VY4oInmdUc5HUYAHXI/wAakhQS20s8dwC4XC85B54/QmpLeQQxSG4s98Ug2eZKuQB3HpmrOoPp39mWNs0TGRiTmA7AoHQE45qhXFnluIbCO3Xyp03CZRGMEnuDzU+ratbiDT1e1c7SDKrcEZHGPeqiREyqLZ9kaDKhzg8ds0/UdRV2tnubceanysxPDDPehjWouqRwbbaS32xkHdhuSR7modUtLyKJZMQ3EB5EikkE9elQ6paQSKSgECscGPdn6Y9qfJYXh05Nl2pt1wxVCSVI6ZHWlcVmiWDVbeSFY7u2y6qMBSA2B+lVYVtcnczxKWySDkZ7D6UkV7NLExlhZR037Rg+wNVPMc3KqYmYEEjjIHp+NMNhHeOK6YwyEFvvAsCCfpU8yLMFdWdpVKqccDH+FR6jctPCGMQXZyF24OPf6U0ws0S4Yxg4OF7UnoMtNK0bMVcggEccdsVDZ+T5gEgLgMABnjnrS26XEm9ogHlHHOMnIp1plABIjCbox6CmBE4hgnfahRT0GeMZ6VN5yYOOSB9eKZOAHVnUgk4wBnJ7VMCkkD7kdJY2Ax5eARjqD/hU2A9D1Ge2miR5d0JClYt3Dbc9Dx37VkXPnSFU8sSjap2s+AQR0PB5Aqxdr9uDXFyoV/vYToT3FOMcNrkh1CBQdwXByeox7f0qmJq4un3NraSxmRPMWFsrzkMR0yTWXq2oXd7uluWaRAT2459Oewpt9tWMw2y72k4TcdvU8n8+aoywTNEC0hGTt+cE5xwcUMQ7TLhJpDujKgcsvBIHStbV5bOzktWtnZvMUqEYcjj7x7ZGDWTbW8sRcxIXULl2HAwaS5lbUN6MgYohXcFwP5YpWFa5ZdvImglSQ5Rg2O+e3Nasd5MZBdqI5yFJcSAkk9sc9qxrWK1lhK4cyqcKQ2VH1Hr1rTggt/sEkdzctA4ByxUkL3GR7+tNDI7y7iuzF9ptjHGNpkMR25bPOBjp0FLqNxa32k29us08LwMY0hU7SVJ4GR2/xqla3v2qMJGWY7cBgpwR1571bgu4G/d3dttKLlXRsEn6/wCNGgGtcTm30uMSzh128og5T6n19qs6VNqDaU8ECF7WQFgTyAvQ5P4Vz1lawPbOrTzzTSA4RWG1cnPXk8VNFcX+nQCK2MssP3HJOSAf8aoCfRL5Yri+tVsGLMoY3DDcoB4HGenHQVZs7+1jSdJZpLFE5kGQvmMTg4PPHPU03R9Sl024xcQGL7QuHU8kpzz7YPSptB1HTZ9au3vIZTFHEYTKUyuc+ncgdfqKpaisV7vU41uEjtCbrzGAVQ27cfT/AOvVrVobi4ZjKjRyAcxgYUe2PpxVa4u4vt0IDRgxMTCSoXAA/ng1Z1TV57pykkjoojU5RSAc9yO59xTCxa1LVkvoIoFMAIjAMSsGZQOuR1+maxbcSebIUkREXIIbnH4VpNPZSWE62mnXJlkUbryaPaWIPGD6DB5qvo8W0zySQkRM2fMbB3MBwB+VBJVtgJfMBy7rzvU4AH8+e1Fzpv22Qvjasa5K7hwOnI/GnCVDrU8SEGFIwoYDBZuvr2xinTxB5WAYjI2n5sE+9NFJlW5uHtomKjBZdqkcfjx6VHo0wtdLYSwiZ4gBJcyDJY/WprywdoCFJODjJyeO9RS2saWDRP5rBjuYSOSo9gP/AK9DVhjLC4fUJ3kZA9pCflKnBBz0/Gq88d3eanGsMMs88bZ8tlyrccZPTj61Zt5DDpxVfLijVcoI+c+x9+9QaZfXoV3F20SgZdQcswPQZ5GBWYFnW5LuEpZvaHfK+0ogGAcHBJH5flUtwHs7JEZYyduCijBz7n27iqEmrSG6giV8FQSh6kHuc/yqPWr5pTAWkkYu2ZeMnrwPpRYCXR4Y47abzVAlckjb3x3qOwVLqR5ANwQ4Zl7exqTVFjg04TLcC1AbYAWGe3Tv/wDrq3p8pt9LeDaQ7ANv2ggnvkUAZ0kKz6tCNxdEO4bDjnvn+tR63eGd0BPJfG4jJPoo+tWtBWeeW8vBErpu8r95jBHcgfmKjgikN4FxlwS2RxtHbFAEmo3skFqYpI8BxsKbcEn61aiuZ7XTI7eQgIGJZVBUkY44pmsQTXt1FHIGWSYArgYA7Z/GpLq1isXESl3OFy7NkFj1wfQHsKAILGO3l06WV2ZZPMG0IxDAA9Dj+VQafCt1rNz8rTSNGCCzYCAepq1I0VlZyrhcLliRyScdc1R0iZX0eS8ljw84+RlAYY3d+ew4oH0Eux9o1SC3Q4UZkYnkgDrn68Yp/iEPcSW6xnykOE27cGpNBBxeXCxKzOuBIwB5Bzj8MVHd3jX1+8+wGM4Kg8lW74oEV9VMumWBiZ5IXfEeC2SQOv41KJ5bTS2wGVWGGAA5B9utV9Ynm1a6QuoIDABVHB9zU/iBfsyRxpJ5hkUDIPT/AOsKAKNjGyQeamUJbgY/n/8AXqPTmeTWpJWbySEIVlbJzzg/rVx0SKyiw+XU5YY6/T/CkhECWwduJSckdCaAIbmaRr2OGZx5cS7lkjOCW9/0qK/LvHGGuXMQbJTOP85pkChmd2DFmzjJ/X/61PjRVmIYq+MHAORz/WgCe4iWOwZ4XEYC4CqcnB6/jSWi2zQEzsyIFJz90k9ufrVa68t5QqEuo5x2zj+lO+SRTEeSeAvXNAE1sipGX2sxDEbyTioVjD3UrRBmJGPl6Y/w5qe+vm0+zi81WRZAcKeR9aZZiSzsEn2NGJCQE4xt9fxqUA5cm6jWPCnuy8c0TyPJMgf7w4yDzj+lLpnMRmYMSxJAHBGOnbtTbRIZ7l5JyzkEFWXI4PUfWqQEd0gaZIMkLIdwY8gYxjn1P+NWr25m0632gKxl4VuoA71Au5r4rISkSjIyM89u9M1V3DWyLIrxsCxUc7fcn1pbATW4Nvp4XczgklScHBPJOKWzRhDcTRvscAjJH3sd6r3ZCRBYyWBwCc9KkuWgTTBsDLKuM/NhSe/A9qYBo1qbi3nupWAlOcITgY9vX/69M05G8+W5dxE5HyqeuOw+vJ60sYA0pJYuCOWDcEemB6VNbLH9kYncJDyWPQ/hSWo+hBHb2w+0SSMzSjOxVOASfWqF7ZbrVXVwQxyVzkgVqQzwrp8zvDiUqTndjntVP7MsdmgCkEndnpnnNDEc2WCNtGCBnHrSMckehqe9g8qckDjsCKhQA56Z6e2KhlJjySceg7D+dOXhiRyx7dqb0zkke3SheMnueBnrSAss+yEMRnJwPc0gYsU3KACeM96Y+5kRc5wQeuMCkRMOCMEk9D1oAtjiVhtx7GlUsyEkALk8HvVfzPmPJBX+IdKlLboBkkZOcetAMlO5ViAxtznI55qcO086q8oUgHDHv7VWSQOyDkDPYZqcBEkOCGA7dMe9O5JPBbrK04bdHKV2hlPGD14/rX0l+yVott8Tb46V4kvja6HoLAL5SrHI33iNz46cYOB3FfNtrsEU55JYYVgcEHPX9DXtH7LuofYda8RRlZyJbZWy5IDMG+YgjqRnp/Suavbl5n0OPFpeyuz7S/be+H1npvwZ8NizSK4je+WJ3ulEzHKEAkk9Pxz71+atlaS6XNqFhMw86wcqQerLngj/AD0r9df2ktGh8VfsqT3kitLPZRRXasByp6E4+hOfqa/Kj4lwx6Z8R7wIv7i+tobmMoMLjaBwPrn9a56NRzmux5+Ely1XApaxeN9ms7eR4nifDKoIJB/zzVPUwDLGCTJADtYk4IHrn61amgVLm0ISMToNzB+ePce/FNguFu9aAEOFdseUOQV6nA9vWvTPcGai7G5iCzefa7QI0JyQe5qpqDrMqEHYSwUL298Va1H7M+omO3Uqy52oBkgfWo5SVuIVeIx4GQW6D1oGibxCiLFFayKm8IpIPQj/ABqtqxSW3tvtUMjmMDaMEZx0/D3qXV2iNzA0pJDMFBXn6EUzUrny2VXcyBSq5BztGf5YpMex6j8GvEsXhX4q6A85jgs75WtboswKlWXgHPvj07c8c/or+zbq0V98PtW0C9IltYJZVjYHBkiyefx7fWvyd1++TR9U0m8hYzxxSxv5bJuBBPOR74r7C+DX7S7aL4qtrSX7NBp06gMka4fAGBnBxgEk9fWvHxEZUqiqRR5NbDv2vPHqfOn7TtxHF8adQa00gaFbIpgRCqgTYdvnJAA+YEHv25rz+W48+GJwCGQ5yeckH+VfpJ+0X8A9F+PPg1NX0ZoBdqhljljAYN7ZAzg+1fnx448GXHw01mLw9dnz7l4FlYhChizk7DknJGM/lxmumhiFVdnuaYep7O1ORDPqFvNZ23lsRc87kIJz6YNRat5qRQCZSryNlHPLAf59ahFq720DxSJHKwBbcMlfUY9cdKbrfl3FxGfOmKAbQXALfQe1egekWNVjvrY2nmuskaL8w4Bx2z29f0qnfzW17NBuBUlgQjNkHHTP4/0p2qRB2g8uUzucHy8ksp6DI/rVS7hAv7eBolt5wwY5zkgHNFykXddlgurREngaFYiDlOuRjH61c8QTyS2tmrsrxqoCjPI47981S8SzXahYZY0Qn958q9R6H/CquowiLypI52kRUB2rgDcR6k0rENXNS1u7vRTY3+mXAt57cllQnbznI5/Xn8a/Rn9lv9trUzYRaLqym7u/sgmidTuBAAUhumCCckgfn3/OPWNTtodHtYpgomYbTheh+tFn4m1HwbdWGp2V1Mt4oC4RyCU4PI9Ov585rzsRQv78NzKblGL5Xqfttpvgrwr+0p4J1DV9ftotSfVbd7JkBBEEYYgFe4YkZz7DHSvyR/aD+AOrfs4ePb3QtaWRtGuWMmn36R/I4JJAGWzwMBhzg47EE/an7G/7RkNvpljJbyMdPnkMd5aMcmKToGHYDnOK+hv2wPht4a+Mvwav0ltRf36W8s+nPDKFdZth2+5zzx06+1deFrQnDknozxWpqftY79V3PxnUmy0id8RsCNoeTgr9Bx1qvbad9p8KQSwQpA5QyOjH5XJx3z+lU7mx1HTLVotQt57a089oo53XCSsCeAfUYP8AjVmHUrE+Gkgkllsl88xJJ13YHTH+IrVM96ElNJoW9ubOHwtbRPGAxQ+dtX5S3pn0/wDrVXsIbyx0grb7fICnyw0e7aSOxzVuK6mtNDBYJeWzKwh8xQQCOPz96Y1rbX/h9HNxJbXXBIRsDPp9OaooltngXTnSeUpLsA3L2aqFlDdfYpVh/wBKiVsq8YySPc/56U62WOPQ0jMBe5LENITk4XoSat6VPcppLwwSohXhwACc47d8e1BSE0a3MeivLFceQQcywFsE+h61Qhuy6yoELZPLgDH0qTSvLnsJknKJcjO94hgE9h+H9as6RGTBPME8xFUllJxz2z+VAIo6cztFc+SMzxsML37c5/EVWLytLLE6lpc/Nnk/jVrTNt0bp5XaHIyiIccD1P8AntVfSLj7Hq07PCk0JG0biSx9aBkvh6aWC+vFtJUjcoN/mKWAx3Az1xxUcgkS+uA+ZAwGDg5Gf8amsVH9pzSRN9maUMAvYA9qRZWs7yZonLu6hTnt7igTIIEMVz6bumTx/wDrpuoW8paFiVZQ2dtWGCm+i85cRsu7eo3HP+e9VdQuIoZIiSwDNjFAXK+pXMsKR5t2EAJ/eKAcZq5cxWyWkBWdpJOrDcQoPb/Co9QuJTGPLdGOABG2QD6HPTNWL8s1kYmUKQQSSMHA/WgLjDb3BspZAASig7RxxjjNMSZDbgeU0Z2/c689+abJMjwy4eQoygZBxnHapbNdlq22dQGG3LjJ/OgZVjtozbqBuDKT8ucgA/jT7PeimSNgApx8wz+NNtncqwyCMkEf4U61bMRJyzAkZYY5oEx0I8u4LHEpDA+x9qa0im+VzAkZC7TtzyM9+9MLgFsgqV4OOKjgKxzkkkgjAwc/jQST3kTPLDIP3QZip3cDGM/zptw5Qp++8xcj5RkgU25Mkzx7gGXGV9ajdRGiHyiHLYDH070AaV1PNJZ3Pl2oZVQHAOABkZ9/es5rhZLB9qEkD5c1eZi9lNGbmVCw4QDgj0z/APWqlZWsrWxO4IwHzKOKAJrCJJrcHzVDhSfvY4HXFR2k5iQBJCVRjhv6f0qXTIprlCI4gWOQQenfPNVbeEkyBkIAJ4Xp9fpQBNbuUlJUKWB3EMMgn3qKR2luJGaJSSQQI+mc0RjMjYBBOTn8KIlVbrBdwdmR2BPr+FAAkareO6gRmQAbckVJNFunTYzAjgljx+AokDtcHa3mEqMBzgfhTVZvtAWTBI6Y5x+NACS28nnQzGQuFyojXGTnvTbliWiBhaI7ur8cd/WpXQB1OGBVsEjkGpbyUQzANKmwkYjbk89MGgqxBcKGcHzMg4Az1p9yDHbAspYEAFwMYx6Ukzq4RfJIA4LHoDntTZ4jHZtskYHqqscg/jUsLkwRJbMSJMDjOVzgj8P1py2+6ybYu5+TvHJxioZJALIJ5Y3d26k/X6UQPttRtmKFvlK9OPWiwXG2qN9mCeYFXptPb60WcCoJdxJYemMU63VhAVf94ehYDBz61Lp5xNOmQXVTlW7j296Q7EFojwTMY1LAjaVYZODwcfhUcrbdYYiNoYwNqrnP51YilMU5QZzwQ3pUdvHM2sAwk3JALPuXcAPUj07UC1HXWEuiqZlBAycc/wCetRtEqTxFhvAbGD0+hqzNIHvlOzy2J3BguFHtRqUpeVWESoM8quQPr1oF6kurRrb+XGIjA0ihsxng+lVrmSX7CVAE6hSCH649M0uoPHLDEyEb1GGQkkn1x7VYu5VezAwUiZAOOB6HH60DRPFIGtULOyrsB8stkjjrVRZzDEdgRgwyDjJ/A0tuXk0yFgVIC4U5wSO1S2ixrar9qDKQwXYDzjvzjtTQxmi3EbNco8e+YMDuHUDv+fFRXM2y9nUqbeNVBGcA89wfSrOnWyW13ctaMTG7Zw5ySe2TUibo9QBvIEaVcfKVyCMelUQQaTepHcOwkMqEYIDZAxVjVpp7nVrdTCrh4QEKctxyM++KhlS3nv3IjFqWXAReNw/z6015jBco0TYkAOGPOCKAI5o3a9iYxtCYyAWAABIH1zWhemJo4GWQ+cPvKxyRnvVS8up28stsDnsABn/PrUly8k8aBo/LIwSR1/yaALGoWUsNqZuZUXBOM4Of8fSmXjSRWDzx2wKrgsFHHvUd7dmK1cecYy6jOSce2R04q6j3EVmI3uFlUrkhO46jPvQAk32SbRyZECMOdwJAyac9s1/p5RJ/JTblcsME/SkS9M9s0WM47dTkdKrWMkItSJMgrvOd2Sc9B+HSmhtFjfMLQK6q6lQNyrjBx368GrNgYZ7WSN4jIjrt3DgqaoQSItpKv2l0XaSuMMF9R+VGhRznTHdyCA5UMvUDJx+lNiLGnRxS2lyGm8krmIl8jYex79f8KXTZHFjLEk3mrkgEdeKj8x4xMVhMhONwGMntTtGdJ5zFH5dvIxYFZGwBkcnvQUifS9SzphiaOMFc5AHzOegP4VDbl7jT7m1itNwVS7eYcZ545qro1nHJdz2/mmAxnOUwRz6GtGCCUX84UAFUwW/vfrQDKtrfC5tZITkSRsAybs88fyzVjT499jLGsqgRsSYiwA57gdc//Wp8AFhM0ItzLJNhmCrkKegOeKrx3AXUpkntBHkArNg7ge4H4dc0WJJhsks2aIbEC7WTHfPP61No11Jbq0CwrJknPGRg9c/4Vm2V9ama5t2aQE5II5G7jAx6GrWnzy2+oBYXOHQ88ZIzyPqKTdwJrW100WD28iMWLGTEblDycnpz1qtpdo08NzHDcBoIJdoIYnPTGTnOevWrT6ibbV0X7IjyS/KocYU4Hp6n6etQxyfZNXl8yDy4rnLHZwN3YUgH2PnrPKiCOIxLvErHIb8PWotJmjF5Ik8AdGByoOR7/jSTWETavbBZ3jjkUlyxxzjgD2/xpqTCF1EYJL8DsRmqTsgJba0gs4JeZFtwxXIb5ueeB+lS6HIyiK2gKmKQ7WEi5bn+tR3FtPbMjywsGk4CFeD/AFqhBFLYXwmmUwAtlSDgigCUy3EN1PD5TLJCTkgZBBPY0+zvYLpnguQ4cY3DcCwX6e9Lc2jf2yqQzCSKbG1i2Du704QPpmpMssSu5XGeDkdx+tBVyrZ3e5ip2na5A8zjIz/nmm6fdRprEsYU+QxIUDkgdevtQ/kpqDI52KwOwMcDPbHFKmnk6rbRWzmSSVC2wew5xSasSS6kmL4E48sjII4De/btWb9n2XsbwkxszcHkc/X+tWtVlvIp7XEazRq20q+RjOeh9qmvHUi3YwALG3Ozg59+aQDbh7mMo8l0Z3XgO/Jz7VWvrKdI4nliBHDepOe+Ktaq0U1sLdUeKVMOZQCMjPTPqP61G8ym1jIZiRwQzZFNAMuCXCARscjG7bxjHftT5TbJZAMQZAPmParVtDdXVvtjdCzrlUfjp6npiqGnNdByDbtI6sRhVBBHb3oYFiyF1DaMVkjl3IVKrzkZ4B/z2qKCe6guCI3UAdQVBB9aSymjiF1FJCUnMgfknHvgdOcfzpqyRySlskAEgYyB+VIBtvLJ9vm3wrLK5LBIxgY9hnrUl3c21xqREkRtpWXhF+XOOw/z3p1nceVqAkjwXAKEv1BPHFF6jreLv2OV4DLnJ9c0AVCYrfVBIkgEo+QlmyD6Y9/fFausyzyBLiO6DurAbHYAYP8A+rtWfq6zLFDcvAGgBwSseDn0PFN1CKG5to2C7WI3Dd0H4UASX7z3EcMkpUDcM7Djj6e/pU15HEsZBt2dwOI24wfWi4iiNnDLFcRuxHzAkcenH9aspBNdwH98kSMMFlGcjHTPvRYDPkeFrPYsUkD4Pzg5H4DHapbSSG600u135iLlW3EYwOOalsZpVhnhCbwcFF756c/WjR7lA1xbzWK7lbLBlwD+H86LFITT7ITaQ0X2oEhnAXPOM8e3HrVS23taGNn2rnaUzx1/rTSywzsiwSAHOEiUkfljtSQwW6TAT+agHI5I2/UUB6mTfqUkixtUhsE4/rW5pdu0V8kUcsbs4Jwx+V8ehrD1ARSRSsCSgzhmOP0rU0aDfAhkf9wxGGHLLQSWPtEg1dkkUAM+0PGQQozyTSzC2GpQXMTh5jHhlbqOSOaqIz29+0ltiRFPRuT17/4VPc30T6jHGYjFIwzhVJC49/f0oAm1SYQSorHIKhg+MDOOfyNVJTGIlxKGYfwls5FGrJKZ1IfzlXgICCB64/Clu5YzwkJiAxtAXPH1oAgkvJEjI2AR7SCAME9xRMqyW5AZkDEc4PHerFzBvjjKsGXy8qRyCT6/rUU32i3hV2jUxHrg5+vvQUiMiSK1AjuGfJ+YHgH0GKV2ureyKy24BfkBske2KdevBLbooVkwMZC4FQ3dz5SxR7znp160Axm3dtLLg9MnjikkihLoQSCOeOBUt3LIY1GdwHAx1xVWSYtIilcDg4FBJJM0MEgMbOTjkMQMfTFV5JEkz8xAqQ4k3nacgZ46daryy7QMqCD06ZqAI5WXbwMgcAg9apyszqQMAZ6DtVojdk5yM44qlOx3EDkDPNAELEjHJJ6EUwAs2Dge/ajO3PXB/nSgDI7kdT3oAGG4HBzigE8g5BOcCjoOpwf1pP4hnJBoAX0HpxipFwMgk/jTQeexp4woOeCcdKAJoB8pJPPQetWIVxt3ZIbuOahh2gYxkGrOfmAB4PvjigCRAcHByRkegxTipQjA4+nFEeGyMEHpUqYxkMMcDnmgCRUaUFFB3D5sAZ4A5/SnwLtRZfMUHPQcEeh9KbaMq3CM4MgJwVU447jNXf7PSFwwOyNySqk5CjrxVIe4sEscakgtvYg5Ykn3q3Y2DSfaZWuBErqAiE4Lev8An2FU7m3ltozMYXeFuEKrwT9avSw20lpbyRuUuAuJF6j6/wD1qYhJIrmxjthJEzkv9yMhg4JwD6fWpdZuLY3USGFoj0WMjlfr/wDXpl5Bd2kls5fzVVFMZQ4BXPr7ZPFJqWu2MmqxedYyKZUCuI+SB3JNJgRXVusFxCEuISzDcIlYEgDqfpT9Sld4Yi0ICLyxIyck/wCApur6fZySwzWbtGvARWA4+veqkkt9tKS/OpzuPOTjpilqBJcS289si+ShbdlXxg49ucfpSWUGFlZ7hkABxHnr+H9ahRXEYZQWj6Zxxn2osSGuZVlGXCkpkHIOeRSAIXcvMBIpBGFUEnP1pLuKNZYdjMMr8+Txn2x/WlmSMXRYlkG0DC8D3NNncx5Tkj1bjOemKpASTw/umjkkJIGBjkZ9M0eQpgDh2Iz07UizAQN8uQvJxyKdC8VwgYBgFOCuSpPXpxj86TQEiK6IhXAJ5BVskH3olWfdGwOGLfMMZqvBPEZSEkwAcEBuQfert3JCixZfdIRkIrdO1OwEl1pt5AYpy42uM7H4YY7j2NXLaK5vLGVwIpxyHCgq4XrjHT9agighe1By7jhVLOSF7/lUmmeWztCZTAWJB7jPODj0psa0Oyu7mC2mFrMPNG0kyRLgsfbqPxrHvp7c3MjLuMYQGNGYE7u+f1PSrb2947eXGuQF3vuwDgDg9aykls7ky3IiljEL+XI7jG5/YehoZNyKd7j7U0wjRI1xtiAyB7//AFqZqM7SvFCyMWJIYIcDn24FTJMl3LMRcIqsSMHopHGPzHeoxZuwdo5d7lgQR0A7/mRQIsLbtLGbZBIA6ksV4zj3qDT91rKRAoLnA2yfMfTmr8oaOxZ3GGVcrgEljn1rItrtDeD5CJAMlgDkAds9KANX7fDaLLClvb75DuZkTnP1rOuZzNKGkeRyq4Usx6fT+lUr3UElmMiMpPA2jrx61JLHIrJJJhFGCOMAf5zQBYt7j7ONkW4k/MSzf1pIZnFx8zBlPbv+dVp7oSIGUFFQc7BkmpLbDIzq5BxwTwelAFh78tfgyQSwI4yrAADj0AqWxu57a+t7WxmaS7myd04BRF7knOagJedhM7qVjGOvOPaqt1cFw3kxMHKlTIoxgH396ANe3ur221IzSt9rnbP7wgYQ9uPbsOegqaXU1gnEJWQRKNzSPgFn759qxrd4LQiaW8d5HURrbNgLn+9nrmpZJGlikG5RjaQMc47/AIU0CRNqk1vKqyMkkqKwGYxlhngYGQK29ahs005JY5ZTOQAqzMQx44OQf84rGsbmXWZ5IvsMkMUQAM0QBVsd+v61pySafPHIEs5Y3TAEs/LHH93qMdqu42i/a295eaBBMJ4yuST8rMQB15/SsuxSL7e8lxJLEFQoiQtlD6Ej1960tGiW1tLgLJMxfJjXdkpnqAPQ4NVNClaHUpYvKaVCuAijBP8APpgGmS0LbW63N9I0QM0qAAxqfmxk9vxp9zFNC0U7wGMBsFjgqDngfWkn1Jrd7l0JgOMB2fYCO3I9+Kh1GCL7PE6zS+Yy52eaWKkenY596aYkT6ldXZmErq0okYH5cKoHv68elPmha8dpCpKscHPXn/OM029RZNPQwsWMi42k4K8cmrdrq8SWMLSyh5Y1KhNmAM9s/wCNUUZ1zbobK4tguxNmw9N2OxH+fWq1tCYbFysRVSMB5APmHf8AGtS5la6EbhPkChMheD15J9qqvYi5QKgkESDaSW3cZ5OKloDI0IRNbzyC0llbzCDK3ygHPp1onE19rUSxQyywW8QYB/uZ78fWtq1jgQ3LRrMI1O7c2CMfTGM+9Z1jbwX11dXE7TFhgqkTELwe5Hf/AD9ZsBU1GzudRv4YFhQEkEkLgL9atavc3MWm3MeAizkLwMZx0A9v/rVUFvBf608j3UywKMJFFIQM4PJPWn3x85oldmeEYKhW6+4pWFcsQSXem6fDGXQxvzsQdOOcnufaotBihu7h5JNxdyeN+3BHSkuLuF7VoYg7HOM7sFT396twyQQRJGLOSAIp+YtlS2Pz69jSGU4I0bWbqaaaV4ABtjQ5IYdyff2qPUc3OoQLbiQxE4KpySewxTNOguJrV7goUGSMHjnvz6VPodlcT6jJeed5UCLtVJMEbh0weuaAGaqjfZpLZkCFyEIcc9emPerlzZT2OmJDI4MaqGkVflUHtx+VRaiWn1eINkSJhw2cDPr9RVfVr8nNu250kI35O7OOvPv1xQOxZtoo7bSmzKN5YnywCOp+np3rPgA+0yktgtztQZHp3NWNTCQ2aYuUUgguMNnHcYwPpxTLeCH7IZFDBmXIJ/SgRVs2jnv2DuyxpkkryM9gaZqdwLjUI/l+WNAAF+tS6dLEsFw7hgC3GxN249Kj05WkMlw8LsHY4Y9FA9qAIriQvOiojhHJCZwSafeOkUYWZMTZ2iIjknuT+FSWNnJPqkfloyhTgyOuV+mM/rVW8le41HyjGN2Tu4564wPc0bgWJrlLeyLeWNx4VRyetRx2rrbrcOm1W+YZGOPX/PpUV3GoQW2x2UtuLE/NwegPWp9RlhhgjKHb5o4jdssp7/rQK422tRdFnVkR24BbgCm2lk9xcM26OMxEklzgEjpjvzTQEjgQhtj5xt6g8fnUsEkcFu7TBt7kbWx0J4H50krgivNI0swVyCCc88ClnV1TKNkYAAJ/MgVb08Inms5ZyQANuCBzyDUD4a9RY8tAOC3U59x60xluZ1trJFjz5uOT2+tU7cRrZhWZ0LZGQTkD1HfNOurpCyRryFOMgYJ+opbpBDYq0iKUY7VG3J5Pb0ouNEmlELbStMry3KykK0hG3bzzjHXGBTEuVu5GdEIQnbwDgc8irM88FhZPLKrFhgKsfJBPHT8apWEn2SHL4Kkltjcjk/8A16W4ye6EMrDYckkEYP6f0qnqyxJ5XlqSzHGwnnPerGmyLNNOyx4Tdlc5wTjnFQG7N7qqmFQRGeOMDI7UxMTUovPshGhClhgkHHNas9zG9hEixENtC57n14rPupxeXsSxxAODyQOM+1PeRnmSJOJH4AzwD0zQCIbwoLZkaMs7EBUHAz71duJjtt1mQA7cLjGTVeWISTwAYVgQOTkZ+vFWLpd93EQQzWjZwDkZxg/hzSYPVHPaxGABtIBBzzWWmEUHOT/WuguxHdGU7AiAbQo6D8aw2hNuGDEDPT1xUMEN5xgYOf0oU7WAOT2wRxTUbPAGT1pxbcPQHoPSkMkdugI46HFOjC+avIwOTzggU3yycZJz6D1pVOZCc4brz0zQBKFTY4AwDyc1IHHlIjAEk9RzgVBGzMp3cjt3xT8MFQkgg9AOtAFqOPy5mUYIGQreop4fLEkbT0NRwMGnRXOASCWqeSFJ7ycW7ExKMqeMn3NAmOtYwsDyZBA/hHU11vw1+IM/w3v2voFEnnYi2MCQAc8kd8HGMevWuQTCWpBcq44J4ANS5QW0WZZInMq4dW2jHXOce1Z1IqUGmZVYqceWR+nWl/GbS/iF+zrdfbkle0t7ZWuLaOQgsqfeDc9CAePyr82viL4mn8W+N73XxCIbSZhBbwBs+TGuFUDGABxnjvn6n6q/ZUvodQ8H6vopd5X2ncjrhdrD5QB3zg9a+T/Fumz+Hr2/tZ0ZXs7p4GXYQAd/X+f6V5+GqJe4eNRajiHcsTvKJrd2Al3rjz1HXAGMnvTxYM2pQT+Y0c8DB0wQByOn05zioIrqSQJC0jGNTnBPAP0qe3kjgvnZQ8xfA8snIU/SvVR7yILjdLrcq3L+VIg3uYsENnO3J9Pal+2A38Kv86IDwB0+pqBrmO412V0ViSgV0UE/nVnRlMd+88MfnlMl4h3A9aoZCvlrr9ptk8+23ZZHXj1x+FP1eKzu9WMUBAMjgbE4BHtSLdq2sm5VCr7txBGF69B2/GmQXaDWIGNu0Lq5CSnDKo7E0AWtblRr6KFbb7OkW1V+Xgc9T/iabeXt9pk0L20vlSs6qJYwASM561HepcvrSwzSxsGkJkkUYGPSn6mEgv7Y7neNT0Hc1nKCkmmTKN0fZXwT/aYs/AfgzT9JmiudR1O5jylopUjzD0GARwScYAPfHNa37XfwB1PUPgv4V8bzWxXU4XY3zwruKI4yoY5z8vAwSev5/IfhDxVb2Him3jjjRr4vHJFcyJjysMCSDnsAeP8AGv1f+C/xC0v4vfDubw/qJS7tmgFrc27EE4I6g9Ont+PSvLpU1Qqtdzw8W5R+Dc/I/wAR6Fqfg2406x1W32T3UC3FvcxNvimQjggjjI7j9aivsSX9pGbd95VTvYjB/X+dfUP7cPwmHw18I6JL5/nJpuosts2MSiCQF9jnPzFTgA+mK+WLIR3uo2pkkLQFwp2nHGPX0rvpTlK6l0O3A15Vqd5qzFvh5d6pVAjqMBlPFV7syvqESyyAr08xRkgeuc9qkv5449QhSEeYol27N24ntjP9agBU+JYAkfnIcqIZDg5zx6e9dCPRG6iptdoe4WUsQQDycGk1RIrqJIBL5LbQQAudx75pdZgibXokkgMTlgGAzt4GdpP61JrUkhu4VFrsQ8b0GRjsM/pTG7E2pMV0u1U2ZdiRtlPXHSs6+gMUKOkpffksjnIA6datXr3K2yIlwk0QGQHUhs+nXtVe9kU20C+S5kA+YKeDUPUlq51vhPxrqPw4WLU9IlWCIwjfCikxyDPJ7YIx1INfbv7MHxX1nxjeWn/CQa39rjvLNoILSNyxhDEFWA6Z5xnnsMmvz/vRcPo8UTBSirjDLnjPrXsH7NXjCbTns4oDJJPpM6yZRtodS3QDuRxwfQetediIqFpxOCvFQV4n0p+3h+zNZab4VstS8N2bx2oj4WN8gSKpLOR6kDqB3r8+PDN2GsEhlhjlkt5mbDjOD34r9s9Wltfjb8DrpbVla7e3LW5cYKygcZHPUjke9fjh8VfCNv4E+KOtadZTb7MMAzFSvlyfxIfocj8u9OjWvLUyws1Tk49GUnH2jSniZzvUlh2IJ64Hp0/KqTsEsfLlYkhArOeM+9WbIW32CcuXaYcKUOT9DURdhZMjINhIGdozwOnrzmvRuete5ZspZ7XQBDGqOG+Yux5wCO/pxVW1m/0RpFzG7ZJIODjtxViwXbpBxIIyWZRGRklexquqQfZHRlcOBztUjGM9DTuIk0m5+w2skf3yync20HcT/nrVNZ3dZ0ikZBuAdVOBj3o0pma3d0lHlFtoDHnH/wCuiGKN1uGkOGUbgVOCTkdfwplXHW8v2eObdF5obkqq5OR0/H2qGOYeYz7DG5YDaVxx6/hVnTbkrJPswx6rngr9Px5qvPtllJZy7Zz83JoGPtWMN+yuN5weBzgH+tTGASStMoKELhu/H/66pWa+Xdu6vtIU8MeuRUiXssDSqQCkgx6kUXIInkkEyMHJG7vyOn8qk1NZESGRlQlmwFUYNQvNmSJGXAHPHHPvU163mQxsJCGQg4xnigCO72KrMY2QDGe+Pep9ajRJkaO6WeIJnAHHI71JdXs1zZgtsAZfmyMsy56E+tOeeB7VwYijtGPlbqD9aAKUUTm2YIcLjOKlhiHkhAgJ/vHr9KZEq7GXBdADkDIwMdahtJvkHzEDkAf0NBSCBVWUowIIJ4BwcU+JxCJQvyruyMjmiIbXdgVBz/EOM021bfJNlfNd8AdMDBoJFiKSSnnn19/ekuJgt0iqqkbeq9TRPbSW924KhflUlV6VHMjJMhKbVYYDHoSP60ATXuY/K8vILEfN6etMvJXVIjvLAN0PTnvReOFMGzJAA69B6025nGIudxzkmgCzJcsbdwfLYFQc4wRj0qukjGJuflYEe9WTEy2Msn2ZZYyMbm6g+xqCEiO23mNidmQBxzQA7TpHt9oWJ2L5XGOD/Wo4BskdWUoQThSenNS27M8SSRyFH4O0c9uc/Si1TyzKSASSSWPJNACWxaOR2+Urxw3ODTGJmuGVQH54Kdaeip5m5gQM8gUhCx3z8tHFgHjk++fagB6Qstzl0wCoBUHFRSJGboxwlo8jO5+c88jNTRyq16wRyc8g84x6/jUs5RJQXUMCeMHJFAEEkbQyrmUS55OBg/jRPOqxuzLgKCePpTp5UDphXYDA9M9qj1SOOWyePI5wQR1yD39aCkWLu1KKqLLlCqtxwASAcUl0GjtY2MJYbSAcVHqN87iKRIiA6qpGMAADtUi22+0O67dSOQpGQDUDKiIsmmRB5GWYnOzsO/XNXLaEy2wYWzuqttaQLkZ96YjeTBsZVd153H+lMsZ2FoyIzAFt2Cc9+f51ZOwtgksguePJMZIxJ0PpioLGYwTHzzlwc7lGPp3qUSS2UroN04f7zIcgcdD9KfpsbSXUskcYk4HDrkD0BqWPcrrLvu2eACZip4boSTxz61esrprbWDIA8SCEqwHG4kDvnsegxUJx9olZ9sROCNvAB9qJmEt35bOZRsHJPJBpDEuZPLu49i+chYblzg4p94m64QQABA24rIeg9M0XKxRzIYk8tl28nuPSpNVnkactLbm3Dj7zYGfcUEEesSpHawBoiCjAsY+Cc9M0k8m+CNOAgHygjnH/AOun6jHLc6clyZVkDqAVXlgBxk8e1SXn2aW1tGgRlKR7ZAeAO+RQBBFFFFaAqHU9hgj/APVU1mylShAf/eNTg5sU3LuSPJyBniq1nHFcB38xkeNsNGB27EVY/US3VFmuxO7oxIKeVwMemak2Kb2KO2nMX7oNunBYv64/+vRGrJdu3MsQUZxgHjtU7NHJeQrJAHwvynuo60DsVMu1wDguRxhRjio9RV4rmNZYZUVvutjg/SrdxHGtzsgfyXJAUuSSPallju4Iwl5OtywchXIwVHHb+tBJWuY4/wB0dzBy33mzj2HNWZIyI4ykm48Fh3z/APqqLUJikWwx5QHsMHHtT57dVjjdHIZcEHOe3NAD7+S4+yH/AEaN2cYXdxjmrEsVlHbxOtwC8kOWGSDu+nTiopvtEkAYyoAq/KHOe/bvRYXcUMFsZoPOcMwJ2AgDP8+1BSDStNvbyx3wuJR1EgUAmptG8xZ3gbTZp38zBII2+hPWq8E1qVdPtMkSo52RhiBnvxn+dWbC4vHuhHbuiRRtvWRxkkn1pp2E0VNIktpBdJOrQukxUAHJVSTnI+mKtadD5M00Ud2Vtnb5hwTg+lNgnmi1G9eaOJ3STdwuA/A6D07VEWtjqssojNuJcfIX4yKQixb6fd2OtSW8EpnSNBIszkHP1HHapZbwWmrGeWBJS6qNiKQCaq3MiR3odG5ZQCQcf5A5qSFi8sRVhIxOcMOKaVyya8NsdUaQQNEsiqrIDjnB5/WmxyiGchGJLHJJJPGKXUpLlLuKcMpLHb8igqxxggj/AAqKYTW90kk0LIrLlScAHPTimA3UZXFzGFkB4wQSSR3qU3O26gkwXLMFyME5x/L1puoiOWNJWAR05yo4PPOfwNTarp1tI0FzaS5jQiRQ3TP09qBWHyR7tbtjcQxhncDMXINVbx/sFzHJIgty0h4IwB9R74qbWUaCFLpJBJImM+nPpUV4ZJdDbcsRBYFuMvj2NBI7VGV0tpQw/dOW3E4bJH8qjupbgW6SgGVIyG2Hr16U64WOfSzKkbZC55FJJPG9vs3MGbjI6AYqXoBY12SaS1hlW2NuiuSJAM/ge/Tp+NQXSLJDbyRmRJY3DMcYDDuMfTPNLdW/n6RMi3JJkXDc5GAfu1FPPPc2CFiCSm1QeCMcdapAXNWuVkNo8NywCSHiTBJGOAP1qLVnFzHHLGyXCKw3Khz9VPv7VHNLHdaIkItHYwHGQo556g49+tV4Y44rV0X92jHJxwR70tgHa9NAFhkMTRRCQYbOAo6dfam3TlpYXinYlDw8nTFXrRZZ9IlX7TA4MbEhgMEjpj6Vm3VvNFYQTzg4cYBXkDHamBevXnkNq0gjlZDlWCgHPTn8Kg1F50eJ1QK8RDK8TbSMe/Sopr+2hjRJmKSqAVDcA5Hr61NfWM1zpzzwEyIgDEgcE+lFgE1q+GpKbgZjdzuOw8Zxj+lNCedbpJ5pLHBYdjx1qTbNNp6boVERyrEYBH1FCRJHaldh2heBjk9qmwFhtQvDbYEcQgZSrApk/n61WgnMSLH9m80A8hgSDmjTU8yyldrtxGGO2LOQO31qxpMj2gdgyM6sSgbqBjkmmgK9sIhFIZmZSq/KUfaAe1R6e/2q8aCK4APG4KQSF7kVYtpUN26yW/moyg5BAOf8KnuVtzqKXEdmIJCvl4jGCR7mmBURZLe7ESQ+eZVJ5XcMYP1xz/Kqksb2d7CZ4CAW+XsDnr7VfmkEeoQhlaOInGSAAAfTvRq0gAgP2jzERsgYxgnrweakChqgtfOR4i6bGOGcYxzU99FHKyyQy7ZmTHLbhn1xVrU7JoYFYsk8Use4BR1PsfWm6hfJLYRbbSRQFC5XAx6k8ZoHexDL9pNiIlk+UAEk9Tinw+Zcac7mNXdlJ2sRvGCOce+aIHgezLSyNEin7wBJOOw+tVra5SW1JSURyEkFc5z6GgQy0t/M0tpBaShAxBPl557/AK1JpkiwWxjJeNNx2ovJ565qzoV3eCae3NwkkRbIVhwfrVe2ivLrULqBxGqRneGXhQuelNMB1rYW5dy0soDnko3IqM2htroMk7EEYLMM7h2z71aR2stRKSQoVZCQpGQw4GQevGahuo/JuMNHlWXqeBnPSjoVcht57qK5BhlAlOfmdcjH0plz9o+3ETRJI2OoyDn2FT3MVuAkKzMkzch1YAY78c9+9V7mNopRIJnkJIB3Yzj2pBcx7/dJuHVCSMDjvWjpN1/oslvtwhYMDznIH8uaqX4EUjY+Yfe5HJqbSCZI5XVxCwGFDDIYHrQSTeb5MjbSQWJJHYdKIpGkugtwMwcAleGJ+vpTI4os4mmVnH8R6nHalgL21wJIQrkdQ4yOevFAEkpjiuQq8iToe+KdMZIsq/Cn0Oar3Ki5vkklXy15yUOCPp+VTNGWctGdwx0JyKAILllkgRlJUL3BwPpTX85rdB5wIODt9vSr93DJbwr9ojALruwKpyJbkALlB0YHgD6UANy6oI2bC5HyY5qOYB54gynaDk4GR7UsiL5o8ssQOBk5OKVknSbaSjEnIA6YoKZHdTR+coQFA3bORTCN7bhwOx6ikLgu5eMkqcDb0prP8xAzjHHYdaCRpmeNnO4ENnOBjrUFy2UU9QaezrjJQkE464wKryurAgkkdc9KgAJDKVOcdSRVR8bjzn9KmYlQMcr196ilYNjoT60FWK5ABJPB689KCcc9T+lOZSD656getAGQBgk9cUEjcDPPQ0nJJ7g9O1OAOTnoO9IM7eMntmgAGQQOh/SnkcgtnB/Kmk7epzmpEIUAZwD3NAEsYA5ySPTHNWrcBsnkjtnmq6Ahvbue1XIvkQg8DHGO9AEgztJ7EZwR0ojjQKSOp6jmnxMgU8E9fxPrVqawliSJioTzFEg9cZxQBDDGHUHDL2ODkVrQR/aLchZAGTvuAP61BaR3UMwmCiWBPmkj2jJHtnip4ksdTgnliRoHch1HGAc+lXYaY+W5n062hWVWkgmmAUkEgMPQeh6flUmqyQXLCSU7JG52r8uM8dPWmT6nPYwxRgeeiAHaOT+HoaZrMsN3MJph5MkmD5YGPp+tA2Pe5kVImc71A2qoPpTNTu4pbSJhAY5l+V3IByM5GT+n5VTuVzblNzBecc5PJqyXuru3ceX5iFQpZVzuAHA/SkmSVhCj23mb8leVAPOKtW7mS1TLbgVPJOCPxqCB/Nx5duzuFxtUc9PSmQSgAiXA7BQCDn3qQG2Uc+yUJMgQMAeMgDPH4+9TRsUuX3PvbpknP4imYS5vWOWVDySAF4/SmzrBHMio5yOdvc+1AEtzuVVYuM8gJ+NWru0e90+NSF2ry2OT19fSqU3lyWb78iQ8q4OOnepNMYTxiN7plUAkBjwfr+FNbg2WdKeaOG4VIkKBgNzLu5x1qOAvbzKShcj5iV6deeKjgklt72X7LdImG4LA4YfSp7q1mhdWZ1ZmG4GPGB+FNgmF1JG06sYAFJyVAxx6ZqyIobjTXaOyZmiySydQvYCqtzbTSRK/mLIjDhhxn/JqbRrqaNXVeZMbWUHAP1FCdgDTtWjMAtWj8oEEqxjyakkhtvtCTZJwpUncFJHfP41HDeTWl7KqxlCVwylcAD0H/wBap70soQeQ0Tknfu64x6UwOnuoHuJbaW2lMok+SRWYhl44GPriob37RbaaBfRLAoYtHCDlsD+JvrUmokGaBhMIoUGSAcNuJGOfz/SqGqxPc208wnEgLFCW5I+v15oEzNdrRLrzNoiYjLFCFBJ7Y/rWkNQhWEx+Wwfgo3QEen1qCxJiIeSKOYDAG7k8e3+NWJ7yW+bYbUICflKL94DsBQFyCfVVuLUxZBAGCRyT9aylgmeMeQoRZSdzO2cY9vcVaVVR0VoBGMkspyO/OfxqaGBZJXEYAbdgjtjrn/69Agtre309C08RuJFXChBgD689KrsjXilZ5MRHPygcD0FWbm+WK2MEES4DbyFABzjpWd9vEx/e4R9v3VXAb8PWgCa2RUEi7g7ZGMjnAGKmjMNkt3LIDJPKAAhGQPXA+lVbNjJdgZIDDG9uB7VNcL+8DBvMLHGeM5B5FAFOFWleQODEg5XdgDGKUswlEYnBjOBktkY7VZFtILpHYgxKjK0LLnJOO+eo54qpPEBdIyQvEJOQOoA6cmgC/YxpCzh8SZUjIUEc8D8qaLdwxGSIz90jp75p0sKWkQKOXc8qAwyR9KJ7e7tIUluEMSON3zNkY9/fFA1Yv22o3VmhjtJVj3jDMVzgexqrbyFXkhleUyLli23I/OoTfrOka26qIgoUg9c45yfQnmpbOR7e4ZZEMu9MKYzgfTP6UXC9yTwzGJ/PaUzhM/NI7c4B4wM9Oe1XvDsEseoSSWzs0oyWyxIAHc9qk0tLZ95ukkiToCrY/PqKi08k6q9lbt9nMwYtIzEjjpz79hTuDC+g8y8iF6weAODsXBGev51d1uCC2cymZhCpCKgXIqvcmXT76EFY7lPMBbaeCo/+vjr71JrN4sqneFLN8xyOg9AM1aZGxNfCY2cRKKkTD5WXjeuMZPJ5otsT2W9bUhl4y3AOP6/jTprC5TSId2oAxFMpDDkA+xGMcetN0i4ittOuo5GKyFtzKjlgVJ9Ox+nvTuUQROQBEyh85OGcgLmp4RLEGjbMTkAEg4JB6fnVPT4La1uZ5GWe4hK/uwXJ5PXHsPenXV68eoxIElkjlZYkBG49TgGgVy9byyfZbm3ZnRWIKsuCDx0I985qvZ6NKbedlmdCg3eWeAyjrirWpt5MyfKIyXCMpPoP64qWTUC2beJmEI5LONuTjkA5oGclYW05vbwhQkMZBLdiT2H65pQ6m/wULLCgIGeOf/1Vui18obYkRUyAM45+lV9H0yC4ubsEyySouFjT5gX64+ooauStSrvMk4jVAsgGQOo+v9adr96IrYMxYJtwD1BI4J/OqAtZY9WHnl4GQ4aAjDZ96sa9OhubS0Rt6R5y5/hyCSM/WgomtUmttGt0urgxnAKo2QADyDn19aTTbUR20sRu2uZ2ckBeBg+npiq17JHPbxqJJwUGAXO4Z9Bn9KsW4gg00y+Uy3CoCuGII9QagCro9yF1O+mu41khiXEQPBPrk5pQwn1xT9j862Iyka/Ng46k+g9asaK4i06aSSzZjcYKllyAwI6fhnmjRftV7eXTBAqliN6fKoXuCaAIdXQtLbQxwkBwWbPJwOpH8qh1K8aa3SNRslC444yBTmjkuNbJYGNVTajlsjOef6VBrTy/aEgLAGVwC4HIJ4B9aAJ0cw6Vh/3QYYAXg57jNVra5aKy3szE7chCRxVrUrH7Cy23neaThdw5GTUGr2GyzkKY8xCAVJwMdD/kUANsCWJZJgxU/Nh8FT9M07ToVnvd9y7ttYgMOvt+VTWN3LaaW8fkA5XjIH3u2T1464qvGXtLZydzgKcEnJ3dzQ2JjbdQmob9m8Qr0bkE9ORUE0C3d1lcuA24gdPfH/1queHLYy205yBuUnzZGIIPUmquj7pIZbpXG1DuVTznJxQSLqVqHkAiba5IOMZwM96k1ecxxRecxMkqjbkZJxxgfTFRxSi7vmkXIPQ59upHfGabcr9s1NMurLGCB/8AWpJlWsIsjWwJUAs/DBhgj/69Psy9n5nO7cCGDDI+v1qC9k8q8jhZ9xc5BJAJ9atzAwW7usgQgdM8mmMp2Ecl9cyyxAKIRwO5qeENdXDearKi8KM4JP0ptsTFbsy8O/II4BGKm0mIPavcvulBDLgHBHvUsdxNQdjiJeS2ASBnH1702/hEETE/NCqjJxznvmorZjPJI5DSKoyHBAFW5l826jiaUGDPzAc59KaDcSCP7Bpxmj+fAbfuyQAenPr1rOsLYyWLXca4jdsjaMjH+Jq/q+2OAWyyOY5WBwByRn09KZfTw2Vj/o5YkYGzoT+FMT1IrWIMXlYtEQvyf73bNMs2eS7d2ZVIAAPvVkbVg3gsrMvzA9PwqpArG3aeMFiynBXnHv8ASgExyyNNeLwDsP0BFWBMzTSIgyR97tnHJFQabamVJLhSGMYB2k4Jz3H40yOcrGz5+djk+x7ipHe42QK1lOVCkBgSGHIPqPesa+cu6AhQMZyfStpkRrItv3BmwBkA5H/66ztStTDKUcYIGcHrQIzDwSBwR/OnKoVAW5PXmmLnLjAAHIz1FCqSB1BHTNQUTA4YgZIH6U6PZuc99wwD06VGA24EnOOadG23f3PqO9AEi4UDkknmhRnaCMHOc03cVQA8hgcU99w8tRw2P50APLKr55bsQOopbWVPMlGGVD3J5z2qPZuYHoR6etSwhhnofUDrTZJciWO5tGDKQccc4H48U/U1c6ekQyhA+Rz0J/wqrHK3kOB8p689c1avJ2ewtlwpCd+pyetJiauj6d/Zm+JVjpXimyt10yGIC1BurySTk4XAUD1BA6nufx1v2w9F0WfwrDc29qdPvr2481WUAKzE8bsD+Lr9ea8G+Dlndan8QNEtI7ggXLiJwg/hLLkD6+9e3/tr3rS6roukQzL5EZEjKD825RwfyJA/GvGglCs0jxJwUaqaPl63R3KgMHkOBkHAY9/17Vo6VM8niBX2+WUUszEEAn0Hv1/OsvTYh9oRiMguxBBztrSsgy60ELMkZOCy8EdsZ+uTXsxelz3Iu6Regg+yeIwLZAhU5bf1I7Y/lVS0lnmv7o/Z/sYV9qsSBu9c+1Mu5mW9bewYqSCEbJx2yfSlsbpxK8smCp42jp14zV3KGNCzajKLhsLxhVAG0+w9OhqbT2gj1BTKpaIBgzD72egPpUNuwbUriVlV0YKGA5x24+naodPwbi7dVMsSSYYHgcf5FAWJpplh1gC3LTxEZG/GV/8A11DHKl54gghZvLdvu5G4Z+npVjTbiS+1s+RGkEoUgrIvC5Hb6U203LrbrOwRR8quhAOfrQAzU7MXOrubiPY4YJuhYgYA6gZ/E19S/s0/Hq2+H/h2K2umdL8SLFNKmCm1eFBPoATyBXyyQ1trCsFMiFwXw25h75q74euZZfGbfZliZ7gYXzxsAOeD+POf8K4cTS51fqcWJpc8brc/QP8AaB8D3Hx68Aa5qdtdG5eTT0m022DFl8xPmPGcZYEgMD6Z4r86/DV9O+t2do4MbxuVdjgjK45P1r9I/wBma8vNR+Hls0sCX8NoyRo8RDEHO1sDOcEEkYFfEH7SWl6R4b+PeqwaNEtpAHKSIH3F5TlnbH8PP8PbHFPDQfs7nmYGfLVcOjOR1AxnW2uFZo5xIW3Y4/AdOahs2TUPEtvNcL5SRkyNInBbjgDvVdWInIZgcnHIzipdJvYrHXQGxcFYyFjHAznkn8K60fQCalhtRlZnYiRtwBOSPT9Khlv1W5SOJpGjzny5M4z0Pt19KkuY4ZdQLDzA4wGDggEdsH+tQSlXv4dyDYjHkHiqAl1BknmGI/L3KF45HTrTNaElvDG/yIpXAZFJDdic+tSapKFeAcuB1xxzms/V/wDSURVEgYfdAY7R+FDAv393bLHbW1vO8hEYLBhwBnnt+Navg7xVP4H8T6XevGTaSMsRWN8blJ6ntxg/r+NbVpRDYoGVXIjXLquD06ZrB1OFJdPiUgsNuVX0HpWFSHPFxZlUhzpo/UT4X/H21tmi0YKLawuol8q4QHPKgFmJ4647/lXM/tI/sq6X8UNGl8QaHAkfiBB5rGA/Ldr1BHfPXk+9fEXw1+JlxY20em6upjiuZdsMyuQsZGCCWyeuMAY9K++fgz8X00vQxa63dFbSFQRc3EgUICO7en0r52cKlGpZs8j2Uk+Vn55eM/h3qXwz1W3sby5glW5hMiiInfE+eYmJ7j+ntWBYp9qsJXd2LKx2gNjv0x14r7w+NPwRg/aftL3xF4RnjkudOkMFrsG1ZpNyhsnvkYwTj3r47+I/wo8TfAzxk/hjxPYiyvgFmt5ozuSdGzgjv2P5cjpn36LbgrndRq8vuTepy9mjXlm0cUUsjQuwAx1PcAen/wBeo9OmLQyIAu8nDE5O3Hf68d/er2nXzWbSstx5cjbhtK5A9/rVO1uo4WuXYlmZCPlGPxx610rQ7kQ28wb7S0kaEhv+WIIA/D3qKzOPOCsxLkn5xggVY00gwXAYiNmBwHycnt+NMtriI3jZjLkRbcIeAemT755pgQQun2vawIJODt64pl0Vg1Bggfy5Pul1wen+TVnTkkvNUnWNPIMUO8tIw59h159abKzDUvNkVXXZjaOo+lDArRHfcDqxxkDGMYpt2XhmAAwrc8dKekhW+UIjIAPvHGDTry6VDEHGSxAXjOD61OwFR3UvHj5jnB9uOtWGG1GztII+6ev4UO2wJgA5PI9eO1MvGLBDhlAPQ9qEAs7PFbgBCCuSDjOaOEjBMxJ9unNPlmDQAllOOAvtTQ0bw54ZMZ4qgJU2xAbJQCwIIPIptkN4kA2scng44+lRQY2jcuQRzg/5NSaYF3umCCSWwRgfnQAtsyxzuZk8xAwJUHBIph8uS4DgFTkjAPAH0pmxopZSG2IeCT9f8abDkvJtO/HU9hQBYlUW96w+YBkH3qiklzNGoYuo5C549zilm3NOATkgYORzmllWNCoMZJPZcEnv60ALcHzgDgELjp1qtPJ5hSMr8meo6k5q1PlETEDRow+8eAeOg96gmWKUxqu4SKc+3pQBan2C0lYeYwypxnGBzxioIpQYAA2ARnnmrUdpM1rPGgBXblvlyMduaZgfZzhNxC42jsaAETb5ACRsrccA8UZQ5OSF5GFyRn/9dMj2vFDvZgmcjacmnQNguAQQDjkY/wA/WgBIAZArDCqDyGHX9abIX+1up2uBgAr0IpYlcTMnJVjkADpS4HmYYYwT7UAIibZiXXaoxjH8qZdKZZoySBjnnkj6VZhkBuAAQ42kkOOB6f1/SiWZt6HbwOAVAH40FjLlZong3yRyjjC7s8d8Ut6HKqvk7f7zDr+NOZoXYblO8HOScDNNu7mSZRkgLjAVfSgV2iE20Yti7zFWD4CEE/ifariKz2YhMIc8NvXk1VacmEgIADwd2MZ96lK4tgUnGDxlc4qBkVpHHOjM1wUwSCrDJJHYD1p+mCFoiEIYZwSOOe9R2EgghdSgYsThwKdp0SrHcYkERJzgjqapECwqy3rCFxG+dwJ6L6VLYO7CZZyQ+eSpILHsTVfzpU3j5HLcAjmo9OjkvNRdC6wttzl2wD9Kkq4+4Be+VFXOF5Dcc00AJfKxxCcbTk9frTpCz3ZMmZOQPlOCccZqR4Ck0Use1yrBjE4yDz0NAMWRg8qDzAxXn5T+VLq9207I5cuHI3ZXJz6D296behLeZGFuIDMSwCggdOD/AEzUdzI7JEU24zyeuabJLd1EZbaRIm2K6kYBxj2zUUTyppqIVBC8cHBPFNa+b7OuEXAGGHcewqKd1KD7ygkHj1oRSLdrKrWJUyPG5OHUdMf5/pSWMgtoHSJDIu4jLElvfnNMtJD5C/KpGSc457dT1qS0uYFjnRysc4xtXBI5PP41QwhEc10rM3lBhgqGx+dDT+VdssRJAGAC2T70QEwXpQEEbSdxGePpUd4U+1QB1KF84dRwOO9Arkl1skaBpVxMCOnTGPzzTbydHQKruHJ555J7YNRsu+aJo3BYHDAjIxUl7G7LA5AZAxClQM9Of5ile5JDNKUsXbKySBgBnjk/45rQu3uzp6N9kIAQHIHGPc1UkaNLd2MbkjknAIA7k1LJK7W6g3jSREA7N2VA7cUyrEMFxFc2yzb2yrEBSPzxWnpZL2LSK4JDYy2PWq+5nAWJUACjjGR/k0ywubWaylXLJIJseUDgE85P1/xoDZD7RjdM6Jy5JxkZ6f40ljNHFK7T5jKkFsZ6CmabbNPdyrDOIWVyVLcYosd6X9yj5lIbAcDIY+tBI6a2hlvJPsV2XiADAyA55PQH86mtlmtdSicwpeQOmAh4I9CD69qbE1omu+VdWjxRtHuXy+A3POec/wD66LmWP+1IltmEESphkzkZ9vr6UAW7ia38+GSeEuUblAufwP8AKq/2+1ecsFeA9QrrtPv6UtxkSxzF8ANyBgCq2pSy3bqZClxEnOAmDj0J6007AW70xMkRtpWhlY5JdgwP0H0qS+hlSxT/AEqKaTIbAOWJ9TUt3JDe6DGzWUgKHKyJgY9R/n86y5mFxbEBWQlPvHqtMDSkExt3Z7csQm4gHKkE4BH5043SR6e7MjMgQ5Cjnp0FVLNluNPmhed4m8vBdeMmn6ZY3MmkSFZRNArfeHJH+RQVcmtZLPX9LS4i37FXDK2QwNVnijOmygTFUB2gZ5yOn5Ve0eWWGxe2trV5UwWygAAbPOfwqlp62cMEsNwjJMJCxZjzg+gpbEl7TXm+xraIRKp45UEn6mqtnbXE3mhI95UknnGBRp5SN3ZpzEhJ8thkHHpS6TqCW15ewwzB0GNpwSVOeRmluBBp9zFai7gaJkZ23MW559QP0p1jbW985ia5kgZshGwMdO9SqrwatMr+XcA4G9TnJJ6fUe1VZ5JbfU7iKS2kBYK0RXgY9D75zx9KqwEllHcOGiMqA8gBmwSPXrjmn6bqEEdswe1EwjLDcvBznnPt/nNVbZ/tEkp3GJwdrRluQOvNTW0AlZ3SVogpJBRsH2x7ZoBCWb2n9nPsJDqzHcxOMk8jGPWlUNPZov2tTEAeHBHP8qfp87xJdWs9rkhyDMCCSfQ063hgMZDzJEyFjk9/QY9qTYClJLzTELxpLMmV3D9efpUVmDJAU8qRATgKTgk/4UlssghRYroi3LtJhiTnPWp7a6YSSIkJlKLuB6DHTjpzSuA+2gAtislyUBzkNkEH0x60afbXV0gVczuueoyPoaq29yZi6SwlJedoBySKXTXxf3EUUuQuDtBwQx5PNVuBJZxNYx3FtLCDNuLMcnI57DpVRmihuU80NgHoBmrn2S5e8LQ3caglSzzDK5yODz79asa/bxWF5bsXJVnw4iUED5ex+v8ASgCi0UllertnBBQEp/EAeQQadPMYr1HUuF4ILdScUmryRC2W4dZBOjDI4JKdM5z2qeWzsrqASedLE8ablLc7s+nb+dADNYaZ7ZJFhYlG3FgPvH+VVmc3luZJY2GRnkEEZFXzFOmmBWnWQYDEKQfbketRw3kkumyxNEfKOQGORtPfH1qWA2JI20+MMQCAVXDHKgdKf5EhsVQyh1AKlujde9UkdRG6rjI5Hak0yeG5upjJMAI2AMYbDHjoBQBcsNQ8qFLZE81EY4LKDz0P51X0qO1W5l+0W6hjnnZk4J6darQwiO6cCTKk7gDzg1bgnkbUI9wQuRnanHNADLS2t4NSkQTmKIn5Se49u9Pkg8vUwLa4ADg7g/G70NQ6gjx36GS2OxuFZeSD6HiqupviRPlKMvBI4OM/zoAvTJeGWN47gSNHztfAwfQHP6VBNfytIjth2U5xjil1OW2NqjRb4wowuSWLH3p81hAbRJFucSBNzLJgHniqsA/UHN3aRSCARmI7mbb94VUvEdoFcxsiAglgDgAnj+VXWtbu40tJftCyRKPLKEZPsfSoJTNJAu4gKowVwSOKTQFLUkWOESlGjRsBS/Xn3pLAAWgyDIAT+8H9elLqUtxf2Db3Rki+ZVZsY4xj9OlJoUxOjzpDtCiQhlPOD1FIC1bAR2pKqkjEkL2/rUWlloQSDtBJLHqM/wAuKt3ASS0CRqInUfNt4B+tVrWJoYmUZYsc7c8GgCF7ZnuHlUl1OBgYAp9u/k3QZyQnTbnANSWcHnvKQyxrkBR0/CmRwFZ380GQoccDAH4f1oAgupmllWJZQVU7lJOR2zTJZJGkO/5+eCO4qWaKMsMjYynAI4AHeo7eORpZAGDhTnPt9KAFMe5m2goB2JGahV1dyAxDLjBAzUolZHc7MjOeelVHcMzsY9u4/Lg8CkwJDCVSRxINxOQG5zTGjk4JdDnjA61F5mIhu3AHoOMU2bEbAx7iAAeeTUgNkPUMQFB6dBVZwqgHIJ6jvUksvmPwpHf2JqFwwXnr7GgpIYxBRfX0FR5xkZyRzg1IHXoRgHg/WkkTBB6CgZFzszjqe1NLbccgj8jVjGVAHANRyxlcYyQPx5oIIy2QMYOfX0pvtnA64pxUED5hn9c0bQM+p9OtACBc4wMHrUh4lIJBHTI6fXmozwxHJHtT8EnkZBHUdqALMSKASckg5GDgVOpMjDkADPTNVUfII6A8Vct4CJhyNuOp6n6UASxZyPmJBwOOea3rn9+qDexKKq5PGMdvpWZb2iEnjHUg9jV9JRbyfZrmN4nIypYEA+/rVIBVFw0bujAjptxk/jzTnvEexAeICRDxKny4Hpj/ABqKHzLSV/InWXPGV5BzStdtLbFHjCOpOSFwSP60MpDZLS4kjt7uC4hMGCZIicP+A9utWLm5W600rPp7urjCXBOFGPT/AOt6VmwbbiAnLRDJzk4Ptx71NZfaLgPDGQysRtDc4PfFSDBVtPspUs3ngDaVcn35GP6062eaFRtkAVsg461DCo+0PlQ7A4yq/wAqlt0iS9/fK6xbsnBxigLDD5ttcjy2UPj5ucMD2/GoSskM4ZxlDg4759qmuvIjuHMJYozck54Ppn3pZgk6KVkBdeNi8mgkWXBx5a7F5OTyfpmrUGyXTVAgk81TncTkfQD3+tVYUlliZUbCE4ZSMn2IpLd5It8QlKgjaCOoz607AXILwNG6PblggwRt5zVaExpckSK8SE8FsEY+tNNvcabOxYtlv4W4FSSTvNcAzKERx1AIBP19aokmngsneIBHJDZLx/KMdu/fmrk9nbfZ0MEspkA+YuQQB7Us13BLEkK2chmRD+9AAXb/AI1Fpt3ZS5M3yLHtbyiuNxz29/WkxodYQreWZEsrgoxCJkgg9uPSq9lFNptwjxOolOAS4yCvQ5HrgmiS6tbK9AuZGAzwFcAj0/Cpr5IFRZkmDqVyGDY4pjLutWrXEcU4YkcBjnGfp3psTtLaGVhkHjcTznvVaIG8tFRZQrkbgScjA9vWodPiYo8Blw4bILHC80AdNqP767tQ1tOpWNvnbhG57D1HrS6lY26TJCHaVQwZvJcqpGO/Tn60l1PdxKJ3wYgwWMSYAz6fjUEwhe8luhb+RNOBuReRuxjJ9/8A61BJLPb26WcRguA7/dZCMH3P4e9QL58TGVJDjsBwVH+fSoViWVijOEU8EdB+Jz+tWjp/kxxbZA+8kYU7hn86LAREM+GKGUdDg4IH/wCunX90ltZI7KsU7/KsbZDNj/D2qdrKawicOQ8pBYJ0A+tULz7S1sLma1mYr8kZKj5h/s89KAM6NJ7gg+ZnPJUHgmrElrKsqBFUg8YIyfwqzZWypYzzTLKkigNtUZA9v8+9SXOnmNUljnErlfkTccD1z7iglaFO7QxsgZUQrzknHP1qaWaKCJNsMcROMuoz+JP+FS6hZT2wgt2KvJKAWK9V7/TJqzqCSW2lndZky5HJ4JBwOO2B60FFCdJRbmRWZCeFccVZNtdxW8E7IrxsTyDg8dQf/r4pLO/tLTTJEktkndvmYDgge3oe9Ocz3umnZL5UTnLpuw2ByOQc5osBTle2WFJpImEu4bVUZIz7/wCFTrD/AGjEpMyPFtI8hlJbHuemPao3tp4NLNw8LMhOFXOWOPbJPNTx2USaHbSNKYrlhl7dOSDnoT7Y/lQAy/2zRwxxxC32/KZEjGW9M1db7DCsYedIpAAscX8btgZwOnXnNUJYpRZOeXJHBHXPvVezEMrJLKheWDKlz2PcigaOlku7ew0xTIAJZQYxEeSSf4j9KwLeaJL+NpGZRIwU7SSB6H8MUXN203Iw5z1wRVe+WX7KsiQOWXliozgUWEbd2J/7TEqBZLaLC7dpJkPYg8DkHmrOv3MqWUEZi2M4K7xjaTntx24FTz3Fuun2nkXEk7gAku2duccA/wBBWZrl7ez6YQS1yyns+Gx3wf61QFyOKK302FJZHeRVG3DYGfU1fsgbbRJoxEzySSAtOwGCc5C/hVO5js5beJkWR2ESriRyxHsT69OatW+n3R0vPmoLRGB8svnaRyDn+lWgKtm00mqXFvHGrzDDPE4woHI5/EGqsF4/9qwReegHnbd54Efrx6jFVmjh/tgv5zBWG1c4yzHoD/Si6s1Dxo6kr5gZgvzHA79f60ragaHiW1mSJxaTme6MqlGIyvDAlj+RqwwWW3GJkaVV3uh/vewqe6urSwQzmwKIyASK5wzHHr6mueTUGu0kaO1aMOWwEGSp7Y/CmSzRs7+O6USKA4IBLAdRViwv20+Wa4hBXYw2KOSo75FQ6QqjSUjjssuhYtdggE+x98moF3yJMJA4cHovGR/9agokM81zdS3dzsMzvhSBgbQB+tZy2zXGuSzW0KzyAbmSRsKvFXnK3cbqGVJFHO4ZBHsPWm2sFuYnllk+zgMMEnBY+/8A9egl6sz9QZ728CiNElIwwU5UfSk1jzrayRSy+bJjaQhJz7gdjVq3tPtN8RNPtjbLb0XjGOOOtQ6vK1xPaW7szhWHykAADtk9eOtSyinMbqCwXzGXB5+Q4P4jmrelSKulorzlImbf5Z4I5/qag1nyLVSySkxg7SScAnIyc/yp2pQwR2SGAu4ZAyjGCT2pCYskyDBZhhjkqucgZ4qlZlbnVJHfeQoAXABHJ+v4U6zthPEqSKyvIMb2YDB+uO1SeHFumMryxskK7lDnBJIPUfpxQMkvGf7YoRGKE7trLjHrj6VHrlxL9khQRs3mMCpByc5xuPsPSmJeiebcoKspIwepwetM+ee9hBYwInLHvmnYC3eWs0djFDcOiS3A2oQcnp+dMmt2trcxOUd2AHzLkj/9dSarIJdQsUkBlRPm+YAEjt9M57VQu9iOm4ljI2BtbJpATXKCw0IPHJl512tGz5VVB6AZ4Oar2zRWmjmSIkIqZBPQ881Y1qK1t7GGExlJHIwjLyTngY4/On3PzQpD5eAVChR096AK2lXFvBpskro5llGVLjBGTk8VFbKbjExUnDEbjkAVe1OUy6QkAiCPGu2Nl4Jx1BqrPLNY6cYvJL7udvQsOMcmgDWF1oz+FtNhvbQXuurcSSfaVbjYWPH4DHFZb7bi+ieKQMiHdheQQabpby6Xp7s8WBLkhGXO0eqn1o0dBbC4uSzKWG3a/I54yKA2C/kFw5ihTMjcbVO0n1x171dubm1t9OlgYSI/l4UIuDux0qlpQWa4nnaNwyjaM8fQ067lFxcBcZYYYHknPP8AT+dADdPP2fSnikhZZNwbeRghRnA/HNVrF3eeVwrOAfvY4x9farl7eOqLEzY8wBdvtnvQUfT4HDJlSMEjoKNh3IJHNxqcpjV3ijQcnHHqajkCXVyrKm3H8I5H1+tSafauLeW66RSYJyeQOtR28jF5JdjCEHaCBwPQ5/p7VNxXsN1e7WGNY/LYyPgKo4J5/ljvU94jjSWjRxBtAAxweagmhOoaghVg0xXaGbqaZIXa7iQDKocOM8A1QEoaOKyjXcA/Tb36etQzQ+TChUqEck4B5BHXIp11m6uEj5CKwYkcEkHgfTiify7maABSNhO5c4HfigBksUYhTejFWOR25Hp+NR3qG4kLPy5QLluoHap70xvcW6gsBGCMdge/9efeo2YEOx5IHygZNJoDLuLf7HblnySx2rxkn/6wqiW3IMHJ9quag/mEhnx0755qjtPByQfQZHFQykSI5kPIAxz6Uu1mJIAAycYPemROoyOAOelOD4UAcEc8d6QEiAhBknYeDipJYtjqd2VIJ65OKb/rXRV5JPTgc0oA80gKDt468ZoFcljUAggk59amtEHlys24ykggg4AqrhuScAA8etSArGpaQlFHUkkUDLyW8c9iJCxMocgg9abfgSWUX2YFG3Y69s/1p0ku21ijThAck4wT+NJPGzKEhYo3GPYj2ppCaue0fstnSh8S9Nkmkkt9Q+0KoUDPbqR0AOPX04r3D9r74P8AjCz1K31+Lw3c6jpkUbStcKwKHcucjByFAI6j6V5h8FPE3h3wpd6bLc2kUuqzSKI8qpnd+PmDEgYC56n0xX6WeA/2jPCnjg2Ok36pDcOfIXzQijCrkkjOSMDsDU0cNSdRzqHz+LjNTTj0PxP0lW0uSOG4iaO584q6SEkHnGR198/jWtCI5dQd0Y3DlWJ2tkA9P8iv1H8XeC/hl8Rf2ltH0XTNN0++NlE8l/cW6qV3FGHlsQcb1IyQR/GK+P8A9s39mVf2d/F7eIdHRrbwxeTmKCJjkhipZh1zjuD+laOMLtQd7HdRxTslUVrnzzAvmzyqxYlVBywwCfyo0e4Dz3ksYBVMfK3IP0FXbC+EM0s+SzmMlVA4yR1NVtO2l7iRQI2A8zBGM/UevNB6SaYzRbNtQluyoEPlcndgB+eATRpMYlv7i1yUldd5zwox6n6Co7V5JWuEcLFIG3YBwoB6GrOlQPPFdTSjMSjbuQkEc8c+ufWgaZFGMXbyIS5UfeU4AGfWm6Kq2+oeZcIJ4iCdrAEDjr9abp/+gCYkb1kyoUnOTn1/Lii2RpJnZFZfLQlgTxg//XoAjsZo21VNzEoh5Cjkjrg/Tp+dNTVUTxJFeXCtE6v8jrnaEBBPp2B4PpRpscb3zGeUxxHILKOR9frTbpYf35AeWPDKvAyBj+tZy1TRM1eLR+qP7D9rYf2JLJYrGsLLDIqR9B8u7P6jg+tfF3/BQDQRof7TUt2oRYdQso5SQCMNtZcH3yg6AdR9a+l/+Cf/AMQbC00rTba8u4Yri9BRYmbLMU+UMfrjv7Yrzb/gqNBBqHijw9dWdiVNq37+7GMMpxhRjngqx5H8Q96rDVIKlKMjwKcfZ1os+NLORPtSOyM4ZSNo4yT0P4GrEbeTqXnxqsVwoAAYZGKzra6jyHDgEHCt0HXoDVyKGSXUgZnURhWyGb5sgfyoi76n0CaaJJ2ae/LSOoeQZZs4GabH5C3qhnaSMcHZgk1Ua8R5yYJEmiOBuDZHHpTrq+gjvkWLfscfLvXp9T9aoZYv7i2kv4IoTLDKh3iRh1+vb8qh1axubecK0QMbcrIhyD+FM1Rz5kAyHVmAYqccdz6069ZftUW2ckK2FBOQwPAz7ihgJqEKyWcKGViB8xCnAGD0NOvMfYLYCB2kbhjjAA7Y5p2qq8QQcEPk7kwR9Kfe3fm2FsRISDGQoOCVGcelAFS9sc6GQZVKsyr82SyfSthfE+qxaJa2z6hePZhwJxHK2HQfe+XOCeB1Has6aSSPSokNu7pz8zYIY+1QrA39mMVl8qUcmPnI+hrGVOMt0ZSgmfpB+wj8R9GttBGkRfNZXZM0bXLqZC3RsgcDGBz7+te4/tPfAjSv2k/Ac+k/JB4ksVabSbxmIzJjG1iOSCueueoPavyr+BfxGk+G91biSR7a0aYJPKEDBjyQc9eOmB6j05/UP4J/FZfiKNHXTbtLu+YeTI8bHapwSCefQev864qVSVGsoPZnk4pJRa2fQ/JS/wBA1Xwrr2s+HNYheHUtMnaGVZAC+QSCD9CDzn0rJtZDvmABJbofSvsH9sb9jHxr4a+Ius+MdDhk1uyvHkv7wW6hPLLszuMM2SMtxgd+nr8jWk0UBuUmhe0lUkOJlzgjqAfwNexOnKmrtbnXhcTGpBRb95biWmZWkZU8wryNo6etLbzA3UjNEY1VfvHAGcf40umzQyz3LpJ5cSDapQ43NySR7cjmiKXZM6ZZ9www7k9RWGp6F0QWpDzAgFmHDEHBpl07CRcKyM3DHOR14/T+dTW7CS6dQvljAOegJxzUd4cTxDIkcAnaTnZzjB/wFNAmRRLuvYzGd5XkqeQRU2reYVUyxq25xgquNoxSXFyomiBCxEAZxwOaL0bkTbOAxIIQ9D7/AJUwK9yhUpH5RQY4J6/ifypbzyfsyB5SexBAA/PP9BVm782RIg8quQOABnj3qC4jjktSjxgvkEHHK80AMW3Zrd2VlCqM/NgZ9hTbZo3UxlCA4J3DgD/9dSNZgQgMzgHkAHAzSOrBSwwFAFFwFt7CNMCS7WJMkt3NNsN1qJBCBcRkkK75z+H/ANeo7Vw2SVBJzwenXrT7Vml89WJUpLsKjgZxnj8CKAEjIDkyKW9s8ChJYp7l0fCgDovB9v6UzaPNkjJwVbB5+6feprSzPmMFbJJzkcZNAEHlKL4EllAH4H2qSaAG5jKMRkfMCcj6dafdRSJM6cs6jJ9vrUUbSJKDkZ6c0AOvnIkgXzAQOQvQn6VBPIVeMMB5ZOWABBqxfTedPFlTGmAdygEfh7Ut9bR7ojHO0hYZbtg0Aa17rDJp06wKYQyDzPKXBIA9ffJzWRD/AKosHAHXJOSf0q/G72SOCiOpQbixIBHH/wBaqcO07jtLDHOBx/8AqoAktxJKm1Y9xA4A6kd+KrQIG81QXZy2AO1WrN7eVWE5kVBnAjODUVifJVpEIIVuCxJNAdCGzkDNIMMCDgMTjGDTpEPnqikyuRnI7j/GnWRXFz/oysQ2GfsM9MfX/GoYJmS9BUtEVBG3oOlAAsbGUg5BHUA44qw1vGJ4NjOGx825sjIB6U1HY3aeW4znBPX9Knfgpv8AmIJye9ABcWRHkyF9y9Sq5yR/jxS3rRSOUijZMcjPOBTZsR7SpZFPGTkj6Y6Yp17JsQESI56fL1/xoKtcaLLbASZAxPVT6Y9ajhYiBSIQEB6EcVYCztYMy229Tz5oXO0fWksPmsJCz4XkndwM/wCTQJojitjNHJLEwHONhOACOtSwWuY5C0RcL1IGQCfX/CoreX7PBIuzzSP4l5OfbtV2aaGPS42hIWYyfOrKc7cfln/Gk2Iq29spnAEq24yc5GSOOvrzVeO2YXbmTY44CMuc496kt2Uyneu8/wAJBwQPzpIZPKviEykoXzEzz0PP86FqBBtjOpmCE7WHJaRjjP1rRR4obsQXJCE9WU5qtdN5k8RKqX7lBg1HPg3a7WEhZcCN+lSBLq8yXV6rx5wgEQBOcAcfr1qnchWQAZVs4+XoDU2pxLZOjrbtFuIOxBkc9xUs0SvAeELYyccE/wD16bAjmWRrM/IGJGMjkHHoabZQyXNqVQBiME544+tTi3X7EZI5WHJBXkgY/rUNoyLaqzBwCSNyjtQikPtlZY3DblxkY5NRWOZpJXTa4ztH1q/pd1LCs6xbJUY5IYZGKr6VbSPLMsuIJtzNtJ42joQPeqsDRGrBr8xykwhF5J6VO8O6ULDMJG6HccAio1DJdtgeaMEkjn86WQSRXCrJE0aNwHGApHtzmgkY7NBcIrjAPGV6cVLfXUERiZTlXOODkKaS5tY/Osnin81w2THn8BkY/Gpr4TStL5qYB6nHBHt/Kp6gNnfdps2ycxSjGATkMPTFIPLbSpJEgImHJcHjjjGKB9kW0dXjLSbcqVOTx7VLDazS2u5HURAZIJ5PtjjmqLKdrdKYSGfY5XOGIBA/wq/o9xH9nm226Aq+RKOSx9aPtKWtk4+ziSU9W2BiB6CmafGbnf5dxFb7Of3g4IPYCgTGwvbtqV20wfzWXzAU4UHt/wDXxT7Mk3ZWKXyS38RwCB7fWnWEKwXjk3EF6SuMRjA57Hv+FOns0m117eeF4ITghUfay++fSgkZdiVrgDeZ36AcE0r2U1tfW7XUaxRMQDIrZAPuKmlgj0++gk0+5JmkOCZ2DBfTAx096fJPevLAbuVZwWIYx8bRyTx07AfjQBVu3t5Y2TDnJwSRx+VTT6FHPpblL3yJ85QZwCMDt79KtakkN1ZrmJyH4JBxn6n/AAqlb20fy8vhCMAnI+maq4GjaQ6y9k8SGEWzIVyTgp6ketNt7g2sEtsbXz3Ef33O0E+uevX2quluzsc3sijdkIW+Uf1ot7N3k8mKcSbjgO5zz796kB9jNEqE+UhDAgqRwc9jVOyjeNJ7T7XLFAzEbYzgqpHT880/Tb7yDMs0SzMCQueBnPcU2G5il1WQXKMjOpdVjHBJ6flRcCXTBLHeLbxXJEC5BklGW9zS3Qmt9TcMiOZMfMpyAOMYqpPJANSQ7Jkh2AN2yR3z9akmuYpbkRwFy6DJJ60XAtPcHTNVAubTzwBlOQVBPBJHqM1FNPbPrCyCExWznLNHhDnHp9fWl1CJnvF2yRyy7ckhsjBH6VDcQTQGCW4h2pu+UIM7jTQAr28WpPHC+AfmyWySc9amM88V6GMwkOcbz8xP41DdoslzGfs5t0CjDH+Jj1NR3NrCLyE28pYqvzk8DOeg+lNg9SWWd4b50exIaRcqoycHj5senSktJLf+0XtbtngO0MwOQQD0x+NT6jc3RvIQGDMwRyytg44OB+PFVnvp5dSE9zYvyu0SHaCR270BYksbV5LyVVk2xAZUuc8989/wqewlW1nKvALtXBHlnqc9x75qJmhmvDs/cJsHLZJJ7kc9c1HFKtrMqhvN4yG5P60mAQ+VBeSowKSE5YHoPY96kSDZqEiwzFolY7gDuH1/rTGvBJfB5IlG8bR5aYA9Mn+tLM8LakjxRyRO6AMrNxkcHjNCAtKTBeJIOgBGB1NVJJHS/M00YgQkDjABApLmTbNDhyjM+MDnsev+fSn3QLiMtIWAHC9QP60wA6zZQPGhkEsMrBDsPIyeMVPrNvDPby/ZbwsIiGCyHB9wfb6VSutNkmtQ/wBnLxn+ILkY9f8A69SraWssDCVyw8v5dvdvQ+1TuA7zvtFh5WxCWBDHGdwNSPcST2LobeTyoo+WVQQMDn1PPpVXRLM3URRrxFdB9xvlPt/kmrNnNeQyywJKgAJOTj0p3AzoJALZfLyFIzg8fmKsadJLcxyosqRIWwd3T3qayQxsVaEPIMkhQPx7VHHHH9slBQpERuCKc856Z/KmBBZW81vqc6faEuCGBj2jHHvSQQCPWyslliVRgFRkk/8A1quzW1pFfxTQsy5AyA+Tx2pbxZItUtJ7a4LiRsOrnaUHY59Pak0BVcR2N8DcRsUPYHBz2496k1O3jiu4pY1ZUxwd2Sp+vFWr0zx3Ed1dx/bIDx+7G1l7DJPH4ioNVDgwIbaRBKdwDYJC9iaQC6lHLFbpcpMZ5CRhS2CSBgZ9h0zTdSS6uI2ulg89XHzfu8AYAzn+VF6kT2n+sYqpXlTjB64NNDs8QRpGCYztBIwe1FgLKAvpsKi0WKNfvMFzg4/yKoLJBLE7bZBL0+ZSBj0I9at6bqU0mmzxebFIY5SuAuSvfk56n0qtDI91O+7Jy3yluRmqHaw/TntjCyzMxjAwNr7cfU801I7ZsxM7kdA6yYA+tJFa3EM0yJCjhTnCDIPrmoczLdmOWDYxG7CqMew+tTcdivNDb20N0pPmM4G1hyAO4FJpLQQaasCwsCSWEu7BJ96SeWOaOUlWJU4CHjH/ANb6VHpgle3JBARWHBGST7UmK+hqlxFDidDkgEkHAxTYhGtuTExJLZGSSc/Wm3RO0DJwxGcDI/GpoLP7Qi4lWJzx8xwKYirDcqXkzyVHOBgVVhkBaby52IY5XePfkfhUpSWMOPl2Z6LkE0xJ7dyYnDF1OSCCMD24oASO+YoyTxiQZ/h4I7DH9ajDqiyOQ6EYxjkniiREUko+DnGOppEZooizEOM5+Y4NQBCrqxY+YQemD0NRgsVIJyMgjHarLzedEP3ahh3HFVpcLgqVBIHGcimwG3BzjvjsKgmcgg84Ixg05pSp5GF9MVHLhlG0E80gGbtrZGCDjjNI7MwB6c/XimupbK9ABnrigrwOcmgq43hST2PbtTXyzAH3/GhvmI7+1OweMgEjvQFx2Mnj6U+NRPtj4BJ60wp1wQM1Zs1DuAQCRzmgW5QuIHtZ2ilRlZeh9aZyOQMkfjmvW/h18NpvippniCxt44he2sSyW2D85Y54P4j1rzLVtA1TwvqU2m6xZTafeIOFmQoW+mcdcdaVxoo8kHv3zTlOenJ6U1QSAeo6YqYKcjjB7egouDBfkBB6EVr6Q6mQ7wCpGNp78Y4rLiRt20ZOelalrBsCHABzyq8saZJcjUSF40O1lPKg81ZurkRSol1GTJt2qCDkDt2qLy47mF44kZLk5zIQc/nT7u4maBMoHdABuI+Zh9fbtTbAjVMuCJApfgAnIFLZGdLoI8KXIZSMDjn2pt3NE91EyQeSMAMc5Pv+NStD9kuy8cxmVgGU4wVP50gKG5UneKZTAyno/TrxVnzDb3CmG6VQvUpwfwNTai7GKOUxBgoCkbeW9Tn8ai1B4Wto2ggZCgw4HQ+4/wAKe4DMPbzBoJUkzzndgg/jReXV3cMHmKOuR9wAHHvT3gsGto7iFn81FxIhHf2/pTFngkgEUzSRqo4CqMHnqe9IC2t2b3T3iNqvynHmBcHH1plr5G6KORShDbSyrwo9cdaZpVy1vO6pcAoqnAHBIzSyXAikQqgDv8wBPOc9CKadgHWsaRXThw6sDgEtwahnWF7lkWXY4IIXqwHripJkuImWeWIMGbcM8r78ipZ1F5YYhtSJI2BLp0Izk54z6dTVAWLu0DRb/tTzyBQ25uGz6HtUUcVxc6ZLCLxYsvkDbyOef8irNncrPA8Ulph84LqcgDHT8aopcQi4mjkSSJMbQrHBqBWLFm7swt4yDtAKv1JPvQllc6deDfGGDHOwrj/P4VTkuIId7xOyMgwUIIJPsKtXURNtHcrO4nXH7tmG0qe/4U9hofqL5IkEOH3YwBg49KkupbW4syEtHEyqDsU7gw74qCIz3sb7QpVMHk8+5IptlemGdcqSQeccHFUA2xe2mJV1eFzgKeQVHU5H9Klul8mQhdrqDgMpwT74xTZnjFyzquxXPOOT+dT3F5bzW6nyjHKBgt/C2B1FAanQOlwtss8wRiW8uOInLE54IHtmpo/tVvehri1SVkwBGp4+pPfHeqhxdXjQ2EjzkyjMkuQqgkZ59cdBW1bw6hFq8Nolqs8Uqs3mMQCuBxz79OPenYhMyftUX2qVpEVWByFAwM5/zxUgtFvrm1ht5SkrygMoOBnHTP0x+VaMRt/MuI5IInO4qzEZ2HHY9PQ0ka6bY3No1sf3lu25pFbLbieeM9qGDZVl0ySHWrq3j1GNo4EQMJ+R05APPOTznNNR5FhRJGMsYYnPGB/nNF4sZubt0nMwkbcSc5PHJI/Crdvprx6fECyBGYhFbnjHJx6UhmTFJ9ua8hTdIkLEOyqQPTINT3dzbadbCOGMpMVyjSOGGfer7QS2FheXDGIxRxrjYcMeRnj8awJwl4+d3zt2GTQQFjbvuluZ7mSV2Gct90fT/JqZJrm4A2xPMrYKhRnb9f51NNp8NnZr5bEF/wDWB2JAA54FOnhkWJOVIK5yDkKKaRSZBK0P2BV8pUl3EySMuSwx0HP8802W0ih0yKdDMHkGWQ4JJ7Y+nOavw3UVlaMZESSVh5arKMBATndn8xVi4sofsNrIJsEqx8sEEIOMd+/NNpIZnHSr77FuRi+F+VIhn8+vPFStJDdWtsRF5TpnJORke49Rg1o+fDBpkaRyRtK2MyOMqMe3HPvmsvUrm3aEwQQzxyKAzStgJzy2Ov8Ak1LArTNM9rIkUjBH52Docfhmn6fbMtoDcW5KFWwV4D/r61LJGLTSmmSYu7tudJMDYAMDHfnJrQVbx9MhVrUO0iDJU8woeT+J4oQ9jIsrSK9hZknFsTklm5JPQgDmtOWwubWwtpETNtKcbmc7h16jrniqiPa3dtElkNiRNjP8RYHnI/DvV7WLG5+zRSvfzlguBER8qZ7jj8jmqER6vHaK1ioZDdOoVUTovTr2ye9R67bz6WttC0QJkO3g5Az60y5O6WItEYmUqFPTgY5B9TVnxDPLELfMm4OxKk8lj7/Wi4E2o6nYWmnB53SARgIDGuQ+OP596jsJxPp8U8e7yphlA/BOO5qnrKtJbS+fboJSoYZXIXjPT0qxZ+ZcaZC0pWOUBjtjXII9SM8U0BJpXk2euXM1xEJ02BI0OCDzkt/OkuHiu9VD24YJA+9GTK/TPOD7jms6wM814ywWzySEH94AMLjsT6VNZ6lf292ba1jUOu5nLc7O+c+1UBoeJ5XvIZXkABIO1BxlgOMe/aq+meHrqbRoJWuIkMqmRoxlTjHCnnGQcjI9Ko660z2sEoucueSGUgYzzg1MJo/sTy/aNybAvynGfbHXg96V7gWtIiisYpRKd8r858zhfoP61Qe93ak8e8KWAwgbJA9qs+HkthaP9teSV3cmPa2evQfh6VXsb63g1OcNGzzsAigcEAc57+v86YdSSxkMOqyRByGaLPzglSM9vp3x7VYEMVvPi7JZJTlFXnGPT371LY3ZfVI2MCyhiVVAvCr6fnz+VVfENvK19Fc+S0kyPjy8BQoPBxyKAJYpVYoVRQoOOBhmGe/0qO5CXUwdVWMgbdzLtHBNPkjEMkTAglhl06bfTn19qLmA3M8a/MIR07Et15pWAxb7TzNqULl0nSE5CD7ob1P4dKn8RXhYR28SOQMYdVwQAenXoeRV9IopLhdjbFU4Zcgnr/SqF/CxvkkR5MICNg425P5/Siwm7DJmnOny7o0jd8bAh6Ajg1bto3svDs6i5KHYWIUcgnjPeszVYla2UsJXYsFO0Z+mD+daV00a6eto8DIyr5ZBbJZcdz3PWi1hXKGiRW/2OaV2WUlclicgEnH6e1Q6HZG51GebymuoYwFLOSExnqORzUy2wg0/YFEaKTgLwMehq9oUd7DZSyedbtFIzRxwgfPnHLfTFMdynJavd6tsto2Kbslc9FweM/l1prIJtRhjA2BDgs7YA5GPw96WyuNtzMzMSrDbgHB4ptlLB/aTieJpldSBgcqfalYYa3C39qWykrKVJJfrz65z6VFqAcy2zhsHdhsnjGDVy4ZY9Wj8xJWWNc/IylSfQ9/TtUBPnajG6QF5WkGFOSmM9xSsAzVVlmitY4WUxAfNuIBz/n6VBdlbhEhfciDBZlOSMenfFT6vJIl3blIsSF8Exj5R/SlvIlttTihYEsUVi2QAfb8M07AM1yJoUihibzUVRtOclQcdR6c1LfRwW1kBGxkIALueATjoP8TUN27QawQYYxFsXLhiT7fp71BqF1/pUcOwFWyNo5BqQLkIEWkoysBK2Sx6544Gc1S052ui0rKxdRtCgfdOeuam1WQCziRSySnquMYx15+lSWyQpZ7WDo+zjDDr15+v1oArW0cd3dmNnwUG4gkZIzyBS6nO/lmGOQIHYYDHI/EZ61Z0nT51tJp3wWyQ2Tgjng/kKpQg3ty5LhBCvQoT1PUmgCzcuNPgfBDBVxxyTkVFCj2Fi8jgSb1J6ZC/T3qOWNZ7prdmJTA3Edwc/wCFWvEBSKK1hhwoYKHGPzoArWdiTapfLtDt8wAwCPT8aTTrV7tLm4MiqFJLZ5JI/wDr8U2e6+x+VAjEq6kDaCQPXNS2WbSwd8lSeSB0OTn+fNFgKlpFLc+ZNlFSPO6MggsexHPb096ZZb5J5ZGTKgZ46/5FTj9yrtkjcTkk9T6UnlfYLUsX+V8/KeT+H1o3AgjlDTF2QuGGCe457UBWGPkwGOVzxk5qeO0uEszcK2QX2qmcH649MVCZJSyMThm5wOMDFJi1epnalbMsudpQ5yc8c+lUWG1sHHHGQa278CZS24syjkEdKwEy5IPBBJ5/lUNWKQKqhScZ6j8KXHy4UHr355pMgZGCpH50r8MAc4P4YpDJFDK4+XBFSRtlxtAB9OlMLZcY5IGKeIs5JJBHQCgTRKQQpPVfQ8c1LndEQVDBuMdvrVbblTzkjr6VOuSiheAxGcnNNAizMWijiG3crEDI479alRGaVQ2QBznFQsNmwZJXIzmrsUpmkGWLjaSOcHgZqhomtbq5bWInYkNCN0RDFWQjng+4H6V1Pgn4oeIPCmsNNb3oJTe0LuDlWb/PtXH2yCe7EjNhSpOB1IxTrUwwXL73BU8YYnGDUWujKdOM17yPtP8AY18UyprPh7xBdSmXUdSubxbm4c5DngqCfrjBHvzXtH/BVjSWu/hNot2G+VLlH2gEj/VN+HavmT9j/VbSw03w482o2yJbatP+4lkAZotv3sfWvpP/AIKE/Evw/rnwk0iJ7dtRO7dGscwAY7CATg9Oc8VwYeooOcZHzNVT5rRW0kfnB4aKXNrPLPOqyTW42YHCsR/PtUC7rVHXc7ADlicmq/heWOS5uI54iskiA88FACWPH0rS024VLK7lEJlWYbQGIOD3wPWu+LufTR1VyPSLeJ4L2WaJ5UccsDg5xxSaTqD6bo2rxJAZzdSJGoc5Kp3P15p2jJdS6PPIsYeMzY+9yoHXIqGC1aS0ungkVJo3yY2OBt9v896ssj0uKRpJ/JYIbaPfskGcnpkdqdazyGGUTjErjBdOB65x/wDXq5oVog0SdbqSNdSlZiAp5Azxk9hj1rLkLpvJXKAAbgeM/WgpDtMyLi6EwW4iEfO1cfTPJ745pdKXdqcyw27TEIMgZIUHoetT+G1YJqEoOVKBGXHJJzjj0Heo9PlmiuLgujLEU27kOCB6GlYD3D9kTxBaaRr3i3ztWi0eS2hSVLiU5Kruy4X3zt/Iete0fFWe0/aP042OmXIbWLMrLbEsA0hAI+Ydcc/qPx+LfD32uBtRa3leOI7A7wPtYFTkc+o617h8FPjLY6LLbTXti134reUxWgUqiy9ApYlsDPQ598da4ay5HdbHj4ujNe/E878Z/AHxh4SuLrU30qafTre3+0XUmAVhOcMMg44JHI9a4SO7jubxpIRgx5jBPJxxn86/VD9j/wAaaPqWkeJvBnjiJH1O+nkkuYbtFC7ZDkooJI289MY5H1r5j/a8/Yd1r4TavfeJfCETXnhadjM0Y+c2/UtuYn7vIwQPTPTJ9GhCNSlzReqDD1qkEvaao+TbtpGkhU+WkQHIRQCx9aZLGFkGef6VZiAmkJMZiaJtrIw5B/lz60+6hjW7O0FAxzycis79D1oyTV0Ur399IgLMWGPm6nAPT8qfeW/lOG8soQoIJ5AHt3qXUIDEoUnByDlDz7f/AKqh1OaRzEZJDITtJwefpSHuLqESiwimW5JjOP3Z4Kn0/Go5h5lsiNGwYLycYODzV2/SOLy2jjM0eVZfM9O/TuOfyqTUrpp4WlIUMFA2jj8qpDKzyT/2akKOQg5DEZOT15+lQS3Ecdqq8iRmORjt60+Rd9gZDdvEqj5UXnP1HWpLlw9jbA26BzyWHDY96GBTmS9bRH8uDzojJuBz759favuH9nHxzoV7penXvg69XSfENoim40u5l2pPxt3IB9Tn6jOM18TxSGCyZA5RC2WXnHtV3RbufRYlu7GQwXcTF4ZoW2up7nI9cn8zXBiKLnaUd0cGLw7qxTjuftf8OvjNY+P7aTSdetxDfIBHLFIAGXvySeQcccV5HqPwL+Gnjnxl4z8OiC2ee5gjlkeIoXhclicEDggkHj+93r4H0v8Aaa8XSeGlIlii1u3YRR6huCzNEAcK2M/Nzxn1PXv3Pwf/AGnbaw0+0uVuGTxU0jpcTuxzcF3BCk55zgdc4ycmm8ZWhBRaujzFRcfecdTnf2j/ANlfxR8JvE1xqKaav9mXGBugASFhjgc9DgA/U+9fP5uDFrEts0bwXKL92TAPTOPqM1+zXhP4jeGP2gPCA0LxBCC0se0hmw2SMHDdfyz9TXzv8aP+CdFxrrLJ4OUz3MIBF08g3spz8jHPbIxgeuTxRCvGSTXUqnXqUZcs1eJ+dmnSMdUcSbXTbkA8nPOePyp9+Gju4kICAruJHWvf9a/YM+K3hDUHmfQ7kW4GC8YWQBQOcfP+uR1rj/H37MvxA8JXdlcSWttPFdootZlyFkJGdgH97Hp7YNdid1c9Wniqc1ueXRuBexMFEpHAQjJPYUuoyzPFHnaiqx+UD371BYieTU3triIxXcRIeIdeMc/nVzUG2tFuUBVOMkYH0NNO50qSkk0yg7PCFLLiPIBYcn0Bqa9j32skhncyM3y4HQep/wAKbcyF5oowjADqWPyj6VZuFC2x6E56Z/IVRSZWkJW2+8CQufU//rp0TjZkRkbl79M1HOjm3cqCAoyN3FShwICjDBxxjrnFStAIbSJfIJZCCVPQ5AYY/pmn2luxR85AY7gD16880tsh8kfvMDPQ8VLaTtbwKcqzCRjzzkZ4qgK1lLJDeTHdHKA5DFl3Y6c+n6VNGz3F88kqqyGQ7SnHy/T1zUcLCS8uWZSTJJuCx8beMEfpmkMiw3TrsZSvUNwcd6AWotyp/tCUNDJEAoGWONw6jvVdoljdcBsHruOasSwsbhmDEF8Ehuc+mKbPE3nJsIkBIBxxj35oAhuIyQrBiT0x1H4VPdRMFiByhIBOOtJLDKt3FuIEJPcHOalvnQyOsb7ih2g9j7/jQA+ebfasjOQWGNwOD/n2qC0VZISGuIokUdcfzNPFvI1sWcqOAQQwJFSWipH1QMy8ZbofwoAq2ky7G2lZASSGXofpT4ZPOeUYIC8YGTkd+Kmjs7YszhgGUHCcACk04lQ2xsg8ZYc9aAKsMmxp0y0TqASG6EeoqS0ANwrq24Y78j61NHMYbq5d4g4c4GBnHsKYk0D36IQ1sjjKk8lTQAuoRPBewbkAUcny26g+vvSTOvn4VSuecHkAemafcFFvg8cnnsp2kPkAj1xVq5AljQyqUVu+OTQBXuSPL8p9pBwcdiQOP51FPGywIRC2wKcn+tGrrbrKn2cSAkj55TwPXirVzFcyJhGErumRjnPqPrQNMiRXms1jWV9gIO0tgfiKiTzQjLs3gDrjjFSCSA2e6SORCBlhtBOfoP6UtvFPNZGWOQIAccnBPtikyiS3fZaEAogcglcZI/Gqhklld1VQ2Bzt5qa2kCxurRbghyeeDk1NbyAyv5YCH0PP4dKkVipp3mC6UqASQRtYZOfWiWR/tQEwBCqQCo5HqP5VOsAN44J2kAEMp5FRWTY1CJdpcFiMsCeO5NVYkqzLukOxyHz09v8A69PuZslMQFGxgyjgj156c1YuYRFejKkKM4fAORT51E0Hls21D8wGeM9jUgU725m8tJGld0TAAY5OB2qa8mknKTNCsEcg3Lt4B+n+FNvmWeONY41QbQG285P+NWYLa5g8PwB/39upLLIcBl56fh1p2AqidxahCAq5OAKn06ZlgaMsHD8bCeM9j6cVCfLkiZXbB5x7ntS6X5f2WcyIwlVxtYc5FICbSyWjljDbZf4tozn1/wAaevmQyMYsNIwwCwyTUOmoY5ZWRjtXOc9vX86ebkG4jBwD6cAY9aspMQFvtCDcY2OCce3WnXDvJeQbQJI1YjaeuKiNwqX2FZXB5wDyRSzf60NgqA2Ru7GkiSW6VMgpCYnznfnOP60moOrKZBICVwCBzniorv5OBMruedo65p1xHL9ly0WwFTtPr70rWKuPiaQoJGwU5GPoPSls54GtmZkldRkKA3Q+uKTy1hgQs+Tj5lHOB2/E0WBmW2kWMAK5xjoMduaLhYktd1xalreUFC23aeCc9KZZFUMgkBIVsbQOT+NS2AjdJY8/OmSdvWo1iupr93toBdQBcMqcsrZ4/wAmqBkmmw+Zqt5FAQEjI4xkn3I685q7d3I03U2ZlFw2AMhTnaRUVnGV1Ii/ga0E33plyGIHQH37dKrySxWV+6wl3Eqks0pyMdgPQn/GgksancQTxQZi8ohshz9457UQrFgLHkLwCxbJP1rOuXZ1UsSSCCE6/XFXZJzb2akwOqc5fbk/X1oKQr3LTqEV8IPTGM96WG1u3jm8uLeEG7kdaphLJondZZEwoI6g7s5x9K0rKeW4jiP25Uhc7WVeCPQnntQFjNtrpkkdZLbDZzuZQSfYGpYAjbneZYgSB5YYhiD3/CpY/tAjePCMN+Vdm5P4+hqN3+z3BX7JJI+AWKEAH3zQGiEwDM0cTghW++cn8T3zVmGS4tL5HQxTn7p8xcgj2PbFU5NsuoFzG8EYH3C2APf/AOvT5rmJmjWFiR3yec+1BJbuLiZ78x3NspmjXCqOQV65+vNQ39xvltjNaLFEcrlExkZ5/SqU8cq3sMiPI0xHAZjj2wPyFX2urp1EM0hzk43cge1AFa4NsL0Na5RGOMHg4x0NTy3hUW379WKZyhHIBpJt0UaOIlnO7oDzijUV81U3QmIgYztABH50AFzdSv5DsN8fJXjnjio9R8pY7TzbeVHlJYOBwo7k+5qLEPlRhLphP1CjkfTH9at3Mci2qFn34GFycjPpQBXk8lbmJo3ZAPlDnrj/AD2qeS0uGmjjQeYX6c4wO3FOvRFcrArwgSIwYleOQOOPyodyksTBmiwwy4yD06iqQFfULe5sb2ImNWG3sepqaYF3imEZijcYKdBnvzUF024wSR3G51cEq57e1XL37RbCJfMV4vvA9QPpQwGXMbWTQNDcDzi4wCAwUU7ULaWKeOYETEEjd0BPfH+NQXbrNPbvs2DG1jyQR61PqqW6WyPHcFJVbcAGPT0+nFTsVYfqLIttJM0JXYN2cfd45P4/1pJIrWSxdllYTFAVj245789KjYzSWQZn3BueRlSKt2hF9ps+6NVMTBGBXBI/vCncLFfT4PtVooknCALgIw5/E9PzNWdM/eafcpDH5vksFZmwQh7Y74NZ9u0aq8a7iysdyk5IHYUuiWqWN/dmOcxC4QFkY/Lx6e9IkXTLqCK+ulmgy6gABhgE+v5d6mAhl1eZhL5NvKRtQR8rwM4P1qG8jnTXSGlSVPLAL9AR2/H1pt7GbWaBnDFC2CV560IBZLOSy1PEV5vWQ4bnBXt/kVFFd3kN0N0cbjcQp4Ix7ilvRHNLEyqyFW5fucepzVu7SCK3SSDcJN/zBzkEH0PXNVYLkOpRI3kyNGExIS7Kcg5HA/OkvZYmYLErIpUEYGMcD61Zv1E+lEl1xEdwQ9euc/gcVDcG4ktEkURADgjPP4f4UrWALwQzWCQpcSP8ozg4IOfX681KyzDTmla5UyBNsecFh6Z5qC2kjubKMorE5IJA4J7EUkZtVspkZWBL5yeOR2pbAJZzXkliFm8ohBglRkk+vrTo5U3Mm1gU65+namWkcZWYrIVWMZ2k5Oc8D8s1GhlWeRl2ldvRv4s/4U7gJbXNsWk3ZR9/bAB9/wAsU2CK2NwMzPHGDkANz+dOt99tJyqu68kYBB/DpTJlaS+LSqqEqCqgbRj6dKbuBIqK1/5cF08Qbgs0mBjvmkviLO6jxMkpOMsGyKr3At5GVhAAScFguCfxqCSAK4KqSBj5T2qQK2pSN5rxqwZeORkD86saCQ7PA0yo6qWAfgH8fWql3iVn2jk9z2+lNsIG+Z3XJTIyentSuBtLJGt2GllxETtPGQvuBTbm8TdiMhk6Arz+NUBBLMSRyoXORwfSiIKshDFkVcZOOM+maL3Akkuf3CxkESFs7s5yPTFQTlfl5AY8ZPFPKGSYfMI1B5Y9BQ8LGZdwAGc8fpTAIxswWAyOM+9RPLlgCA4B+7UsrKABtIwc+pzUDrklixA5GOmB2pWuBEH+ZhyB1APOBTVOG6Z4PT1oZCMEcgc9e1IV4BPJ6k9RUgIx35zyDj8KhkygznA6YqZgPLGM+oqGRt4HAyOOelAEZyWJY5BAwR/KkHygk8A0mMYB69aHbI6AkZ464oANo4BJBPegngg5JFAwQpIBJ7+hpGY8DPUYx70APViQcZJHaprQlZATnnsOKrplsYHfkCp41xKDkg9cnpSZSPe/2VdYGheO7lmQpb3ERWZyeM5G3B69zkf4V7V+0t8MLH4heEJporIQ6rp0LzrcIm52C5JAPGQRjAr5n+EV/JaeILVUkUnzUZkKZVvcnpwAcfhX2pp/jm80pGt5rI6naTgMhjcHZ9fb8e358c5NO5tCPMfnVqXhfUNEtrWXUIlVLhQ0cqE9ScYIwOeD0zWYGIfHTBxX2h8cvDGk+OtBvpvswtDbRtOQwKmN8dVPTj9c9Oa+L7VFUOuSzIxU7uD7E/Wtqc+YmceUtWoYOCOCDnIrbsJninjli5k7N1OazreFlQAqQDggnvWqltBK9uYJJEdTlt5woz+tbmIst1Hd3s6srQXD/NnooOefwNMF0RGIztfywQCvXj/9dR6gk9rcbnRZl3FWdDkfh9aafLMq4DIGGNq5IoAfbv51pJFLbrLFy3mEkMp7YP8AjUebcxttMirjg78g8dfWpZbb7JcOIpw6eqnIx2puGjdd6YLHggYBoASJvOgYecrMgC4PVvf8KS1nmW2kjdVYFjgPwOvr7imlUFzuxsHJx6mhnyCPmwMZbHAFWBLb3TQM8ZiUGTGflBAH4j+VRzxNFdiRlLocccYz2JqOcbwpEjA/njFOlee6gWMODtXvwf5dfaoAkAEl15zxAfKRvB5PtimuY549xyrcFSDyKjhmmkTbwxUEcLyPrS27Ms6xSwOQzD5iuB7CmxXLllALxRG0rs6rlUB4z75os5Xs5DbvMCjZO3g59OfWqmRBciQqyjBOASAR6Zpu2EAmGIoASSCck/Si4zSju5bO+UrIqxuMMwOSfwpuqyy3EjTcOVI3NjJb0qoDFcWsm6Nt2NwCnaQR0FGnq1xbFZGMblRkdRnFCAtPdNc2TRmMM2Ad23BH4+lMt7mBrNY/KYsuflZcsP8A61Ja+bZXwERBQgAnqAR2P1/pTpmmgvJ5toLyNll4PBobuJMSPZBdB/nSKQgYzzn2qze2EOPtVq2XYgsm4nC55zwOaju4pr62Ah8tZA3zZyCR3xRptxI0AgeMmVSxBHAxngGjcY9Ylntt6z4B6qRg9e1LYK81yYVwWxlAf4j3xSLNHBhXGVZscKSM+tTjT0ZlljlKqDxhsYHfiqBs7m1m0/TraNbaGZbk5PmMcLnHJB9TVXRBfQXM7QzGYJH5hcnAHJ+UfyOam1KK0N08eoCVIrdNy2yYAZ/7xHqRwKfYaIyWV68d6LcshCBiAVz/AAn1qkQrrczrdLp4Hmls3+zGQhkbBWT/AGSP14NQsUtrwMbeO0kb/lkFx0Hp1963PsuoabBBbPK96sTh9yYCru6E8dqbDLZXOpy3s0YN3t2x+YQwx3wPahhuYdlY6ffw3MimUXOcOdxA298D6+nrWhb6Cl5JbSNeiGBcgRupyzdAT7Crd75KwTCJYxLJ8oODjP6fpVnyZ7XTlurqVpQqhYQAAXIPIA/uj/JoBIxdXZ4riSKIKzsAjSKuVYD8sjvzRIyJFArIImCja8a4BGec0+XT7u9gbc6wSXHzCRyCYx7DI689an8WahYRtZRbXnMhVWAGFAwOCPfFDBmbrxhu0WG2ZIxuKDccEk+vbn0Facuj3AQQtcwCAAl2kbAIAwNo659sVQaKwnliLk28PmAYQcr6cdcCotVmF7fy2drc+aYThgpwCe2D6/SgSG6osbultKCJQSoVhwQvqPxH507UlgntIxETEhYZRG+U4HI9cH60muXTPBEu0ySgKshUZOBjofXpzV7XbeG7WKOH90dihm28qSBnHHp1pNBsUdQsXtLUSJMsz4UGOMZAz6H2q/LMhtooZ7dRLH1Y8A89CPaorq0itpbeK2Zp0Qrlzyc9+PrVjUNSW91BPOTZAGClxw2Pf607Fbmfe+TfNCFhQtu4bPrwOK3dRjutItYoJ5QwkXjgjPTgHqew4qsLHT9Y1OC3ijeKMOQ78qdrDAA78etTak/k3trEr3F3Hb4iSJ33MoHUk9O3WjYDKub3HlW8UaxFQOgwPTr70tzpVzaToDcyPkhmVmyp56fhTvMGqavDbNbzIGbAmYKQGPTJzn26U2WC9g8S2ds8nmwA7mSIgs+OoAP5mgB2r3ra3qltbwwKq7lWSZ/ur2/A1D4nsTb3qoJCYoeAp4OQOT9DW5qZi1LxJYWkJECOpLBBgnB43Ad65/Xy8msQi3uVltmb5kcZO7POTnv1oAl1W6naySJoQLmTarSM2SV68D6DjmtC906ztbS3lFyqEr8qM2T05yPSqmqZtZbZJTl2OD32+nP04purWXlKN8yMWQMoXtnsarQCPw9aySC/u1jd7UZSJ4uCX5zk/iBg1RN1Oly0SJsbBJJ5P0JzW3pmo/2b4eeJYpjG0hby4OAzE9WP6nFUtJsl1PUZWG+MxqXBLYUtjHI9uKTAy9TWYwxJOEkL/KwRiAo9avSrZ2+iC3ghZI1j/wBZnJJ78+nWodXjmYRgMCjLglSCB6/iKvaxeQTWqeWOVjRVJwM4GDxSAr6DqDR6OZPsxjiGBGzYOfQg/Skjk+13zyLsEzsBv4U/n+dXNOs5X0COVICRGxBAByeOuPbHWqWkaU19fTzeeUjbAKsRtQ46/U1aFYuRNsu1jE/luGwGAzmjWZZo0R2dnjdiWZzzngAfzqlbadFJqoknupjDwQIyAeOP1zyKTxRHDCw2O21WTLO3ynByeM9fep2GRzXxtYGlyXZRwB0zW1aSC40oTXF5G06puAAIyfr61ianJFc2arHCpjOW3NwSOMD/AOvU1nIEsgY7ZY0/iQc8Y6n9O9VcC3DbxW4kuWlBdzu8uMgtnHB/SgSZiWWTAkbJAHIOfX6YrFtG8zzBBFKWGczKAVC+hNaFnc5tHhYb8sDkdRQJklxCfMXyWQuNrEMMj3/EVX1UTfaQZpUlcgHIzwMZAq3bI0tm90MFlYxsJCQevGBnvziorlGmYyEmPA4bGCKCUiOURvpZDMzSF8lWwVA9v8aispkeCTaQyqCAyYKqfc56il1FTNbyLFtJSPlV659DUlraT2+k27skUduU/wBWrZkUj/Zx+BoAi0qz22DsIw0xONxwQBnOfxpunW/+mPcQOsRXcpVjk/h9al09pI7WWVpCFdiqxsNpwPUfrUGnRr582JC7Lg7MY2D/ABoAW5jKX8VqZl84L57MvUr2Hp7UTJEt9H5hcpnO1Dg5xxmrcUlwNQ2wW63KDpKF5H+8PQdqouLm51+OzMsTSBsNIRhT3wPegsm1m/NtdW6JAxiU7kSRjkZHf61m6k4utahfd8roBI2MFPYf57Vf1JmkuF3P5rAgeZnJwPSqZV31IBoPOK/NjHGfWgBjR+czmM5TjAbkj0pLK0kkvixCMFBIJ5A/Gm52yzRuGjCjIKnI64qfTD5kUkvmAquRwQB9KgryKuoP5t+U3YjVhuZs46dqkurpriVQrBgQFwPQDAx+lNsNPa7RrsMFWQ7trtjA7gnP6UWEH2u8eVMIka5HcEjrQBe1C9WPSvs+Nki5ViOC3oM+1JpckY0lYnQof4nY4Jx6/Wqd9IkssShSH3biRyKddFzGELBhtyoHAJoJG2EbTX1yYlJAxlgMjHp9agd0vNcJ2SCFMDYTke5rZhVtM0iMyRKj46ryw9yPx61T0Flto55rhCUfJCsed2c4/KgCpcJ9q1F4lR3A5+QfdX14+lJdbUkEe5niYAFehyR6Z9aktZ5Y7y7uVj2JISFUHKhfTNR2cvmXTTFCwQ53PgA8845z+YoAhuS6yxIHIDdWXkinajIxEEMjEFsbSTk7fU1LGLefUZdxJiQZWTBGT9PSobmJJb0yM7OuMKSMCgTH/ZGe6EKSNIwxghsgj2pTanznYyBRCCcE4JPoPp6UzTcTzyB3AYAgbeMgDpn1qusoffmRSSxFDHa4xkUweblnQn+E4P41jOV3sVwcc+9bxjKqEUbh1bJrNuYU2g7VTHpxxUMaRRI3MGxkH8xSvhmUgHPemNzx0I7DpTs8LjgD271IyQO3O5QSOPSnBsqeSR2PeoxllPc88dqcq/KOeAD0oB6lhMlB0BPrUucEEAKDxxzUC8xrgrgDHPWpC7EoqjLHtTQkWfvSI2WKgcqTgGrFmN99Htj3BesZ5GKhSeKMgSKS/bsP/wBdSQZluXlifynXAXPUn1qhli3IkvZ/s43lFO5T1A78f4VJp6xtJI3l+bGQdySZwP8A9VRwownluF2rKfkOABx2/CpLFGENzIJBE442nnd64pMTVx+nX32SNo4CiJGzFWbK7Sff8u3NfWPg62b4w/s/Pp7YuNUsBKI5J23FDnI56g4PGPbrXyF/qLN5CN5Rt5X2B4r7Y/YhtJtU1LU7YJ5dpeRCURSxkHBH3849Tj8K8jFJRaaPLxcVFaHxn/ZD6NfGT54pHDRM5bq/fj6e9XLC2lGnSCLkopOW5A969E/avtRp/wAXr+FFS10+wfZEkYALOcAsR9W64rznT3VtOlaQshAIQhcrnPfvXdQk5QuzrwsnUpJsdppDaRc7JDFI5zxjGe9TWa2q+Fnd5JEud7Rgnq/PLEc8cdag8tIrTnJOPvDgH14qeR/I0mOMxBA2SHUZyK6rnUilZpEmnSC4cBwSd5OCxJ4H4DNWLATtZ3ohjDxythd4wCFGTjn3qvFp93/ZzzW6xzRcllUjeMc5q3p/mtpD4kaMKx4ByFJ9P8KAKdh5sck5iwjMNrYPLdjxV3S5WtrS/SWGR4n6yYyEPbNZizxhXwzkqSGZlwT/APXq9YXDrZXoWNnglwCCcjPb+VAEOnt9nt714C7ByMpnCuai0e2ilvWlnV47iPDRPE20oe2D+Bp9orPBdMrFIwgyp4Oc9AP89Kl0Vg8t2sgIG3CsVJB9eazcVJWZMoqSsz6F+EPxYHxDBgvryPTPFWncW+rCQRi5xxskI64AGCBxn0NfTum/tdf8JXNo3gKeCK91C5uBBfTP80SJn5wDnO4YHXpg8Zr819GK6Vc3M1o32eV8ghGxx6gf4Cuz+DniafQdXuZ4mWWWynWfdMu8tuKgjOc9OT+NcUlPDpuD0OCVH2afY9x/bt+E2l/DPURrtlZxyHXNgt4oiUWN1GWbaOCSMDA9T1yc/LFxhriJlbOecE9iOtfpj+1x4Nb4q/st2Ou2W2W50cpqG5D1jK4bBz23ZyT2OOa/MO0DrcmzkVo5YCBljncOo547YreE1KzKw0klyXLEx8yclgdzN3J6/Sor8mFAGibA4LE8Vp/YpJdVsrcAkStlvlOQAOSP0qLU7eNLiZElFzEjEq7c/h749a3O5FeaQyQR/MCBxgccVJdxRGGIjcrYBIJJGf8AI6fWl1OCNI08uPaNnI6Dn0/wpl/PdCySBEhLEYDkZOMfXpV7DIWJhBVgHOeo6D3oZWa3d2cKQPlzyTTpreM2yElwQo6YGT7U8OUszGVViQc5GT+dJu4EFtN/oQVgZCwByvI9/wA6ms7aKXT7iRZ0SSLkxtwW79KbBbqluGMnlt2U8jHtRZYmsp4/LEokkDBsg9BilYTVyS1uVj0m9ikUM0w2qyjDAHk9KoxwAxqyFopYsGORGwyEdMGrEVusysN4QocctgY+lOtlUiRZAXA4DBsDv7VMop7hyp6M9y+AHxftYr9ovEGrzaU+mgG2kSbCyscfKSee3Qepr7X8PftW6vomqTfZobm50x1R1kQBwRt5OPvZyemK/LO1RV+0KhzuI3K54J7f0NWtN8T+ItFmkS21q9iyQVKXDYx3BHQ+1eTVwkpS5oOxx/V3GV4n64ap+2lYxeEdV1HULVFW3h+UTo0ZMpOFQZPckZx/Wu0/Zw8caD8RdP0Cz1dLeXVLa2F0m9QBkgqpGefusR9a/GHxF428R+JrWLTr/VZpNPik8xIwQfmxjJPXnJHNe2fsv/tE3HhjxRaWOo3TwXkZWO3vJWzxnlSeuDgACiSr0Ept3RMoqCvKJ9d/t/fsI/22bn4l/D2xSLVbcNNqWmwIcSqASZI1BADcncAOeo5zn8yru4kwIZ/3NyrEPATyCDj+nb2r99fhD8adL+IGgGO7lRb2BQs6Oc87c4Oe/NflN+2D8LBqXxm8Ra3pGmrp+nPdFVmSELEJMAtlfRiScj36856frUHyyXUzjONF83N7rPl+Xe4QFgCOmOuKkvbZZIN7sSo6oe/v+HrU+s+HNX0zTU1G402V7BZnhS6hGYndevP5/r6VVlYT6cJ423IOSc4x65ruTulI7IVYy1iya4kS4twh2hdu3IOO1QCMhNxYZA6UyOdXtCVKEkdOufx6VYZFSAsY8HHIyeuKd0bp3VxsLEocpuB6+x9qZaJH5JDlk3HIHUjrSxh2tlJygxnJ/lUtkfPBJVQBzluAPWqAisZHt5XZSBGTjawBb2IqSIyeZNuAkdzw554qtayvKz7o1LBshh3GeKlidWmO5vLHUjrQC3JtUR49S2PgosUeDHwM45yag3gS5A2ANj5u5PpWi17E8ku0eaTGEw55HoRWUC5ulRsEE8d8UASalJEHtBHJlyxJUcgAev8An0qO4MpePAXy253Acj6VLf7RPFmMhc4Dr1NR3exXiQH94eMHkcUAWjtFuCUYhQehqA5Cg7id35j2q55MggfhVG3JBYc8duf0qpGQtod8WZCMgjqPWgB9l5oYjarDBJJ6Z7CorRtiP5iEHqcdPwotJA4JMvlAnaQSBU1rKkTy9JRkqSzdfw+poASydfMbfgLkjBPH1zTZkVb9GBWdV5AAwfzpiOBLh0UhegGc0+OWF7x49zIwAGWHGevH+NADc7rgtgIWJOemBUt6pMkX74ybPu5OPz/Go5HWKZdriQ5BORVtp1YmXaSAcYAxQBXnhmmtW8wKwUZOOSRTrlrWJAPOeIgYXc2d59OtSNepBHKwJZduVQ/3s9x9M026nMkLOkO90UYUYHf1oAjtreRrQgMoYrgFxnn1qxbeXDZCOVWeds5ZTgD/ADzUSN59qGV9rDkxscc0luZgrcqxPGc4NBSI7WKWR5hG2UThlbqelS6cu24uBKAVfGG9BSQSIlzKrgliPvIcYz2NLbvJE7YAYZBUn+tAyGKZZr9oojhwCSp4JH0qbyvs8r7sggDAHUZouHW81xGuUVEWMKsiZOAO2ffj9aIrmOG9AUiVckAMeMUmJjbhF3Iw3MxH3QTTZ93korRgBRkMOCee9T3uWUFFZAnJYjAH41FcsJLcO0hIQYx1J4oWhIyeCNIy5OExjnnn1pEnC2bj51CjC4PA/CpZTaXGnr5qSF5FBUqCABjnPbrUVqkr2jNG0bwNwASAPx56ih6lWHW0wexlXyo5C+ME/eqGzd4nlPBB4MZ6dOtTaJZpc2cksk8cUySMpiZwpHYfmP6U5ZQzSxyJl1x84yR+B96kkTTmG9wykAZJJ6ccjFRW07W12x+WVX4w43FQevFP01JJrplg2kspAWTg59PxppWOO9VbktAxyAOASfSgqws/lLcKxHljdgsq5yfejUcwuD5yyEtnPQE/402eLEg2kkHsetGoxzSQwq9syhOSw689B17f41SBjrmUxxKzICW4B7j3qaQxx2q4kZiSDgtkNTNUit4LWF45gTtwUdv4s9BSXUMtvHb71Hlum5WjORj39xUkiyXJaAqAu0HJJHOcUmnoJbeQ4ZC7AgHgH6UxlhMBJch+27j9av6PHcppxKGOZEGVJILKR696pICnYTTW1xOYXXY4MZLLyMHnnFFhLJ9pnWTcmcbXQjpjk/WnWs0bCWK43LMpyzR9Bnt/9enWG7+0GEIaVNpPzDJ49RUj3Ffek8YW5a5SNgQ0nBI64PbIp91K0hjMkfmxAltsa4bPtRcyrPuJBBHPHGT601IEW7tNk+0lurMcY9xntViE1OGAIg2TRT5+4Wxge/HX6Uwu4gUNIXIUDB/TvVvUZboIZrmeG4AYhURcAfU+4A5qo1xHJAT5YVW5JPUD060AWbaYmwljeOMkgEMQM/hVaCMom4Rbh1BHGKmgt4ZbZiJCqBeDnkE8im2b5jVdylBkFhnB9DQWO02RNxG2RnLYCk4A/wD11IxEtyTvZFK4x2z3P41X0+SSKd2RRK4k3ZLYAqa5gaXUWHl7C4AEasTz7fWgTBYpotQVcw3MUgALrxtGeOP0pur2bw3ts7RoUclkHQ+xx6U26h+ysPMea0aM/OGPDCn6jFYWtxaPb3pnlkG4Rs+7B7n9elBJBe3DKIXnTapbaHUHPPTNWLpYYrNMM4k3AAg5A+vGf1qO8S5ktopI1DrHKNwY8Edv1qe7u5buzCtaNEo5YHn5qAILqEfZUcTvkOMp0Hsc/UdKfdRXQhSV9rowyJE5X6H3quLdb21BZJImjJxk4HT68jk8GrW22m09fJuGUtghT93PfvQBXuJQ8IDQZcEESJgDHfirrtbRxRgtjzD8qsck8c0ot7n7OWheKWUoRt25AApssk0tmUWBSAuWkABCYPY/jQBXmknKbkOFGDjPJx6mp3kkvbPftBAHr29jQZLVLExSRymU8q4PPSrVjYW8tpKZrlYS0JMSFtuX9D+GelFwMuW2D2zbgcFc5HBz6VLqNva/2YGhvmM6ru5Y4xjv25ORSQ3Vw1pJDGFlR8DIGSOeCKsWz2p027spLH7Q06bWYKPlI756+9UBKNPuJLKW4jdHEYUspHODUDOvkMjxAhhjOM0ljf8AkxPHFKWf7pUvx75/wqSxdru7uIXuYQh+6CuQD0z/APXqQH6fFbmzlinlZFVS65bH6VHYvPc2zgSwhEkwoVvvL+Q59qjtBc2l1JEypcSIxXeBlceuKjtE8u6eNI9hDEDHAx1OPxoKuWoY5LHUQrwsXkYEleCARwfSjVZ3i1a3kSF1iClHJHVj6j196NW8ma/gELPEHTDEtknA5P8A+qor+4ltGg3Sq0Tqcjkntg/zoJG3kkCCMhmMgfaQV4//AFVJdTeZGGaUAoRgMOCO4pbi5nkt0QJEFC9Mc59c/wBKqySA2R8xSQud2BkAHimtwNDUYLmSCKdI4yjKAChGDjp361UWT7Tbb2jZQwJAxgjHpUdqkctpFE0skYiUrHhuB+FS2NlN9nNu86sgYhJSeenf8RTDqSW7WptBG7SAtkE9QOOhqjFG7q4ZwQGIAXke341a0/zo45owioN2XY8njgZ69aIlC3EjSIQrEkiPkAfSgEybQhewpOghgeJDtVmXnJ9DmqQjnW7uITExdeWI5H+c1JEYvtcrRuyL0wcj8TUbNLaaihtrtTFMAJA55xj+hoAmtittLLDcweUXAKuepI6VHdRxxXcLM6vBMoJELYIPoTT5bkjVI3Fysq4VR8pIU859qdqsnmyghkfaR9xcA+2KkCuotG1TyoZigKnczSbyCPWmXTZcyByGXjcwz+lJPcOwj/dRgKScxrgn8fWo7+eSbDJbFNuDycA0FWIGuD5wJmDk9Qn+FOkw0yr5hYk5OcAj/wCtUk80cqRqbZYiq43IuD+J96SZ4k2KRmQjIGO3HP4UEmVfOLeSYblMYPD45+ta0ELx6Sbjl1PAC8hh6/Wsq+hhkKAE5bG4Mc/TArSsLQx6cJVlUITtKbsn2OKSAdDkKfLypb+FqsRMFDnarEjlTyOKjiQxxr0AJxu7VGrGHdltxOD757UwGkLNExUBOo4OB9eagNwGdSCoVSRkc7vep452WXzBEJUGRjqD9aqxxQCEsY2jY54VuB+HtUvQARWMUm7kgnDHjjtUJYmPHAPr1qd4ooraNlZizNjJfJHv/wDrqKSBRIV3lgF69Dn60XAiRDzkg4HpxUu2OS3ClhG5yVLd8c4P1qEIuwkkgjjAPB+tN3DhScjtjrSAiLeWQMg461DK4K/Lkn196fkAD1PpyTTC27hQSD2NADT8o6nHt61GxIbsD1qZjwF5J60x+AM8AfjmgBA27GBgc8HpSsBgsMZIxilTknAwMdaXbgDqD6etACRMAdvUk9anhH71Rjjsc8VBgjB5APc+tSwqd4PTHrxSaKR6h8GrZJfHdhvidw2BujyVwGBII/E/rX2xodroENrJDHqcVpezqxCSLgkHO3aSMcY469q+J/gzeNa+M9JEb7fNkQMjdD8wJ79eSc+xr7T1bQZ9Us54rMwXrJtLCeTAyDkgY9R04riq7nRTQ9PC9ne2tzHfXjXMFwhWX7VEApBHfjAx2zXwJ8TNAtvD/wAVPEVhasTZwzkLkg5HUc+2ccdq/QKx1r7fBLY3VmYFMedy4ZWYDow5HX+XWvhb4oaPJonj7VraYCUySGZpiSWbJJAI9ueKdHcqpaxzKKwMTwgbfushOc8Y4pqssinaNrLnH4U9osKph3EAgsBzUbTFXCtHweME4rtOMSUyz2sZ8wK5IO1egx1yaZfzPHHBKysyhgCyqeOtCxrgwplAMkHsD61PC0jxfZVfLFeAT1OKAGTywXRE8Jljf+JWwVPvnj8sUlyNyhvPJA7A4A9qSEF5JUlVg3QAHnPQVHbD7PI4aMEeh5HTmgCWYtIo3NuKgAbRg+2aaxuHjdYxkHsDxn3oykZAKGPqc54I9aSF1FwJI3Hyc/Kcj2oAjhlR0KSQ4lBxyentUgxGxV1Yc+4oJ23KS5WQnkknI+v1q5dGfUQJZWAKjOY2ByPUjigLFF1eGUNHIV7HHf8AGnzXDIsM8cxEiY5bn/PFKxN2gK8hRjHfNFq/kqAbZZG27cEZIz/WgViURfboCGkHzHd6H6Z96fZ3EtpOsUcUblwQu9c4JwKiitwjsHDqAxJzx0/wpl15bSwyRzyKRgh16e2DQCH7pbC4Z2gEpJBEfRfzz+IFP1G6KXaXSRBUbhlTAXOO9LMoZA/nq56ckk1JpNtc3sMoaW3HJGwgk4xnIOD+tO9hj9RNrc7GghAfaGPy/cP1+vNV7VEcNliZOvPIz0p1vc3FoxgYo6MTuO3Bx27UrxTRSh0jARznPQflSEtGEBKzlQ+GzkdxVzFzaXhBKShhndGcD6VHJEtyRiJg7cBVHT15q3bIi2j+RDIxi++QS3P0+tUkGxKsEMzqzgo45YA8N9KBKrXDRrFlRzuIAHI6U6wnmcvssVLADIwW2gdSOfx5pZEuJdTRVjRImUlnPHJPAHIGPc0w3O7uJbGb7dd322OeZ1WPYhYsx4Htmq+tadbxRwRW7gjhpg/zHPU4HsavJcxQ3kUcsBMTMCQBkj0yKztJtV1G81C5vHNtBb5ijhIALtg859eKrcloBbTtDcypcqLeJQNgI3ZHYj8c4x61TtdV+06euYFhEgyrsg3YPTmpr03sGjSSpNFDHIQrIV3OrdN3pjnH5VZ8ydZdPW8t8W0CcxRptaToQevfB6HvQ7i2K2vXNhAllawBw5JZpScYJx1PWledtSW6jMkgFpCSjKuUPGcD+Z/CtCTUNLutbRJLcOkqboY0T5lPcHsO9Zv2WyS1jmgiaKJpGjUGTGe5BHXj3oHcr6fpV79kt7iSVZBcAYIXaT6DPtz196otp90urRT3G2S3hbK+W2c842ntWwYJbwxlGURwgnlsAnpwPx7VFM02k2M8kkShJfljXoXPXIHse9DFcrTJZahrUcckTW23EmwcHAPIHTr6Us0Ni2pSPDEI5Qd0a7Mtk9QD6/StTRvKtNDa/niknuZshlfAI9lHuOQRWJJZwbzfSSvDKRlVlb7nYAnOCcntQIWOae41yNFjd3ReFQZKY9v0rWvLlZCDOSjDgkryT2zS6TZT6RbvqbiI3N2hij2yHIUEfqeOlR2jpcq0zFmSRjksuTkdSOnpQ0X0G6Hpr6hqiugZHIAZy2AqjnOM1Z1G6ittVnn+xwskjHa6DHnkDGT34qCG3t7LTZJFv5lu2YqhPyknv7Y6jGKpxWV3ZWiS3hjuZGyFO7OPfGf0NBNzQ8PW6XIv9VuTNAsIwhiXBPqAOec9OKr6bY3Ijnu2ba0j5xuUkL2BHrj1qZmt9N8PSGYm4vm5UWxO4E88jPFJb6ZNaWI3EWayuJG84Ek56gDPX3oDUZottby6vO81w6MoDqEJJQ9+B6gHk1lrLI+u3FyhKhMiMRtuKg9yeuatxWENvpTS7t15LKwLhst5eeMj8v8A69VbC0vIRPdRxA2zny5J0YHj3+nv7UtR7FuzsYtQ1aKWeSQiMMWIYqXGD1xWPqNqXvUUlyZDhQhweuQKu+HfMurm/kW4YRQttUuuM8dvwqs0c39uW5tCjyOSqrIdrc4OQfbtTGQ6zKpvoIbhd7LKAjSgkqByCccZGK09VMRZfJlYwc70PIY9vfHWoLu0Z78wLE5VGJnupf4m9vy7U7UYLYIzgkApkiJtxGPw4FA07CpLJ9lVUcC3zkAHgkcZxn8KXS7a3uJ5fLeSOQ8OwYkFvbnHT0qP7I9no0TJbGNWz5bHqQDnBHXml8MFLeC4lupEM0gJKE/KgH9cUBcZNas+qALK7pgKqKuQW75qrrkyxzOjBoolUjAwCDnp9ewq1bltQ1UJaHLA7j82CoxkEfjis/WYzbx4nfLSSGMu2Mhj0JpXsI6iHzo9FgaTMTuqssLjBVcc5rJstQjLXUYGZQwII4G3v+JP8qvXQbTrAxkGWTy8/ISQ30rN0yJRaTDMhcMGcSRYIzzgN7e1MB2nBX1qS4l3yxwKghTAChzncSPTGOvpSa1cNdX0TFVlfzA23AI9Dx/jTLCSWKa6DRpKjsNqsAQMDjI9etVJfPn1FAilX3jAC9QTz+ftQK9jS1S681AiQiAYKqFXlcjvUlnZFNLWaZgqAFVUkYYj1/rn2rM1OFgQd2CTyF4I+vH8qtJbNDpbyR3RnDfNIh4VegHHr9KaC43w9FcajGJIAqgseF6ADj9ab4dhuWvbtPMhROQjSDv3OaraVuWzLrJtKSbgqEjv65qfRJUuZpVnZbZA5BYn5SD3JqhXuLHJNIzxOhZurFeAf8+tS6fL57SW+xg+7hmfI/yeKjjeBtQnijv42hOQkqAlX9BnFLZWjW+qy7rwhNob93g8+n+fegaRZWJ4YLhkCu6YEijt061ctkTI835EYgsRzjHv+NZb3DQ6lKCwMUvHlNwM9s+//wBarFpHLdXJhV8LgsATwfXFAMtSQGVZFjwI4+WPYe4NY+mRlrieUKCoIbgZ3YHX6Vf3SSQqsYUKmVU4xgehP59arxxywPFceTGij5Dhzg+uR0yBQCRV+5NGonZRknGcEntnvUX2cR6tHJteQbgIwOGb8OuTV66t0W+S+iCTrJhdvQrj17cZ61C8ptry3uRhCCQr8EAn/PWgZDenyrqF0BMbkhkx8wI6e/40iwvPdF2dok4DEnGRU9zdJmKVQTIrNulYg5yfp/jTL/zLe7hPmM7sBIcjAU8cY9PegCk4XEyoSUHBweTj1NVSyRxKDhC3TB68dqt3ZCzysE+SQlsLwB9B7VSuR+6hHygbivzckVBRMsiWemjBYxBcY6k/h/jVjT7f7PpDsCWcgsNx5IzxVK5iK26jgAnGN2T+WamvJ2FmghXBwFJzgYxz2PNAtR+nxx3dwkjExrnbyCT+X1ptysl7fp5bbPLbD5HH09OlSWYZ1ijhyzykBc4BJPT/ACabbpJIbgSK8ciOwkRuCCD37f8A66LCHanLIVESvhicZPPFUr95Ug8sSFWA+Vsd/pU9pH5+oQ5ZSVb7rHA+h9qZqJMt7tJQkkkFT8qDPaiwEt2JLWwSN3DpKmV4xmohMkEBTOCwxg8Z9qgnDNepEHJVRnkAZ/D9aDD9smjhk2qQ2csOPrQND4Ve1sn81EDv8w5zn0oHmLYobhGV3XcoIxmnX0u65RUxlSFJXkYHcfX1qXUJXv5kGclUHAXhfXHNJsOpXiBSygiCOr5+8eSQaqyKBNbxAYKjBbGM9c1bt0eaZ18wgoMg4yeB0qsJgzFxjjK9AfrS3BDnYbpChyAcbmGDxWfflzGm7IJGcdxWjK/mKFjGH689MCqt1mYEklmIA+br70WGYxGBk5Jzxil55GMDOcUjHB2nIwe1KSwY88elQA8/cxgijlEA4I6cc03plskjI4p54xnn69BQAof5hhSR3z0Jq1Ad0wbGQv8AB0NQxoCRkYx29antxm4HIUdM96BWJFw1wAOUxn396mRE3uMlVJyOeR360yIeTK0hAKjIx0yKktAGRiASDzyOlPUZLA4QSYLEkZBzkdamtbgNA8hkYAj5XAxmq0RyCVJKHI4q1DJIlsY1IMJYts68+v5UhXIIIzPE4d9g3g7j8wxkHp+HSvsH9mb42S6h8QbXTZbaKyE8LQLICw8wYyMdAM4NfHd8ANJuFALSnlCh5B/zjpXsXwX0G/1HWPDmsaeBK8JQzkSANEwbIJU+nPSvMxsfd5jzsYrJM7z9unwoINe0DU7eEPcT77WQsclmGCu71PzE/lXztoF1jQp2EQdVfbuzkqfp159a+8f2n4NJTS9F1jUHAeHM6SEBlGU2tkc9cqOPSvz3sJj5l+YpQ6SXEjbgMBhng/1owVTmjYjAVG04voal1dz2+m/Im9GbkA8e/P07VYvGuTpcEUcmIwTIVIznjAAOfaoYrUPpq7GZyGJlLdPbFTXFrHFpgdZjLKx4QcAYH869ax6ZFb2sc+knZO8U7A7vmxj6DrU9rHb2OnRwgOHB+YDoeODn161RdRFGH+aM8Ek+tWJRciwEuwmMjKtgnOOvNBQlq6yW1zvRZAx4wckD6VJaRk2knkLsgUrle+cY4+tUY491oWjYliCxAGMD0qayAuLRwcRkciXJGf1x+lACweXLFL9rYwpnl4xzx0zyKm0SUTpcDT5BcMFJVWf5mPQD8e1S+HZ4RfI8/lz2yqWZTyJDjiupsfF/hiXRbWc6NsubV/N8u0iWNDIG6t6ngd/XioZSMm+8NHwzq1/YatLGb1bWKZRECCjPn5CPUY/UU34NSxDx42m+XJcx3bbpJnPIUAkj0wAap+JmvE8VXOp3ySzQ6mY5IbkIShOOUBz/AA8DHtUelWd5oeuXMiwSWk4tleKbGCQxIDKaxqx9pBxOarFzg4o/S/8AZy+IGj6v8IZvCGrzxSxTxyWeZT8rqXIAByBjnqD6d6+Rf22/gbf/AA08b6Zq1jZqmhSWscCywgkErywJPO4ZH+RVP4T+L5b/AMA2UWmqq+IfDc0k1zbmQ7riHdnKr/Fg4zjkYOODivuvS7nw3+0X8IDpWryxETQARzeaC8ZwCSTnPGCM/wCNcuDlFTdOoeVRladnuj8r9TVdPhjuZbkIZG2o4ckE46E/jgn6etZ8qNGEBTCL8uQM19/aV+zV4L1f9mXxmyWy6neac9zJHcwkB96DcuG564HQ468da/P+/im0yGJLsrEy/KqnghQdvJ6dq9J8sXa568Z30G6h+8iDq5dMcIeMH09KgmRo40dg6ErnDelXJ2g+yRny2Zhy2eQfQilu53u7deEfy1wAvBxSZqmNdybNF2h1AyrDrUMMjrbunmgAckNziplUC1j3EqCAeeOfSkEy/ZGUr5oDZ9+PWkAyKR1tQrqZyON4AB+tRwYeJxGDGQehHHv+dWLC3FxA8pn8go20qDkYNOsoFS3mba8qBsFkGQM56mqsBUtJf9api84MQTgcgimW8u6eQxxtEg+Uq4HJx94VNYyKZrgRyFGRcHb057H8KIHCyur5YFclgec0WAht1ZZZ3lHmI3AK8GlYL5oLHYuMAjii3k8+8mh3mA4wN/TPpUkQIlAchwOMJwTSsVcq20Be6dUbeQBnPOPp9aikMyXSS27eVPGyskg6gg9ver1tHm/BcPCu1hnoenH61VaLZcpEku45yQev0pSjzKzMZLmTR9c/CT9o7SLXwiJJNQutG1xrnymRiV835RjLe4GDkjnA54rtv+FpyeIrDUZdY01luXj3QkgFZR/CCORkcZ+or4QkjSRfIkBdA2QM4IP+TXdeEPi3rXhCx/suaMajax5kRp23Mp9APevJq4Zx1gjw6+Dk/gZ+k/7Ong/wd4g8PTeDvE1tZm6uIRJAjFP4ixZdvqOhOOnFfM/xt/YYn+GPjW7me0vLnwNctvDWZOYic8OS2cAkD345z14n4J/G9Nfv7e0lum0LxNAztaXRbyklUsT5bH2ycHH8zX2f4k/aftvFfwTe1u4IdQ1ZZja3UcbEmLa/UjJJI2qe/HtXoUsTGnQcJrU5aOHqxqKzsfn/AOJP2QPifoVkLuHQLqTTHG6EmPzCYznb0z2x1/GuB1vwjrXh60la/sXiigVTJKDwjHAAP4nsfzr9p/A37R2gt4e0uzvms2ZLdFfzMp2weCCOvPWsv4saT8Pfjtol34dzbW8tyg8x4kQOq7vvA89wOvtXBSxF3qz6FQnFXufjDZvI1ikI8qUhMcEEfX6+9UrIq8BRkJJJ3KvQ+uP1r6Z+Mv8AwT48a+A7g6l4fDeJ9PKEu1iNkq/7JUtk9R930PtXgFv4H8RaTFqa3mmSwvZoJJUkjKvGuSGyCOSMdvf0r0nJR3YoYiM9DDsGVN4QeWAxCq3OM0sQzdOpRHGCMluB/wDWpbBo5cyIftCE4DjjJ78daligNxLOx32y5ChepwOp/OtE7nSn1RXdkMxbZ5aDGQMnt2pkqozII32yA/MOxP8APNWGjWO9/cSeagUBlbAAPei4Di/jEqRsiZJ2jBPP0qi7leRvKnUmQy44K44B9BUmqSSyMN0JUOAdwGPpTdRKy3UP7lokZsFhyPp9as3UX2gxqLhpEjwQGPGB0AoJG/Z1urV1lkZXRcoCcAn0qtCJPs5VnGPTnrWlJMTaExwYLr8rBc81m27qtqPNUh8ksenPtQBLZzssqRiDzS5zyoIGP15qAEC4lIjaNScbWPSmo+9vlcgg9u1WLUfvZFP70kZYsRz3/OgBtvcIJ3BBLj5cn+lOmbyrtGSIMDxvXOeMYHrzTn8ua5H7pbdguSu488dc5NMf9w6CGYkMQc5J+ooArTlTdNIMpu6hug+lWpVkS0ADoXIyfQDj9TTtSy8TExKCxXnbjA6U2WQQICFAGMEEUAMltiFLLGRwDwMfnUm4/Zw0cjlXUhgOB9D3q7FJKLVzEQAVwe4P1qmtyyW4R4FD4I3LwCKLAR2YZ0LrEHOOWGSD+vWpLDLwO8m6Mo2dp9KisvMlilSJnhDryGOOP5U62ZorWYN+8H3WI6ZznH6UALZtJBfMrQCZJFY5zkgdjinO/lXAEeVJByOn6077QIZYHXKsoK5znAPrUDTmS6DY3HBOR1BpMbZIWk/tCBRG1yGYEx8kkd6W+MC36NBAYIhgkEc/nUcsm2WKQBldOQ4OCD7d+akumZ2hkdN8WQQpOf1piGam7yKFUqwPLc4GM+lQybXtHUls7eCM4FP1Se1jdZYt6Bjgq2SQcVIzMbYNkMDk/McUASCS4ksgOJYgmB8xABqnan/RPlwjqxDKORV2MwnTFkLEs4DFVYjbj1/So9OnSSxfMagE7iBzk9sn86AEtXaOCUeV5ik5yF5B+tFrdSEyeSQCM7lJ5/z3qTTFD31yvmmHbGrrvXchbOOmenFOsra0lubmW5kWO5Qbi0XIbsRgevapYFaBGFyu9jETg7kPK/8A16liijaVy+HIUkM3U0xYh9vJhYSxMejcHGeKfdr+/B2soU4IUj+tFir3K13KypEMModx86qCF5q9qJC4kWV2VmClRwPTNVrqTciCNgT/AHG4B9uv60l2CIVJLAN90sMDNUJsbdxRvCY5Y8gEfe5NS3UYawVFnJHQJ02+w/Wm3MTRIgMiShl5wMkH3pDHstwWiJdeuzn/ADxU2EAPQqoIIx71NaopSf8AfyxO67TEDgGmLGDEjI+Vx9D1o05v9Gm8wFjuwCBnGPWkBDbyFWndY2nVRtcjBwcdfwqSwkaG5GGMZcbWK8ZzS2s/lXMqRPsL9VHUjv8AhTPlOogoNyYO/achee1UtAHk+ROhOSMkkH+VRSyfvFMmVgLcleSOewp967W88RliKox+UjqR64p935fmKELY3AAHjmmVYdeR232NmDurKw2noAegyKCtw1ofKMSkAbtyZJXvjpU9xBPDaSKY4mXAYnOW+mKbG3/EpykUkryDOB29qBJC6b539mIWsXlZgQxZcDAPBHPX8ar2yRthiDGFfJByDnoavaPc79PAW7WMEfefpx1/EelRW882ZVjXegOd+3Jx7+2TQFrEItYYbqV1mZImclQeT7UxxI+pbo7jzGKgDHBHvn2qV2fzQ8luZNuACvIHvjNNlWJrvcUaB9ueeD9aBBrP2wPbySN56A7fmOSRj1/GpLshrSJZbbb5Tb/M24wP59ajlWKRowsjOEPVmJANSajBfC1RxKixlM7W6sc8d+nXqPSgB8pto41xKcsMjLYOf/rUkm24hcy3rwrEN4jAyWI6Y70jS74OFBPrikkkiOl3Z+zySSoqkiEZOOeB+lAF0zTi1c7I3XbyVXBA9hUVpdvPYlQjPA53KNuDnHXpVC11NLi1G1mCnjDcHI6571f02W6nIigkiA5ALnIAoASxCTQhLhjEBkM0Z5ApbaForcwiYMrZUZPUZ4zUflXMbPHIsTEHBaPBUj/PrU1lMkMpLRgRN/AOACDQgKUbSZdCrPJuwrFsDHoKuWCw3gCXKGRFBHC5I9MCkRYr3VblIXMMUb7dznaDwD/XGafoqXiXz+U0bqpLliQPpxQwKlrKuGMWQikhdqlSPqDzVzTTMBKhdFUknJGCfrzSKXF7LlAztggoM59qjixLqDQTI8RwMqRgfz/SqAjgtJzM/lxNKzHPyjjPvVizEcc81xJAImf92UdScden9KddbrDVYIbWcuZFzywByCOR+dFzO5nDlgSGw2efyouA6PT5G1RzDeBIpUABHAyeuf0qOewk07UEbeXXBABGQffPWm6kzgQTROYAH3Ptxj3AHpzTr2cQpbSYLEuQVY8EY9frUsBZPNkGySIGJcsZEHOPenar9ikiE8LAllztHI6fWn3E4a0Kx7MsMj5h1Hr+dGnLcvaM223eZExtKAjPr060ICpZ2sl3prSx3KRSkAlWQlW+gzn9ak0+6eSxckAPuZHRehwfT0OKisHCRvG+BOrHcO1LDDFK8qrKUP3sHgVVgCGJGc5BJHO1RnFRFlt78honRGORk4H5ZzUcQuRqKwwZkk2llO7APGeT7D2qSWWR5UkdRIwOCOoznueDigBLSYC4mHKhwByeoz/+qnXivJcJ9nckrgc8c9xUc6rJcRzOuwkkKFGAO+B+XemSxxpMkw3IV7DOOmDmiwlYGS4t5WmeNXVzjKnJP4U3UL+K1miMlsAhB3MV4/GrupSRrPD9guSpjwzLIBhjjv7fSoL2G7ljM0skMoBzsC5AHoM1IyrLLCVRogo6EAcDPeklcuAwYAN+BHvVq+iM8aCa0VVchjhdoI9QP8KQfZ47aVRE2CMbx0HOee9AEfl+ZGpR8ZJJA9aHE4h3eZHhvlxyScc80rParZ4hVzLIuchsAH2FROyGEttclcDPb3zQVcknhna3DkREAgEg4OP5Gpbm7aOCBXCkx5CkAE4PbPtmqYkWS1OZmIGTtzTfJje1WX7QW9hzQFyrqszNJE67VxxjHJq1p8plshvQKp5+Udx2qteSwQRqoBYk8t0+tT2lq32ddshWN+hXoPxxQFy3JPKlgqqCU3EjA5zjv+VVTJugU4w3Xnr+NWnxHCEXkjHPU1AiTrEN6KQOQTwuPrQSJbyN5EgR0Vf4lbkn6VF5jJbrkAE5IA5/OlVQinIJbuR0xTZ1RFG0kAkjJOQKTG9COS5Z0RDGCuTyPSo2YgN8oHfihyELbW3AdCM4NRooEg3OQrH+I5qRAGIYDb8vWoZdxbI4B/E1J5oErDOSOBj096iLYJ4Ge57UAMYYPqPy/ComXDA4wD6cYqUnOc8Y6ioJcK5xyPWgBGy2OoI9e9R7i2Acn0I5FPfkDnHQfSl2j2wM/SgbQ5VG0Akn/PShgc/KMAY47CgNuxjAzzgU4HDHPB9h1oDYOmOCSO/SpIyDIoA5POPaodhGDyfY1Jb8TLkE46k0mNHceCI2k8VaNFEqvPLdxqivz1OPr6V9rWOhXeliCJ7y4t7hYcSSxjKnJOR05x718l/BW1+3eOtKeGNGuIGMqhsEsM4YAeuOQa+3/wDhJ21LS4Yls1R2Pl5niZHj/vcHvxwRXJW3OmkeAfEnVL/4eaoLi1uNRYvCZJWYERFSTnGQORjOB71886v4lvdcuX1C/DXs8zHMm3BwegI9gRwK9u/am8dM7JoAtpJHIVvPjUgKmOQT+B/wr5/mmdbeEQy5UnkHg4960pRsrsmo9bEXnRMrxs5gYjKFR+hqpIskirtkO5eSQMk4qeeZgR5i5BGckcmmxmN5F35CMOcHBroMGG52VDnJPHHGM+ppWhia5jd0LsvAKsQAO547n3ph2wymNZNwYkqDxx9M09yVZgRv7Z680EiTxhJS0UhQnB5OR7ipZWYRgjaSMdeeKqtiYbZBjaQ2QMnjv9alQ71KhmPfBGSaAJTDNeq8iAZjXcVAHT6UjSmaI5RVc43FRgfl0plrJtu12yELjHPAwfWpWiCO5R/lbg4+tNAQQsmCjxsDgkbTkmpEuQbYxsjKX4wO/wCNOkjNvsZSrnI+U8d+1Om868mVolUDqUVcfWizAqWjm1nUAsV5GG6AGrdzC0MsYDqS3OVPH1zTZg7wktEAVOVYc8Usa200ZHm7Jeuxu/0NHULE7Mbm2kkZgHJzjocnr+NFvcO1k1u0CSgDJ4BI9xUUQVdyuWCn7pHrUJhFrehoHJ3DBJOCfX16VQrD4poGujCIzGwAJX1HTipkC2MjFZCqt1IJGDjGKnuoGglSQbTIAAzDqcdMmkNy13BKHhIG7IbbtGcdu5qWMjubchVmTIToT948DOMetaqBr3RwolbDYKKI9pzzkngH8aqaXEtyAs0cjKh3EDir2n3EscsjxkpEfl2Nzt+tOwEmmSSWrRtEGldMoMcg9jjv61Jokt9Bf3ohighSVywJbJA7D9Kr6fbuGlzMqKrEoq8FienPr70WCxi7m/f7DGqyMuctgnA/M8fnTAfaiS71UKAscTklyOAPoPzqPWNJuf7WiAuEEKIOGbbjjP0pl0UhuIy7GLLg88GrOu2cMsaSKTLGRkhiWLAdiP6UFXOujvhZR3ySrHKzbQjhcOrf7TZ78n8qks9Jiezlkdm+14+RQcjd646e+Kjurk2egpFJA8EbOs0lxdhfMf5vlIIHANRy3WnarqaWbSz28Cr5jhWZWI7EMPf09aoybuT3trcmWztYZUmbG59q4GcEMMHsSBgmnTtcz3CxlzIyrt35yqqOnNZdtYxskscE7JEDnmUs30Lc1rNZLa+GvNVS7SsqiOIZJJ6fMTnJzyadrktmPaX81lDczLAVkTeFJwc467T9D1qOW0sr2FYJIppig3xyRHBDHtnI9603tLlvItpbKBLeNcuDOcgcDBBOTnjofbFX7rFzMXjiWIkDaI1AAPuKLDZVmmtba2gihheNkUAyO25mOOefas1oxeXoAZiy7UAZsKOfTPHPerEwmt4WhkhRrgpnJJIz1OD7471PLBbWFjBmdbi+mYb3jUqBwcDHPTPXPYVRNiHUtSl1Am3ES26KPKAxkj1I/p+FR3Fvp0tzFY2RWXamCzNuIx1JPbHTBq9p+dJRbyQxvIVJ3vglecHii3uo7y6ugYCisMq+3CMMZwB/iKCloiC1N9Pd2llYsQIywyjAE/Q9h7UXMnk3f2abCSg/MAMYPpnpUiX0VmJJo5hA0aE7kGWOM5wBk/lTNAuZzCby9sy/mEuk10MFhjIwPxHWoEZ8lv8A2nrUVpA+WzgvgHZ+H/1q2tTaRb2NJmhuBAcM0a4Ugdvp2qhpcOnyGXU5iQ7tuKRnaAvfceO3pVWxmlefUrmGKeeybJQBgNigjAx7nnFWBHqci6iyRBdnmOAUTgmrniG81OCSKFpomgSPARwCwJPBJ9R7etVbZsyBmIikDfMG5Kn0P4EGq6XbT6/aQ3GZoslmxtYZBG3g4FQ0UhdXZobfaJVLnAwSAcd+OtPtIL7T/C8iJEYLSR9+QOXPXnuc4qHxDNZXs4mkiG91LDeuWXPUDuM1qaxe3NnpUELLEIooFbAbOCenH40DMKBFlR8OyA/eVTtIP04qTREb+1xcq6u8a4VW5KH/AOvV60j06WyaSUEsx3K6jnIH8yaXw1pskgvrq1d2EkgKmXaCMAA/lj9aGQTNq5SVYpYyVRgdh4DNz+vvWZq84uEKr+6jXLMDxkDnn/CtXRTOuom4kiNy8bFtqtuDL/ePuKx9XlGq38cEUbB5ZjG2AV2j+8O2OOlJIpM1JLOeDTraNmDxKgbdzgZ55/OoIDH/AGNcwxhDIxLZLAFvQH2HoKs+L7t4/stvbS+ZhcSOOFCjAAHuarWFzAbaMyO8aMxViAAQDjofemMg8LWsx8ROsEe8SqBNIEyEUccH1qvq9o99qltHIFWJZSZmJ4U+341oaDNPbm/mtlaK28worD7zD0B9fpWXPJLe3ZhgcRoGwUlOee+Txz9aVibFqaYg/fDFchfmyMY9Ktw3y29pHGUUBmDSFujc/n0PrWdrGnRwGJoZ2lYDDADCn1wetSan5X9mRKVASNDk9SR9PUVSC1iDS2eU3BaVYlaXK5UncPYj8qltYDe62uzzALVPNbDFRnGB+RHSmaJaO2hmd12JuJjVjh2Hr6UzSoZpZp3kukCu2MEY4/un3o6BcbqCrJe26h33SP8AvJSRwDnJx0x0/OrGuKlvYiOBWEmPmHUPx6VTklxegBydh3EgYBH+RUeqa0JEluw37k5OV649B75oQifR2t5tFR0Ri0mSSRtwe9TeGXt2W5aONpJFZlYNgFW6VZM5tdFhRIxnYVLS8gnHUH1GaXwoPJ0oqYmeVpCxlH8TAElc/rxVFJFKICPUjGkeTyMAZIP09ajhlMWrhCrAOpGzAB3dv1qXRJrnULyaRbcLuG8Y4MeDyM5zxTJEvLPWYDCIrpgwBcZA5PbPPFK4x9wpttUtmu4GMAbMi9GGOhHPfvVi+kto5xcwssY3ZChiGVe2R/hVfVllfUDFIS1wOWA6HPf/APVUF7pcuIrzYJHjzGyIPmA69PxouBakuzDKRvBWTBCH0x1pyXI8v5IwwLZZC+R/kU3WkW3jsZmdSGYocrtI+UH8euM1EywRurQbmV8Z9M45ouBMpE10kQUhM4wMACkksklke2kaM+Uw4ixliTkZP0oyN5CgkDkZ6/8A68U1W86UyAgkDBOeQKYDb2K3uLRoAq7VOORk4ByQf8aqzySXEQcsN4IBXOflAwBn6VZijHmSblB3DaA3I55qv5SReYoBIbqM5qWAyQDcoPA25BPQ8c1Ra3V41cgEAkqW5wR/nrVou8iMWAJ5wB1/pViyuraw0q788ma7nUxCEYwqk53f/XpAZcEmb0O371VIOHxg+1MmV3uojGpManlF6e1PDxxo/YqODjOfbNOspvKjaYPkE/dJ6n3GelA7j3n8tkVBsk3ZBXgg+oPtU1xN9m00AjaqEn1Zj7+tQadYy6rJLN5scSIeeRnP0odBfXSW4kWMIwLMwyB/+ugRXgbygXdSC4LADIGafpbPPZyvNG8bhiELHIZfUHOfzqS9gaQxRwLvYNjC9cfSo7yWdHEZwGQAEbcdPai4EViFkhmuXYl3bAzwceo/Knw4Ae6YkuoK/Nzx2/HioLiXzJbe2jUiViSQBgAepqS6lEaQxRlnJbGE5yfSlcBwiMkIuCQoc9QcD6U20RfKnm37CB1zkelGqKslnCI1dHBIKRnkHpyOlBcwRLGrMrOpEir/ABD3/GkxtjZJFhgSQA73bBI9D0qNrVWkMQO4HncOv51JI6l4FaPCAZwD+tNjJ8x3/u5bJPSgQ2HdbTOwVnAXG5sEDPHT196glzjO7JHOR1FWXUvCDnBc4HGcepqrcoDIMOXKHGVOAR7igox5nUzZPQfgRSONzEirFyo8wErwTjnuahzuBI4HTFSwFQgRkcEj9KkcEqgHQ8Z7VED8p6jvTwAdgySOcjPSkBMHw4UHI7EUqEq7bThhzn2pu4LlQCaQSA5BGO2evNAFpB5qkk4I684qa23G1OSA+DkdKrwAFTlcjjnvUyhY0HTByfaquBLAcW8pVlDkgAHvx2/rV23B+wF1YByvI6A/SqMESC33cgDnJ4JJqaC7jijEbDIHIbnFG4FiRVWzj2tlmGCD2+lbngc3NjqFtFpuoTQahqE3lMqvtUr16ZGcc9f61zd7KhgCkAHOdxJB9q1tMmTTdV0m/LCM2z7i6ryAR0/PFc9aHPBo5q8eaDPqDxLNffEj4Cyw35lGpWsbRhCuWLRvgqMeuMce9fLXiXw9feEvEdxpWpjyrjyklRWILbSP4sZGfavafDHxj0vwroi6bZWVzrc9zM0u1Vyr5PzbevTPQDnJ711epfsj6x8Q/gz4j+KWpXE+m6pCJJre3dQoMakDDD1xkfgK83CQnCTT2PIwznSqe9sfMkMpS3PzMFXk84H41bm2yaY7sM4APBPT2+vFIdGvdGtpdP1GKMypglCct04z9frQ8dxFozLA6DoWMi5Yc8DqOPevaTvqj3I6q6I7aU/2YrMBKrsAY2JJUE4yfcVqraTDQEk+04gkUgoDkEg8ce+Kxy6wWBeWQwOMBgSAM+mal1G5iGlRhE2mJMK3TuTn0zzTLtYkt7eFrZPMV0kK5bB+77CpdLjhstJuVQvK8rEqZMMF9cfhx+NRpL5FgrHIZl+o/Oq0TSw2SGKUMjA5yeenpRa4za8BNb6b4ss7mWNGskDCWMrltoXgKM9yRnOOlaLeArZr6dLLxLpkEE8skqRTDDoNx+XGR29q5e3VhZeYWAAG3JyMnvxUsE0wtDI8KyIjEo20E9PX6VLVykdxpOiXth4TcaX4msdR8qYq0RbMS8/wNzg455H6Vxsl3LrGrajezXkklym2AFxgKo7Y9M5NJptzLaWTeUEhZwSUC5XPckfSqunz25+1rc7wx43RrkEDnjmoSIauS+Fdcv8Awj4sTVrMCa4jHyxhtqtxgknPXnivTD8f9dsYrnw/4Zf+yY9RlE8l5M4yhYYfBHTPA4H5V5NYXKR3ge3UuRkqNpJJ9ce1V5Hna+xNESzNuGwYAA9fesJUIyfMYSoxcufqfpR+wJ8Q9Ot9GvfCOqXDz3IuPMmjuMYkyBnaO4zzz615F+35+ym/gHxU/iTQRs8Pa1MGDjO2CY5LK3tySCPcY458P+CfxAuNP8QW97ZBItVsZEdyHy80YOCCPUentX6aa78Q9B8X/ADVP+EtjiudOa18xGcBi3Q4Bz1zwCPavMdWUJ8jZwzlzW1s0fjzCk9vbul6oWaMlXjYcrjpx7ikusLZ/IxRsZ44Oah1Gb7VrOqyOANpxHIjE/Lngc9cDFbLSKLYRmFC4XBJGT+NezB80Uz0acrpFN7qYWMSeUcFc4I4+tQrIBaDJIdhk5wO9W3jH9nIiysgjQDMzbyMensRVazMU+lv+7Lv5hAccjA61ZqNj4ti6gugyTgd/enWjGCzfYNinAwaksYgLOdVkypYcHgD/wCvmorbzEQox83aSN3qKAI9PCs93uXeBjOOgPvSJKvnnOFJGMCn6fJi8uRbsYQ3yyeYOGPt/LNKFjju/wB7GJ2YZBQ528+vr7VYEWmw+bqtwpVp3VAQiDJz7/41PaW+66EbAxOQThuwHX8van2GU1eZ7dvKIAC7up/+vSwzNb6yv2j54B12jLAnt24oE0RNIkeoFFkE+0Z29OfUVXvNyzxs0ahgSCBkY/ycVYIQ6lIqKyleRI+BnP8AhS3dpIbqI7/NLEk4OT9f/r0CSKkcHn3aK2Vd+Ax4xT7iMhuXJYHp64qVkcXiMVDKvO7ocmnXq7mVthUsxBY9AKLDsVBZ/ZtRgneJyQchlYggnuccj/8AVWhJq99YWD2tleXNnFIQzGOQjcP7p/P/APXVeSMQqji43M5B8vOT6Zqa8E89uNqIwXnB4AGe3FZypxluhcivdnRaF8XPE+gG2W31N7+KHA8u8csBgcDr0HpXf+Df2mtZ06/iuppBpWqSTAtPCwSFo8jIbrnJxgduecV5FP8AZ7awaKS1DyzYVi/IHpgVl3lrG1oUdVZAOhGcelctTCU5baA0mj9Ovh1+2cupLDa6tatLEY0/fJ8yMS2ODnkAHnA7dK7/AMMeEfhz8Y/Evi241G1y724slWVtvyheWC+5I5PoMYya/IaG+v8AT0gFjfSWYjKkRxMQpIOQSM9Qa+pPgD+0G981nFq0v2PX4cRJO/C3Sg9G9T/L6V59WFWgrp3RwzXI72M749fsZeLPhv4j1CTR4jJYSbpreSBQYSOu0kn5SBnr+dfPttesGltpraZb2LAlR+ChHXI9/wDPWv168I/FPRfiX4dn0jxKlmHaNkmSVgU2nhTlvWvnj4q/8E57/X7CfxNol1AmqzyPOEiJ8naxyoU9sA9/pxiujDYjmQqVSXtOVao+D5o/Pv8AHlCE7FGQwwSfUfrTJIWjniZJcuD05/nXXeO/hV42+EmrXD65o04sovlM5jG0NkAEN0564H9K5WG9Vr1I7uMJbu2TKOCpxnOfT2r0oTU9j0k7jtReR3gkl+eItg/Nz+H0qG6hiWA4yC2Bxx+Zp+oWsN9BLIkrCRf9UH5DDP5dO9Oms50UjIT5clcY5xnk1oO5HBKUswnKpjp1C/rVWPYYPlkUyZwQRk4rQsJxd2qstqwcgjDjBqaLSLazWcXcUkV0cAxlgNuR6UBYy7CFt0xaAsgbh1PA+v8AhUKN5d1nBQknbu4z+H9KvaaksfmrES6Lnco+Yj/PrVywgErtKwR2QFnj6kCgkpQyGS+gTiVx8oQ8Z+v48Uy/iWFG8yJY2DZyeDnNXYLKSXUoma0lA27lx8v/ANf3qG9SS2kcyAuCwGTzjJxQBWk2/ZwvmMHPIDHPfqKklhuLmzlmhaMBAoKPycU6Xy0UmSMqmCAWOOakgsootMbMjl3G7g8f41SArhkFokewpheSpIBPr1qazSdtMEqOkgZmRVfkDPv6EfyqW3AuNIRpI1IJI3IchunBH5GizXbA0ajagYtgNkZ+lAFCMmMMH4b26VLYxlbkIqRuHBOJGIAqaMu168ClShUEgjvk9DUMUDSXJjkByrYXb2981I1oQOP3hUqWJ4BA4/8A1VEQy3UDRqMEkFWParcwa31KKSMgxH5WWVsDn/69JdttnWIlXYEEeW2Rj2NA2O1tJIdQHEYifBCr1x06epqpO67o87gQwUAdjnuKs6lCssqSxAphQoDtnmmXsUsVujuqllAJ29WH0zQSWtUs5jG0bhHSMFQyJgnB9azWTNspJKgjAXOD0rRlWPyVKSSgkZ2seAagdH+yBjAZMH744AoAfaGZrRsQebGwKZUZIxzn+lVbVSpdUAGDjaRwKsQyobGSKOd4o3+YqOOfTNLpirKtyzKSkYyCvJPT/wCvSTAroPLmZH2lnGSFz0HY0LGq3heHCBkAZeucen502z3G+DIrEvkBX5qw6l5iJB5boOCOOKPUBLgBbiMSp5bqceYh557ntUV+8X2oFbgyhiBh+Oe1WJm8q4iHmeaG5w3THoKLqKORlBQBCwIPv2xTRVhuoWsLtuhXYnBDDrwB/n8adqAkKRI0qyoFBULyB/8AXp9/bbVkiSdBk8DPtzimyW2LdHbcVKE8EEg9P6ZoJK7lQgLAk+g6Uq/cOyXac4wckfWhYibCLdcK7ON2FGM+xp8SKtocwu75x14+tBVhlqgMZDq7kMdu1sDGOpH9KbalovNjEhQO2TnkD/PNJbptjA3bACckmnW2UmZggcHPbI+tBIQhVnJ3h3UYyOBj6UkLRi7VZQyRHPzRnac/XrSRIPtjYATK5J4GaayN5wKZLBsFTQBZ1UbTGExIA4B3nPHsfWnXMwKxDyAigA5Xlj7mi4IZI1OFUN2HP51Hd2kIhi2SuZGwWLHIyD2/KhlXLV9Okdo5jdmkKE5bkZ+lR22oXEVlE/nLhV6AbRk0k0jm2k5QDaBtx2oiFs9qitDK8soJOPuqB0/OpWgXFsLoeSUMDKFYkSDkMSckfnTRO0F5NtkaMSjJXccD8PTvUtjCVfaZWWMkEL9KY0qrfyxTyLI7DJZVwQO3+GaokZHdyiULE4BYYOOc+tXL0tJa2vmlC65XJGWAPv8A0qsdgu4IyoIkz8ykcY9aNVhMMQYRuwJ+VgcDg8n6UDVgvofKVgkbSxAgsUGAB3JqaZYZLWXBZnK4Vjkj8s+lVZNThltEG8AscZJwCavRBv7Njj+UHJGQMZ59aB9Cr9mZbcBZcEKBk8H3xVzRhfyI8cCGduApUlQenX29azmvJBG8ZswzA7SxzkfT/wDVV3QtVa2YiNvKVAWcFscfWgkhgWO3nn8+yVpVkYEKcqT6g/1p1nGs1xIFIQDJ2jgj2+tQ29ub+a4nhvo0AYZV+QPQL9O5qSK3uLTVShmimV1yvkgls9Bk5PWgB10PskpTzgVHPzdR9ahsp/OvXVnDrtDtt5GM9Pxqa6jZbsC5jDOCOG5OMcVHcwwpeq0AazaVAWQABW9Tn6+lNA2Pu8wTEFcpgNj+VLZ3gi1AFmWAupK5OAar+eRcEljIT6nNF4rLcWkm1ZAisAFUfKe+f896TE3cvBle7kxNkGMDKDoec/zqCdZbS4EiqssbHCZ4JHvVYTCK5Rtjxg/LvPI/yferF5Mv2eNlYhlIG5mG3Hbv3ouNMW58qSWNpQUKtleeR+P0p9/FbGOIQM5lU5c7vl9sCoLuW4FqjAxzBSCyqvzH2B65xV26SKEyRiC53kBlLKAAD3J579qAK929wlmfLYHjKgnIOPX0qe8uBeaYm+IMOCV6nj0+tRQrE9s6vcGF2XHI6H2/+vUkMV1BaRsNkgKld3BJ7ciiwFeKSB7JZzGUZsYzkcdhirFvcPMojiJDY7jGagEsphaN1ZgnJGBkfSo7ALcXRiLmE7SctkD6ZprcBLaznh1CYyFpC+0tjpn8/pUzGGLUEWVSrcgKvGcdiaRi/wBrQ21wj7sI4JyOvWluf3UjZBcg455pg9CtNFF9tgMdw8RVidwJJz7mr+orbxR2zwSv57f6xXOQT/ge1Z+p3UnlhYrZBuZWLDjGPQ/57UXTK6LtVgRzk8nOOf60MLlq9aaa2BiaMyKAdsnI/n1qOS5ZrUCVcKOQrfr/ACpsqF7KN4nVixO7J5H+RSNbSXFkWLptRcFeoA7CgLD5by3+xLEVUMV27gMHntmqcIjexdRI+9TlcsSPz64otbZpEPyBlByAxJ/WrNv80DbrKZiv8SYCgep71IEW8SQFmYkccnpj86ed7WZSNgE4PIzmnxQ20dsW4dhghTkgiq9pLb4fzHdFIJAXge2KAFgtpWhMu0so4yOmfSks5w1rcAJklirDGcfjRpsSG2BEzhg/3t2R1OM/57UR4jLpGQFc5PHHXn86AI4OYnVLZZEbkMRgAfn/ADoaeGGERRqSwAG3qAO9WYlUI4GVCjAxwM+/tVfyoyrN0I4wCCT+tAGbqCrtTjO715xVyOX7JpkMUSsGXJKg8En0+tUtTIiETAbgeoPAz/nmr0kLCCOFwUDch1ODg88GgC9qDpbrATGSdqksOMZHOef5VTvczQ5D7BtAwRnP0q5qe7hDliFUAA5ArLkfKoCCpz346UAWPKdLVMqwQAYI4FVblxO8QEZG0EZHGff60rTFii7iARyp5IppM6sMMhUcgY5zU3YNEDHDMdjqeQAxp0b/AClduTg8+lLJvCAsyk8HAz1phbeoJ7dxVAtCLb5bZJBBGRznmmuCHB3ceg70Hk8jI+uMU18cYOB7moAQEMwwMHqTUUxAfgDPv2qRjsByPx6VE5DDjINADWBbqMH260KmQeQR1/GgPng9RRjcT14oAkjUADjAHrTycgkggHuKapwuOoPfvUm3KHkgcYzSbKuMHUgEhh3PQ1LbAbwTnPrjNRNn5ScY/XNWLXBlAPII7njPpTJPX/2eNLj1f4l6ZGWaBoUaWJ0XJJIIGRjtgnH619e+L7XUdLsLnUYL+O5eE4VTHtxgfNnrk/TFfMP7KMdpJ45u5Z0cS29sqxsuQeSeQPwxXsn7R3i640LR5o7G9it0kVIocn5pJH4bPbIBBHFcs43djop9T5d8b+IZPEnjPUdTnkkmLTGJY+cAIMcc47fhzXNiGC4e7AaWAsS0YIyPpSpI1l5rQhWkLncxOSfUk+vrUEtxI8iSvwOhJOOPauiKsjOTvciZStu2GBdV6dee+B/SpHnW4gSTyyHXAOAAcfSo5I4o7+JgQIpH+ZgPzpUjW2nlUMHR3JVmyCB2xVGYkjxMqyBQJAPlY+neo5bj7sgbBHPXmrIt5VYxOFCk5UdvrmozatBM8M0THKnCpg59MGgCLzWk2zRsrlgDuJ49akuIpAckqpGCSOvrTYtsKCGeKRBjCq3BH409DE0iRyzeUgbGGPBHt/ntQAtzbyxQIwiYAgHe2MY9c0z7TC4AAZHAB3DgE/X39KsW6TW87QRmO6jY5UvnA564yPypVM+lagS8cUiMD8oXKnnqKaAZZRC/kMW/5guVJYAYpLR5oLiQLOVBG0qo5I+tJcSwWt8lw9usYcfMqZPHXr196sXiW00sb26sgKKWySDmqAbDd3drMVJBhc7XQ5wfTj1FSXMFxZXAYhUVwD8wzkHnINJN5M2MEllOclsnNPEj3UaCZi7xrgZ4GO1SwZV1CTEayJGzgEZAUsQPcCp0WG8tQ8MYgcJuICkbiOOvr37U+zDr5sJcAOOB368VLpz3enyyxKFZJOD8oYY78Ee/akAaZGb0bCSpPdjnjHJxVuBGQbGfzEXgAkECnw2iyu8iyLE4XIJGc+v9aRY4ltJPmKyF856HHb+VXsBYtLp7PzTGyhWGGBUEn29fyqjagTm52SPheSd3AOf88Vb02yj1SCSaacROZCAcgEnOMkfSoPD8UEJvCTK0hlyFlGBxwePQ4/WgA0ryUu5Y5mkcMSVcEYX04pWgt4dRnZcqjBQzN1Prj25z+dWYbCw/tsO7yxxufkjEuFXPU49veoda05oXDq7LEM4lGCcjp6jpQBFr2mzSQpeQgCE4OZBgnJ4IPtVuLT3n0kMLpJJApbABzjpk1EFj1CyaFtQJMQ3bZWwM+gx/KotHuY8vHKxiKny1JbCyZA5xz6YpXE1Y737feT3TRpoq3Ntbr+7WNUZWbsW5zgHnB/CmXMkJSe+uoHtb2RQV2ggEdCMdPXp71JHFdRae0dtH5pumx5a/8tD7n8v0qbUtOvJLu3tZrV52VlV41wMIeoJPpnmtbGZW0620vSPDjlb+SVrqQxSTQsA0TkHt+fWm6VpkkuoxGW7KafbwMI4w2DIwIA/PPH41tF9Lk1S4QJ5kFkFVY4YwVLFckE8A446etR24hjt4kQF5pHO4yYXA6gA57dM00BAVgmCRSsYMyAlZCS4APGecdu1SMhsLU3hvI4o1LBADy34c+tYdxHcRTzs6YIkO0RncVXPHOO/eq91b/wBoWv2OcSDf8wYLj5uxPHY0AXkWeS5aa4YS2CqTsjXa2TjGTnkVHAEv9RsxLiOHkkg4GOpyfX/CrWs3M1hZWmmfJJcooACLyzcdTzzVK4nmgs3iEaNIi4kaRclG6nA46+9AXuSx2Y1rUTHEBMgypVjlAvcke3rVm81J0thaqhIbKO0RKll4H9KigsY7a2S4eVQ+1n3RryPb9RwPWq8sV5ZBZfIP2eYndIDg8c4x756/WgpEmq6TYXlwljbwyxMwUAQtwvGSfYZFaGr6lJdahbQ7pBaMfLjWJcljjJXA+lMgn+waXJeCaRJd7bkhGWKkcZ68gjPHtVXS7u7gMt2sYCj5VZhnBI6j3oJK2r6h5sNvAWaM52LCwIIA64WnT3Mml6RNZgqglXcJF6r3J9M1XWyN/qEb3JWNEJIkbkbj79f0pmuyiO6SBHL+ZhASMkEDjA57CgC9p/2ZdDtpZHSe8eEFlD7vm68kHuKo6JM9nFMkdoZi5y7qu4KnsTxTzCkduqQIIk6MF4HXnjAp6zNa24gjAW22nPOMn1b/AD61KVwM6ysxq+tmOFHgQqXe4baQn+fXHpVzXbVLhDFFdsEflnmXcWx1YDjr6fSodFtIUklmnGOcoEOAT0APtWha6dLeaiRHEJZ1GArZIx1zj096LWKu2S69c2S6TaeVG6uqjkKAzDpnpnn3qKLQZdN0UMLkCSUlxubDIGP5Y571B4iu5LuZLaWOKEwDy+ONvrzzUHiOa1hs2a2mV2KCPEpIXcTxx1pCsXvDBl0/TNQuGnBRV++CArDIySfUZNNLQRXhd1YISDgnDZI4wf1qFGOl6KBMxnMuAwSPYoA6qVz05BzmqECR3bPeE75GTy4wOSoHt9CaBrQZqun/ANoSFjK+WJUMTkY74H9a2tUvopVgCW8cDRgFWVAPmwOayLVlfWLcybzGMjABOc07WtSefUzHbRGISYijDoSSQOSR6cUbgyR4J7LTDt3RxMSyjkF89cH6k1Q0eFGacPgvnOF6j6+9WNUnewt0jjlFzcKwy65Uepx+Pan6bMkGmsTEi3MpLySEkt1449B0prUkp6mZGuIobWMyy7v9WT19h/jU2tJLBAU+SOSNPmCngt3z/KnadIF1UTo7SniJmjYDy1P8XOPy61BexGa6S38yN3lOSN3I/wA+lUUtTRurphYWynAOzGE5C+n41nabZvI7NMVEXmHdtYA9OMZIGas3+1bN14P7vGTyVOP58VZgNpaaVEI1ZnAJYu2Q2fUf1GKnYLWMXTHhn1uZbwvJPGQwAOVJ+ufQ1PqNtKPKfg26liY25Iz1wKv+EJLWBpJ2gW+LEv5qkFSCOMDnpxzVeZ59S1UyRsZYQfmKDkexFNCaHa25h0NA8JtouZY2ZSABj19celVYGvrfTomeOdIVYMpK4yT3Bz0xVjxQ885t4XY3KKvypIcrH26fj/SrWoQ3H2Myy8gKpLnjA7cen0phcpaClwl29wqhbONgCrEkknrk5781Bc/N4inaKSSK2wuFbkZ5zjvgcU60nlhiLoSoBAJ4IJ7cA0zT7STUNSlkeUFDjALZYnuMZ6Utx3GXE0t/qLuJAQqgKzHLK3fP6VavrmS1Jt7ediZRmRl6E57ZHX8Kp+WG1J4RwsWAzg4Bz2B9u9TasRFc2ypIGYjGwcDpximMbftdQQwKkrTOuWVXIG3JyQTRqSyRgTEYV8MQvAHqPqemKj1GR3hQFwhBA4zn3o1qOWGwgfdhnGVY5yQPaoAtXcSLdRNC/lW0mB82SenP401I/Kd4wCQ2SpHX3OKZrBeK1skl8tIpBuVlHMhIHB+npVVmMM6bTJErgDbISSPXJqxXLk9wu05OSCBk4HPvUcw82dJAmM4DP2x06evvVaZhvmj3HIXKvjgn/PNOt5nW1XzOXGMjt9aBj2KxNcfMCsajBzgse9UJytwQwBBIAOOCP1oaRQzgHcxGSMdefWgOUYADcc9fU+9SwGsoUBCSSQBnjH405FS3gLbcF1Iy3OMdakMA+zsrAlg4Oec/SorqYSJHEFc5JXG3Iz/nvSAmtoY7SwDK7l9xJyMe/wCXviqlkixmeV2Z3LA/LjAGOR/n3q1q0iG3RId3mEAFcZ4/xp0jQ2GlIqRPA0i4fzep9x27daAIbONtQuJ51cRCJN684Gc//qpI457xJbk4ypJY5wc/SpCsdlpjyocueOCc49x+tVllNtACZGYnkjqMdaTAfHbSySvPyx6uxPQdKYsY85n5IH3QOBx3+tSvcvDbSxtIv+kMD0xx6UlwiQRQmE7g/wB7IwU9hSAIpZPtiTjccZPpTbWZZb2adiXjHX0PPIFOGYEG1iS2MnmmumyAqhA3EkEDgHvQBVEj3M8ruoEe7CkDGBTp0C27BeQxAwDyecZ9OKe2YrZIFcuc5wR3+tJt/fCPAJUZIHIzRcCG4Y5CqSFAx1waYijAJwCTk+pNSTKZImuHUhdxGD0Prj6Ux8bgQuAV47AccUAZ94GnQtgqwyM+uO9VI8rnIxWr0Uluc9j/ADrLkO6aTPA6DntUDQ+B85BAIPQt1FMICsSDwMc4qNiVI5yPSnqTuHcdcelAx6sSQeQeBjpzU1um5zkBj6HvUWME8ndnOepHFSo2SeTzz/8AWoAkilKgggqASARzxUwdfLySMk8AjiqzfOpPCtzxU8MK+QxZsHGRxnmgbdiZXH2bGMLyevHWneY0du21AwbjcBkVXtmIgGTjIHXkirnLWxxIFOfugZNBNwdiIVEmCOAT+NPln2KmSSRwAc9DUhCFEEZzxyDyc1HdIuUKkj5gNpOT+fSm1dCa7m74e1e48MeJ7PWrbEyWsQCQ4yFJGGJPt1z16V+iC/FW8179j2/kQorz2kglVF2j0OPp6V8A/DvSNO8QeO7bStTlliikgkBRSQC/bH+114INfZ3gLRml+AOsaGYWFqqSR2skhBMvJJYewbIz7V4eJqOE7I8PGVFSnZdj4OvdSnuPEE8k0jTuIYwG6HAB4qzPFHPboF3I4U9OAPStj4w2em6V8Qha6VM1zBbWUUUkgIIL/wD6sfjWI0slxbHHGFxkcE16mHfNTTPWw0uakpC3xmbSEia2M0ZYMxXDBfQk+o9/ap7ycx6GERI1LEEl1BPPbNUrjTfKtgRcEK+GKkkAnuPw6VM0pEAaQ8KCPQfT0rqOgbJFINKixMm3BO0r8wP+eakuDaQ6HbtKZIbgcyEKSuOmR/8AWqrdaleLpPlmIsHBaOUHkL2BNSuzvp8aE5QgHaxyV45xzxzVASLbymxDbTJCMhSDnHfkZ/Gq0UlzcacVEgjiZs7CMnd+dWvtsUGkmNZJllZgHCnC49+9JaBJLJiU3ocrv3YGfr7UrIGRQsZrYjPIyCTwDRpaS2xuI40SZpRnbI2AD65/D9adZAxaU+JIz5TMBGx5J7+/pVGAs00rqxD9CR0pMVx9vIxvz5qiIImTt4O72PpS6XJJba0rIhm3NnaxySfb35p1kIzJNku85AHlgDAH+OeaNLH2nVY0WR4J4mJD446Z5oG0TaZqCeG/GVhqVwslvaxSt5xQfNjnjFfbPw08aWnirR5fDSyRXelvawldzZWQNncij1wOx9Ohr4bW2lk1hVu3N1Gcu2Rya9G+D3iA2vxEh0kMkCB0eAySeUPl52g54I5PB9a8nFYfnXOtzzMVQ5lzLc7r4rfs1S6Zf395BbIugRt9pEnmgNFHkKYyO/LcfQ17f8WP+Ceugf8ACiIvHHge4ltb2ysjeyxNIZRcoEycejDk8HHX1rxX46ftA/2voh8G2DrLqFxebLueI4XAYAJuPcEKPw5r7l/Z6+JFtqXwr0r4cazfxy3LWy21yAxDCJhghT0yAQKdGv7GFpE4aMow956n5Uyxta6aFu7JlnIA3nIJ7Fh+pqqDJ9iCJMqBP4WGSfqa+rP28/2Zj8DvF8Wr+HohJ4d1NVFvG7FikgwG5z1PXd7/AIn5O0phPp7GZQXYkEIdw75H/wCquqjWVVHfTqKpp1RJalVt5/MRmTPDp1/w5pmlSNHDJiMgucqsvJQD/GtKy02STT3kZ0hhOSBIeTjpwM1W0y2trmyuLiTzchto8s4XIJ6mulI2IRItrNctInmFlHzqML68e9R2kw8xzHhQBnkZIqxpduz2FxOHUoJNu1myR6DHr/Sm6fbC4aZHKwODgNwF9smqAbpxA1CVpwCNp2nGMetMjl36iywsroFxkcn1GD+dLpTLZXN0EYXciEBnwGC9uDU6RIztKGMVxuABVQCV9CfqaNwZWEjSXf7wM6+oOSP5UTXRkuVRNyFVUBj0xjnmnWv7nXIIo3WRwcldwIOenPSrl/JKNStori3jELAlWjxgY65+tUJFKRCb2HyS/wA74VQc4OM1JqSXsUMYkicQM+Q3J/zn0omMX9pweTGUDNkBeADireozyRPGjSMUzkEk4BPpQMz5plDoogJLYIk28KOhJ+tOvES2tZdpmefkZ8z5cdsCrN1d3LtCGuBKi4AHov8AjS3hSSJCqYOCWJ6D/wCvUgVrmKc2ytKwLqnQnjFMcs9qimDBRCd+OGP/ANan389u9iI5I2d2XoGycdyRTEuo2gLROFwpDHPGKAKa26Swktu3HoR0/GpFFx9jGyYwSRuDHKqncpBzwcjrSQRzvA7LIrjqpxgYNLGzrC4B3kfeHTPqRUSipKzVyWr6M9v+CX7Rkej6Lq2ieK/tVxaAoItRgRRLD8465POCQR16ng191/BT9pS/8OeH41kvI/FmhoyqtxbP5rIvcFSe31/LFflDHBFcRyxyEhG5YEkZx0/Uda6PwD471b4c6uLzSL7yo3Q+bbTsxRlHfjnjOR3/ADryK2Fs+enocqpypNzgfqD+2J428HeJ/gs+oW0cM6X9wkEiFMttOS3TpjA5Pt3r8rNZtl0vW7mzOUsshrbLbso2cZb+X4V9rfD7UD8SfAGpaZrLiW0RAzKilU2kcbSTkgEZz/Svmf4q/Di70jwhe3UxMd5otwkPmMpAntnOEwPYkHntn1qMNX5Z2kcsMXzVuWSscRKqpYymNCGRMqFPy/nTZ7hP7PO5pQ7qNo6jPqfpVdxF9kAlZgWHPzYAH8q1tQUf2ZBIkTSlY8Fzzn0x9BxXuXPWRHZTMmnkoQNoyQRn5v8ACoWvLzU3lnnBuX75+6v09hUWny27QxPN5kUZbnBxgZ5yPTvzUkE8yyXMNrLE9kJiEcDJI7En86ZZDoGqRWctz5lnJBIWO6RXADD1A/maZpmosuoSrGrKjj73c+x9aalvML2VXiDoF4cc888U1LcR6hGHDROIyeDx29+1HQls2PsF1PqsdzbaksithEgcsGU4ycZ4wMEYFWdVinsH8ucIm9QM4yD0xz6isad2ikjjhYyyFsgA4P0pNVubuWMmcs8QAUZbJHrj6elAXuWvEWktbCJkdJI/L8xgBkHPTB9KrC5eOyHylwVwQwzir39p2MNvHboxmjWDy2ErYYHOcj6HH61SubOWK1EoZWSTcFCkgjGOv1zQhCaZHbNZyQ+YYi7FmLE4X0x+tNsGbZKqkyhGIVuhI96dautvbhZrfeMbjwcn6UadZWyWdwbW5NuSTmGVSTk89etADAUkuyCwDDJwpwen51HAy2moBYJyw25yxJwfSmWROzbIFaRP7vJI/nToojeag0WDbMnJLDB6ZHHcUXAbO2+aHzVJRmOQRkmkKwRuhjwJMlQOuAafclyybWEjjjb0PFF2XK2+62lij3gmZAMg47fyIoAdfyyEIpi8pOpcNkjHr9adqEFokEUi3G9pEBIIwFPfFOvre3hjDpdGUsoOCMAe31qxdmeLTUV4VIKgK23Jx/n0oAz3SSWE+SgfaM57DimpAs1orl2VgPmUNkH6VPDBaxacW+0SLduDuQtlQv0/wpkcgjgDOmY/VRSZSF0hIvnBBdFyRgjAPv7VJ4ftJp768WAuJnQLEgBPOemPU1BaWZlaTybhYFZtx80ZGemBj1rR8NSnSNfcTTiN1bck0WQCR1/TNJK4WTKUEklpeus6Msq8HI2/Wo5pHedGjKgnht/INOunebX32SGcu5YiXkruOfy+tRyvi6jSXaC7EAqMCqDQbMspurd5VRUVsccA46+/PtU2oRrMEeNwhYnC45B7UXNsDLF5ZBPmYIZs8UaipgmMQBIVsFh/MUBcbIJzGBIgRgo5I4+oq5FeRralWjVpNuMnj24pNRtZRYW7W91HINpDxtwc9gD+NUpS62aYQvMobcF5HbH9aBNlaGKSC3RGVcKMAg54rRsrs+QsbSbWGRk5AH/16qQgNZs/meXK3G04OPrU9latFYS5Cy72zvTBZSP8c0BuQsrs77F3KOhzxmnWTsxKupQ9AeMZp1pGuZCXMZB+VDnJ96QbzchE2BGGN7npQII7dri58uORQQCfmPGKbCs1vdo8gUxOCNx4B7Z/+vTHD21+heMOgyN0bZGPrRPEkkqursABjaW4FAE0sq3aoYZACrAZHIPrTri2mVGckExqCRnnB5HFRN+6UYIAGBx1qeZ1niYx+YflALZz9cVLAT7UsVsokjZkdcnauTgelLFZZ8i4ivcxEYMZGNhPbOO1RxHFrE29WRU5cnn8as6fIkkEMcilow3zOOmPU9aQEUrNBcPGGDGMkfKepqLPn3RadQEIxkHBH40momFNQlIYhTxuB4IBosyyXBlimyqqcpMNwb8PamgJLuBEMSwl0lByZGbJA9AP6kU+eWd4MC4SQQkFkfAL8/5ziorq4kd4muArNnCkDBBps7gQkYIGcg98/WqKuTz3u6CYCyCpt4KoMKO/vTIlimt0JkcEdAXwPqKmha4azEkdxCgCY/ex7s+o64zSCQtbHZCgbbguucfX0oYtyxFLKhEismQMAMuTUA8y32uyxSCXcCEwCuO5HpUVuyBFVyVA4KqefzpbSKO7vnhWcwxgkq8nTFK47WGQfNKBJG0akYwSABUrWsMd5FJbTNGwUDJbpjn9D/OlV5IUc/6xAw/E9M1DeTrc3UBnj8nyzjCZBbPc807gyWdbwXtswZb1nbLYbJK/Sp9Rzd3URlt5IjETt3N0H93rUF9HFEYpFcxANhCWxmo7mZjKYvODgNkFRzn1J9KCGht/axJNFcKWhJbaSvTPZau3EYiQEPGxAzhWzn1pl8pksT54Kop81R1Ix1x+VVZ0jVVw7pkAgpyP8+9Ai1c/NEiPgoBuOO/4Uy5ktZbMJCphWOMKBjktjv8AXNOVIHtlYTAyNjBkHQ+mM0zy5XgLRlMKP3gzwe2Rz7igaEkWOfTGMU+JMfKAMg/Q+oqxHqVy9sqyzFwq4I6DOKYsdvHYcwlmGSCvBHPPtTYdOR7ZH+0lCHJIZu3v/LFAx6/LEQ0e8L3wev1/pUVq6xqR5hjcfMBnPU9ev8qkUyo8sashKlTnqCT0x7jvSW9xie4WSBDO7AbyvAHoO1FgFtbeZpgkTBnzktnGfzqvMJLa5R3BdScbV5PXk06CKKTVMmRowB2kwoP0zUl1A8SpJblHnz8qscg49eP8apAQ3UKveQfJIFL4ZzwAuO/fripLxo4gESUknjk81NNLOZWklKuWOTgYP09KfdS209uInh2OfmEijpxxk0AUGScwrkhlA6dwP5VYdnkgOYtmF6kY3fSkERudPIWUAEbfvYOf/rU2ITtGQssRGMbGTJAz0BoAW0EEEI8wsUyPkABPvUVpJatFMjM0JVjhW5/z7UtvvBPyA54GcYzSWTS+bOpt4nVx948kEdPzoAmsnCxyItwoRW3Ip65+vpTLR7wGSLcCm1mIzkY9qon9203mRMhDfdxnHH51Jp86ea4feqMO5xzjjP8AhUsB1vfNHG4aEEjuSRT7aeMF8wK+9PlwMnJ/rTYbVHkkLSEA84zwP1qO2WS3uTsbeo5DsaAIrRUAkTy3TL5ORwfengxLPKJNyFAMK3HXpVhbi4ildkUO545OOaitpXS6eS4iDysACsnPToP1oAijm88kAsVHY9ajigDSOyuUPUr2J+n4Vbl3JeO8USxBshkAz/8AXqOEsXbKhS3GCePwoYXMu8KuwXBYA8g1sWcEZvrQq/m25Ubyc5B9AP0rKv4/4w2AHII7mtPw7FcPcs8CZ8pd/sfw9aAHXK+dLlMqgYjI6VBNlJCrKHPVWHcVNcsH3AjDdepHNVGMnnL8yhOSQeoH8qAEkeF5mUI0eFyD1FVnkG84kIGMcdCcU87n3nHB7jjim/MEC7QVJzikwIyoGzkkDA57+9KcKDnn0A70MxLHsem3tTGPzHncRxipAZIGIBPIPYVEdwIBGR7VOxARAFIccn1qFnO4d6dwIjzj0znPao5DuPT3qZwcAcD2HNRYBUc4PpSAAoyM8j8qUD5SOp6ZpFXDepHrTy+MAYyeaAHBcALkg9fWlbj3I9eSaFXgHr056U5uvQk9c1AdAIGRkZ9h3qSD/XYxj+dREkgHnPp0q/p5jaVfNIQjgE9M1YHq3wCiubbx/Bf27yxNCFjZSQEmRicrj2yT+ArV/aL8XXN/4zn0eVALGIC6VQMnftC5H09a5Twjdvp0ovYJHge3zIrqTnI4xjuCD3HcVi+KvFt14j8RTXd+qymTMasi7Sij375IrO3vXNVK1zHwvmoVcmNhkKFwRxzzSeU24pkHIyC2OBSPLGqTIFclBlWHIYeg75o3RmJZA5y3duBj2rQzbHqS0AXyA4j5DKOcelMk8u4iJSKRH7eopyy3VtPG0To0UilX55A/L0/pTmlZJwmMg5wVx/OgRWaAzQkpIySqcAnnn3qaWyuJbUXMd0HlTA2BSSPf0qWFoYzJFLbsSx4kUggcf1qnHKsM5iclYiQc5wAB60AWFgubqBJmkVihG4scH8Of0qSQiZY3liDlDuVto5PT8xmqu1YbgRRu2yQFgDzwOp/WnxZhbaJCIyfwyT1oAZcqJ0Z4y6EEHaMjAzVry1mtQfNJKNt5OcD/APXTS5tLlkdSYpFwzg5HtSJstp0Pklw7DIUYJH1poBsQd1eLcgyM5cf1qe0t5mIgZGlfGFPU/Wo76CGOZpo0kUscbVkJAPbI/wDrVYZFhhiljuPLckBcsC2ccj86oLXIHtZoZnieFwT0OcHNLDHJayIHRzEwxuJ3d+5zmrcv22XbK6oQxJBB5b8KuLLDcRKH3K6AAxhcAZ980WBlaLTo4rkzGQkNjkcYA9s/jRa3lvKlzvd/MX5eRgY9jVrTLvZJcw3NuzxtzG6HAx+XWo/Dr2pW6EyMoDOpVRwB0BOaBLRk9qbOPS50cETKcKytglff2pNN/s+4tlglkVLlN3zZJLDtkdf5VJo99p939piMJLpxv25J+vPeqGnXtrHdzhbVWZ2KhipJUevr0HegZc0JtOa9u7e5SV5FXIl3YVc9MD2xyao3CpbauJTcb4WwSI2yB2NPk1BLPVGYqTEfl2Yw3PvRrN3AqxGO3JcMAzg5+U+2OgoAm1ZLDzIrmM7EVCvzN8xPf8fpVo3MMsKqhBjI6dQTis9GibeJ41KIuU7jPaptH1m1juz9ohJjgwCQAAR/9ajcCrZ3VkYLiM7PMJyoVsDqcknrUiyWtlqqoySPBt3eZGuMEj1PvTb6O2k1NpEjKR7V4OOoOc/jTtQcrCWQbxjA3nAOalibPTbKSJrdv7NvI47aGTd9qmYsGYnGFGeMY6D3pLbT9XiFxeS3TLBK7HbISGk/2h7H0PvUN7Y6RNaRQwzSTSTzeZMYDleOc4zxnA6GtILD5LvNKWYDCKzHP1xjGMfStyFGxFBJKLdIneMEnI2nBJ7j/JqCdrO0WFZbgJeONoRhwWzxz6fn3p91JHawTTrbvI4A2hDkKvOQB6nNUoZreeeORTGgHzNJOu5gD1GMH3oF1LkIudKsjNdWkS3jr8pEmV68nPoRjj3rNtbhboTyTTYu3+XyIGO2MZ45wD+dUNWuptU1m2itdrwEbVAyC3oTz3roZbiUbLZ4xZAJiRXK5PYZbufpQKxQtLSWS5kucyOtuR5jZ49hn1+lTT6lDqGspa7XCuQuxANxX29+CMmq+pXMVk4ghuvPjijEcmwHIbrz0znjqPSrug6lPpulFxp7pcTMJFllTmMfwgj0OP50BYTf/al7Fb6ejRwKgbzWG4IAeSRnrkdKZqLu8qW8kjSxpgrt5478e/vVdrqNNJeQyMLk7i6odoBzk474Bzil8O3jIWv5IJJbdUKi5zhc9Ov49qC07EOpsbkCzs42tgSBjadzN6j3NWb+wn0jS0sZfm2hZVBkIJYc5JHPX1/lUUH2m7nimMrLHExOQ2DzwBjrVdNViOrRW10JJnk6TEEkD06072GWrb7K9hPeTyohhI2IsmRk9Mn19qg8JQxQa5PqEkMtwix4M0qEDcTwRz26Zx3q54pk04WK2UNuJ2cjYV4MXTlh6g+hqmz3mlWLW4dEafDSOg546ADPepuS1Yjvo/7a1O3EUgiMDMfLf5c57n6DIqv4rQWxkRrgB2XAQfKMdOPfnpWhZPYwubq8md3OAiu2BuxjAHXHsKpWEUM/ieC6uovtFpaKzKGGTuJBGB7Y7+1MRpQaJY6VoFpc4ZJSGdjLncw4xxngdfT6VVsodVNvNqczRRRSMVjWPIcDPBJ9CK0NQ1OTXrvZcKtpAchmPRRjp1/wrF1FxaWsCQXksNov8D8iUZwOc/rSZeyI4LezuL10mmAKckB9rMfbvmp7qxErQ+TGHPmAbGwRjPH4ikt7m20rTZRHbOLqVsvO6hiM+nP9KNHt7zVrm4niuYobW3kAxnDkgZLfrn8KLAS+JdRuriGZFQiWNCscYGFL9ATntRpVhb2OgxvJIxvjHumfcAgOcHHQflVPVb+a81mKOeRpImYb5W+UlAOw7Vc1a4sTE1taoESXI2Fs+49s8UMDP0bzomnvHj+12zttjCtggg9Qfei0Rb3XoFf5ykgchSQQD0XPHYkc1paVbXllocbomEjyT0II6YxUfh7TobwT3N1K1uqsSIQ4BduhJ9unNFhPczdYjiVZnL4RCTgdeCeAenapo9QgXTbWGGOIs4LNI5AZs/4VTa1Y30cIT90pIZd24H3zmrGtSpFD5cS7GyFXcBnB6Y4phYXQ7KYR3k9vHsjimByVwGJAJI9R/wDXpbO1iudQSWdJH67VQ4O73PpipWjubDTDDIk4QDAckhQc/wD66oaVJJfKty7lEDsqhDgjHUkZ60BaxDqihpUBWQJI4QKRwB3/AJYq9dlYbcwRgRbsKccHj07/AICs+zktptWlil2ylVyYzkY4ODU+oKUNuoZnOeEBJyT2+tQMu6EskNuJFt2MCEq3UAjnGD6Gs+w3rNL5LKI2dmZcZJ9wf8RWhc311aWaW6qVUrh+eP8AIFVtL082mnrOJFQBiNoPbHX9asCEzfb9RNmmZ5WUHCcEDuCenFS64JLC2YJK7KuFZJGDENjsec1VsVWXUQUdYFRcs/QfX/6wqPXrhftEMIui4diWjAxkdj9agTLFtbQ29kQjYOc8DCjPUAVDpCwpO7liHwycttUnt+VOuCpQLGGKouBnk/0qeLyrXTNvlSxS4JEzHIOOuKBIpwRob65kYsmFBCHkfh9arpJG2qxGXIVQSRnkn0H+NaOj6haxRyTBHe4f7hkHygevX+lUbFklvZXDgZyWDc4YdPqDjtVlFie1W5uLaKUbFZfMyykgHtg896PEsTWyW6l9xGANrbgAe2PSnXFz5jx78oFxgDkgf5NU9ShjnvLfbIwgGd4x1OeOfSpYElzcM8USFi5XorcgfSpr1jtiZgolXHQZBXtmqmswiIxw2zs5fYGkH8GcZ/IVa1mOa0MC79h42yL0YY/lSEypc7TOdowpHJwQc9/woVwlpcszor7NsakfMST1/Cpo0ea6jOwycAFRyfpUs1lG4uZp82zRsFSE9Wz1/KrGZMKBYoiZC7Ywz981J5Q2kKRlufX9ae7RJbgM5LFgCCMYq1GGuopI12gxRnC45/H3OTUCZl5aMqCTsOeBwKvW7/OhGSRg89R71Q2jAPzEg4O4Y6VZtgcj5gQDn3zQxrUbcnztTJROc4weB+NSXszXV5EsoaVUG0/T27deahMz3l/K6YiVTjnj2qzpS3V3qiIkUbleWZzwwA/Kl1AZfSCR4YUyUQYKr1/z71WeOM3gQjdGOTnr9MVZtXdNeleYAjcSQuAPcfzqdXNxqzlYmihzku3KgZ5H4CmxXKeqzRyXymKMCIqApGPlPfPHf2qASJ/aMSnc0Z45GBmrltYTNcPcFUa3QHAbgMexx+tR2ziNXMiB0ySPXrSsFyO5YreiHJO3jA9c4xTkhe4ulReQxIwCBg/yqujSPLLK6lDnKnPNPtpmTe5BiLHKbjkmmMc+1ieRhMg9unWoFQqJblZAysAqqDz9fSppLkDTIg/N27nzMLxt7AH2/qaRmhEcKInyMOpHf3qQK+3Pkx4KqTkbjwaVlxG5yrAtgBm6D2p7hJZJCCAE42jqP8ioNxBRUPy+jDPFAEcy4hkxzwBx061lSDqfrgDitW62oqh3AVmwvOBmsm4YIxwMY79aljQwDgk8Y7U//louMk9PQVEzgoOcA8enNTKm3BySBzyMUhijJkPcdMCpoF+91IB6d6jilIlBBwRzjORUsDcuThScnjvQA9GXa3c9MkVMhDwEMQyf3uxqvFkwueSByee2afHPm3Kj5k/unpQBNKVS2aQZJXHAGSatySK1nFtjIHUHofpVczr9jCck5+70AFSYaO1iZ8tEO4OQKBIePlKHbgjHJOBS3gUvGVQnBGO4FMYmSMHqp5Bzxip5laJIyQpDLkHIHH1p3GWX1y70eZb6IusqqUE1v8rKW44P+e9fUX7P3xbv9X1ew8M3zRtYW1q0EWBktxncTwM44OfU818m3m6e2IjYxyDlSPUdK9Q8J/ErTPDn9mBrF/7SiZVSeOYRs3IJOeOOD8pz6V52JoufvJanlY2hzq8UWvjP8GdS0bUp5rGJYzJqhgjKglnVlDJubpxnGMD+tcL4s8Kax8P5xp/iLSbvSr1UVgXXKuCMhgQSMHnp719S+D/jXafFX4m+EpLiCKw0S01GIPHKvztKuNu8dBnpwf72TX6FfHP4CeG/jb8J9Tiisrf+07mzCRXSoAyMoymD6A847596ihW5IuMtzPDTqUoWl0PxLlMMGiQT3AYxIcebgsDxxk+uKhuJGe0JSNnRuRtGc/T8KteJNMvfCWpan4cvIWhv9PuJI/JccgA4PHPQ8Dn0qrco8+m2piZoiQCwcZwc8jr9K9GE+dJo9aElJJoivYpRpUZjdZByHQnBU9h/+qlLBLRTksAM4HIzirF6bSWwWJVZJNmHLnHPqKfJqCR6HGj2rSzr3U/nj/69al3KywQSWDSXNss7OuY8849wajtbqWOxeJSvkbs7D1FSLGTpUckTNs+6UIAwf8/yqS2sraTTIZJkkScMdzKxA56ZHtVCuQRqkkMqyAgkfLjg5qLT9ltNKqBnDKQzM2fyNS6bbTCzk3B513sI3C4JHo3NJbwu5f5dhAzg9sVIdRtrIskpIYxSnP6Dioba4ltbwyKplbqcdv1q1b2zSSOAgYqM47kUy1tvPuHEJ2NjBV+ScfjQMYk5udWiTcYzKwXe33R/k1Yuba/s9dE84SR4WyJE4K8dc01bZoL1EuPkQ8nCEn2ppV5dUKrKZEIzjsf8+lRuJ2a1MvWLZNQnzENk27dv6DPv9c19OfA/4h3N/ZabqEAJ13S2xcQQjGUDALx1+79eh4r511GzWCVMoQgwGA61o+CvFSeBvGVpfGSdbJ2AuNhIyPc57en1rgxdH2lPTdHFiKbcbx3R+yXifR9I/as/Z2uLGR431CK0NxaTTL80UqqRnGCexBx2NfkL8WfATfC/x3Npb27W8U8KvHIxwkjchmT0BI6fQelfXnw3/aBbwHomnWPhud7mLUiSI7liV2f3Q2RySTz9c8039or4P2vxX8HwtYQn7bGJLiwnhYP++bl4Xx64wDnj9Dz4FKUrSdmeYsTy1Iyt6nxLb3YTTlASUqhO9uGC+n51NYRhtHuvLn8ozTAosnU+ox2zWTZwz2q3NtOpgubZzBKh4IIPcfUH8qvW91bRaIDcvHHOHwzE4X2OT617SstD34yUopofp8iwWjqzMULMGwuTkHGar27SfZ3e32kyM2WZcH64qxaafcJo29VV4dx2jOWwf1ptiYjaMZTIj4z8pwPxFBQyyne2EsbxhMj5gFx3/n3p0coluXVXLuoyuSTketRlZLm6nMZLxjGM9SOP61FaRAakfMLRPs+8Pyx/jQLUnEzLOXnClicApwcfl1qJ5hd3cSCR0G7ALU0q81y6I4YA87TkH8aR4ZILyESQSSKxyNpwB7+vPSi41oSyQ/Z5VbzNzA/5xUNxI0ijzAZQeMHpSs32idAcx85x29KneLCgZUjIHPB/CgCtLsWAYDK3G0g8ZFSyRt5YPmgZ5Kn/AD1plxCxgimUoTuwUbggj/PWp7qRVsSjWm4ucCT+76+1AAhfyJWDKDtONyggdsVTtoTLEAYGdOQcAY9+9XjDCLbapYHGMdhx9al0u5SxsCgnQExkLvGTz6e5oAq2clvBFIJWZAoI2xrkDHbOf6VFa2wubM3UbAFydqNwdvY1NaTtGhZkSUnI+bkflSwyRiGVZMgHABBxj2oAhtI5YFuB5IcsoUsOR1z+mKZbWK3krsFDzopwO4XvkdPqKlspjDE0UEiSTM2CHGSPTn39aWwvZrSW5QnBddrBcYI68fyqXsK/c+r/ANhm3s9XttO0jWfOSHVrqSNHRyTKigAj0wG4z9cV9Ff8FF/2Zbax+Dya/oEPlSWZRLop8pkjyAuSOuDjGfWvjX9lLxs2l/2lYh1W70a8TVLTLEsFDDzFA9Ao5x681+xdxJpnxp+Bs8V0fMtb+x2S56jK4z6jg5zXzEoNVpLrujko0qbnJtao/AmLnSH8yDer7RvJBCjHIJ9c8fhV6KGM2S4nwsa58oHkdq1/iT8P9b8IaxrtpaWwvtKtroxLLbruQndkYI6gjnvXO6NBea9MllpunXFzqcwxFbKh3OcZIHfjB6V9DSqqpFHQ5xvozSSfzkjRbYOwTACjAb1/E1nwxRQLOXikt5WYNszkZ9/fFaLeDfEGiXL6bqumXWn36IJWFxlCgIyMjAI49cVk20sjS3UaDzBE+1y+SwPIwfy7V0WtuONSMnZPYsWc53v5Lg7hwXbAHPrSO+b8idAF4BK9RzzTbO2TcOSF3ZPY4pJ4Wn1A+SWlYgZQckfhRa5Y557X+00EaNDKMlWxgZ+v9KXUrh/3YZyVLAlBjBHPJqGS1l+1BXyGA6Hkg0l3boT8pJJGOcnOOtAFy7lsUjiRxIqMQH2gFsHvV+a40lPBUxW4QzAlUBkwykHkY9feueubS4SGSUKJGABC9DjHrTiouYQqwIXwN2Bj/JoAWyvXltFj25YgkOzHIHoB706yltjFcxXCvJIcBdp24985qKGA+WwjYKRwAeMCprH91FcM9pJcKgA3Lxz2OfQ0AOsGI1AtboqlVI+Y5IOOOT370y4vpZdSSaRd7HarEcnjv680MkMkwlaMwo5G5c8g+xzQtuGv4xAQzeYAN3Rvr70AVb668u6AjjMYLZUucnHqKs33mB0UzCQqBxu4GfT88Ul6JGeBJoY5Ujfc397Hpn2plzHHBKjcsd424HTJ4oFcS6mzEkRtcqDhnHXr3/8A1VNfujxI8FzIsScJnkg9wRVvU4Z4IXyMF/mBC4J/GqAmha1DlCBySB0z3oGPjuJ4tNcGFHEh4kKZb3wc060aSTTwUZUdsBk4JB7g1Y06Zv7ItG+R0YEBm5OM/wD16ZBbwx+aJZShChkVACD7UWEtWUrNA93dRzoyBeQ6scBvcfpU2nXwGp8xCaIAhl5DZ7Yp3h5m8++dHG3bhg4OMZwc/pVeCNo7mVi4gc5CMRkEe4+hJpIZNPMk2rK6fuHP8WDtAHYmoZ1WKQvuEgHOAMnPtTY4tl6VdxMCf+WQwD68GpZcyXSoIypDZI6DFMBLghiDgIFORz0NSTyy/ZjkoCwA6ckZoliWFZ/NBOAdhU4B+tMxEYiZBJgKdpU557fh60ALI1t/Z4haGQytxuDYGPpU0LyTxDDxqETk9CfSqttHJJahmbeAMFvep7JFmtQVVsKxQk9CRx1xQBXF0WicmAsN3KgAE/Q9KTTVkFuyoGj3ZOwHp7H3x70kCb/ORnIAYg569eKW0LKjny2kOeAOpoAbEuA2SXKjIyckVKI1eQ+Y5jGAcqM/lVeEb7ktIDDgcjuOanjuFhuAUImA6hs4/HmgCK5KRXUZywBO3LHjn2/KpLrdHIqkglWIYAc5p16WnVZZ2XZu6IMbcdMcVHPHE00YUsA3JZzgdfX/ABoAZdSLDE5VJCQBhep96ckzrYBfNQtgegq9b3IszI2xZXZdqljx9RxzVEfKrx+QzH1XBx9KGUySGPfAF2Mq4IOeQ1R29wIo0OQFI6A8AelTWEv2cIxbeI2zhuh9qZFOqPIwthKzkkDoDn/Pap2CwL5k8hcKrh+MtxioJoZY71o5wYSuMntj1qzA/kyMkg8twuSuelJveS6UGQSAjDNIcn2waQmhvkrPeRxws0rDLL0Ofp+dLdWsyxkOQADgg9alk8slAqlCh4xwT7UlxKNpVDsYnO4nIGe1UxCJEqWu0MWQjGRyMmprC2eW3MH2tYQ2RukXI6ce1LYhcAySKAgLbeeT29uelVo7lJYJle2yTkFSSVHfg0twCOGVN8bR+Y4PDR4IPPX8afbxiSYiUbCRjB4P0/Om6dLFLD1IYNjAPIFPeby79BGwMLDDeZgkehGKLMsbdEzzNDGSjxcNkdDTfssttcq7kS4GMNgjmnXby+aszKGgLGPKjljxz+R9KLq8PkrEIwCSNrHIIHt2pEtkkzMYow0QkiVsqF6844B/Co7i3jRDJ5UsByCC5zj1yelRSJGIYiblhOSQqEZBHrUk9y81hFC0SkJgNk5LEHqferEW76SN7I+XMWYKMIw796bMzSQwI0CxIyZz0Jx/if5VQlUJCXCtj7xLcAfSpJLh5raJRNgJkLwCaALbRw4OYt52kqQOnFNsIBIkuJxHlcqCMgeuRS2qzSQIAqkoMA5weKpW8hyykEPzu9uelAFqO6l+zNbjDAMW+Xn6/wAqls761MYFzbKxyQecZ+lRWnl3KbUdQW/i6D8/rTrexuRPLAgE5UZYnnAx0z+FAFeYQSavPJbGSKJcbQGO3pzj/GpzdTC5hIBlDg7izEkY6f1pILMSTu0hETBcBWOBnGcZ/lT5EjHleWzLsAYkd/8AJoAS+IMySMgiByhQjnI5/WlZl2K6MySryMMRS6n5ixRTI3mvvXchHPX1/U1JqCuIIWS0IfbubHJPYn/61FwIxLJJAqlkAGSQF/Ik9fWhJJZLYqTlE4OOBz/9eo45IY4pS7qhbht3Jz7fXpUmnWLXwJS7FtEn+sX29+9GwEKn76LGHLcgH1pLOaOESeekokD4BQFhj6VJb2VxbXEmy6SZCcq4449D9PeltZ57adyUWQq3DR8kU7gQ2xjWZssxQk5AODz9abGHkmfy5kQYI570+4uJRcSS3NqyiU4V3HDZ71DItqtwARJEsgBYI+OfY0wJ1F1b3KrIqu0oAVx0+v8ASpjK0VwzmNGcrghcfrxjNUZFSC9AikcxqoIEjFiKLkSb4xGeC3J9RRYBZ5w13I5i8rdwEU5H40wiEuMthT2GcVJNE24M5BYcZ+nH8qSW2lgkydrkAEY6EdRUsGK0KCXas24Y6A4OKrNtWTaXOR26jrVyf7TaSxGSAIoAZWRslgfWoLy7cvHIlvmTcABjJb60CsRyRI05LTlA7bizMQSaftgNwuJyYyM7xkj8qe90WJIhAU5+XgjPtzUQZZJVymOQcYxQwsULsI5CswHua2bMtZ6cXjdTcdlLbQfTPFc9fRMuAOgPfjvmuolTbp8DPGGYoGBHJ9P6UDWpTIllQSNGFOMEDkZ+tUp9j5LIQ3Hyq3FWZy0YBR8oecH1qu7bl5XJJwMUXAroAqg78gnBA5p55A5BwPWnGFl+VkIPHGKY7IoIWMg885yKncCElQV4JJ5OKIpAhLbcndyDTpWIAyoB4INRyMeOgOenemgCV97MzEAkn5RwBVUvwQAcdgamkI5Bzn196gboTkkdKkAJBYE5Bx+FI3GTtyT+lN5GTu/PpQOg5ye9AB3464xzRjBx0P06ClAz15HPIojbPqeevtQBKo3Dg5yR9KcxGdo5AoU7cADJzR/FtHB6c9aVgFA4JPXtV21jyVBQM/ZfWqUX3yDnPYdq0rKPdMnzADvnrTA7vQYI18NXsxJTzVAVmOeccjGfYVw0heNiJGEjAfeQHH5da6e8ton8Fu8k0qSSXKrCFOBkc5A/OuTeNoWwzfPzlm/nQBciuBbhX2ghlwdw4J6H/P0oj8u6jERwhGSpx0+tMNtOLdsFJArkKEbOcd+3WoYRNFE0uCCvJHU4p3C4KFCyxtIyMoxkH1qV/KkgiaOZ3IJyGG3BHb86m86MQicQFZVPzFiCD74qOdVlnNxjEbkcqOPypAH74W5IGSOODUzW7iBJGiG/OfmXhvaoZEFudvnbt5+UnGcegHpTlM8TrFIN8ZHDK2adwLU5s7myEzQNHdQkgFDjKnk1EkFvNaj5ijLzhhkcdKht2mhuJICzLHKOckEde9TwrNZTPC9uwjfoSBhvpRZBccYYLzT0ZZGMyAh/m+XOeMD/ABp8VvLLZuYipdVJ+U/MvvVa3to7Gd1ZPKifkN/ETmnwQLZ6i4llkRB8oA4Zh2zT2C5JHcSXVpGJI0RwPmxgnOKitokZJIWgRiG3BsHIHbn1q3NZ7dhBCsRkMOQQe39KWW2nhuRbj93Kq7iByNppgmJZwlLtYgJHTBIBJO3HWr1hfuuozIdP8xMhSpwSVwOeuc0umGcX7CKIO4Q/eOAQRgn8M5qqDdQ6tIZS0RHGDwXX/CgCzY3d2b+5iitZHgZjgOFYKOx/pUFpcX9vdzQeSpt3IwWUHfn39jUaG6h1VXjlEMTKV2EE7hSX/wBsjvoHwwbHyk/dA9e35UCuTWN/LYahPbta4SVMkNwyt3P40mpTJZ3sRXKFgNxAJPTjFR6j9okZLjhLiMDJ5wx+noak1O7l1VBNLGoKgKFjHT8KVrjRFdgyxPMU3lBu3MMA/X+VTQ3ivbyBoFDsoAKjA/xzSW95tgdMCVApQrjgZ5OaqW1+d5EkJUEYGRzj1x1qRWaJdMvyPNQqAD2kTP5cfyqrcXMcbgKQrOD8rYGamv0a2lH7twuN44wCO3NOufLk0w+Xag3B+UO3OOecVYPUmnvVlgLJEC2wAEDHPckU2ydboSqVkkfaSpQZGR1z9BT9I1DbYmB1+duc7MgevPXn0qK1mms7+OZVZCikKuAAfXilYEj1i7uGhLSR2sDyzJnEmQqg+nvUV8bmRLeAeTArDdtLbyf5H0pksk13NO321ZpxgvjAZRjgkevsMUS26Wz73nDvuVWmbBA//V3rYS0I57240t14YN/C6oSFI6jOcYqhEbe20mW4vY0e/EjPH5YKgL2Hoatyfapb2C2TM1krl5QejDHBxjvx0qObVhrGovFKptxGBGI3UDaB0wfegTRX0iA2K/bY4xGzcKrYIBPPTPY1oaHPHe6pNNfwxXaRAtExBJVx1yc4+nHesnViyoQswTAxlTyfpWwmrvBpMFtDbKjMRvLMAAMdQOeTx1oFYzF0a61zX+JY4IuZXjUYwByq5z0JyDVvWb1jnc2LncUdo+gXgAD9RmnywvZ2srxyo80xJY5yF6YPpj29qi0pPnZ70CUMxCMDtUY5IJ9e35UCILprfzzDZFXYgKDnkkgZyPrU93PJofhuCwt7aJ0UmTy1YkFsnOCTx1/lUmneVqtxPNAqWyIwXazgHj3+tZ/iS4fWNZt7G4kcQSDbIUbBKAgnGPXpnPegqwyLS20u0tpZbmQ31wm94QdwXPJHX3AxV7w/byafHdzvaKJUUrubny8njPfJ9hUuo6faRQEWoNuBHtiiU42D+91x1zRqb3mlWUFoLEzCfDRyhhgtjoTnPT1FAznZbqS6vGV/v8gOOGx2rQCPcOsT8rH8odBvLk9FHufU1csdGVrIXZnEMjN80A5AHA+Y9iOentVzQ1tbS8u9SiiaXG2NXQYMgUHLEcjA6ZH50kHQytdubOzsQqRSABcO/wB4Aep6ED3qOzF3bQeTHLBbmbadzglgg7dR14pt5fy3V/b2lqEU3D7f3oysa9yR129vril8SxfZ4hI86PIUVQUUDDYwMD+lMSF0e2gupi9zOwj5ZWQ4B5PX2qnNbQzagrQxSXIHyqjEkYHXA/wrZt00+LwrGGiBvHADFsq+c8k9vw96g0d7qCOe6gYCIExqWwN3Hb3+lKwNGVr+rtBZJ5W2KUIFWQcD0BP51sJpK6LpkCfahcTS5JkBBJY9gPxxWVZ2kWqa7FFdKBCATljkbu3FaWvrZ2nlGGByIyXjO4AhgOD+pFMEjEs9Ra4hd/MTzoZCjKuSRzgc1Hc3j3d9bWcERWdv3jErkYHVifT2qaO6hjt0VI22sGaTcMbTn169asaKjlHvIsiNiY3YHIOD2NJjLGuXE2nyRQuwAfjYowM+v5VXt7eGysIoxM1xPtO+XoT7Y9RUGoo0uookrrFGZPkPbBHc569elMv4Y7RJfLCRszg5JZuO+Oc+9CdgJvDMdpHLdSNvd1BBjK7lBPfnPPtiqOs3X9pavbw22yb5g2SNpwOw+lWtKmXR9JEccJleRmJmlbLcjGT06Z4qrYNFd35k83H2dl3FRy55zj8x+RpgaF/Ox3IWZiMKV5IJ9v600WUlratF8kTkbmA5XnuOayZryUapawoEEMrFZC5IIJ6f/XrUvoPsqDHXrhXDE0mBW0WO3ha5luAJJ2XbEUXIz9aWaGS4vIGjDBE+ZmAyAe3PrzSw3QtLdAUDANkoRgkZ6Z60/QiJDcvl5mCn5UyVDf8A1qSYmQ6+JEhVdxldx80bEAHtn6+1P+xy2mnMstwhKRBi/OCfQcdaqX9xHf3SRHImhPzcEHPqDS6heyeQ0HQrndnntTuMXw8bW5d5bhCwwRhicdMg59c1DLDDPrEbllZI2DKgPOcEYP8AjWhprQafprpNjYEzlucEjjH1qlpm1p5ZQoeVyFDnjA/+tUiYuvyuk9ssO2M7iGVB8p+pqeUSNZGDzGAkUhgOBg1RuDJba1ETuJVipIGVU+9WL+8Ml5GjqwkVRhwcDH09/egFuRWdiLDTECJlEJXeT1NN0gxol47QMWLYWQcgGrmps7WMSy4RexVcEk+3Sq9lJcx6aFfhS273PYZNAxkcqi6BbgKwyw54+nSobu5BuIxsZ1LZJixnHoB0zUltbyzo82NqKxDE449PzqC0lkl1R40RmWPAyR/KnqBYvSsl0Lfcytjdn6jpn2puszRx3ligEhiC7A27cBxyOvUn+tSS3PleIonkkkuVI2+TtAQHv70/UL+0vvENpHIRGigBYScYUfe5/OkO4WzS28kflZBY4J3YOOtRX0hn1LeYWKgAAMcgHufxp9/Cr6jGscjW6Rvv5Yk7ccZHqf6VXkeSW4CoSNvOTwSKLmbZWFqhSbIA3HhiOatPLtiDowdmQbwvHfH+H51G8TZfbljxnHIX8armQqVGMckHGeeO9ADpJQm3K5HX1xTUlBBwMcfU5pk7GYqpBjwfXrz1NPVowWCkMVwCtFikyxZiEQSyTMUOOFRcgntmp7G2ISe7jYk9SOwHoO1ZTtshdSCoY5JzjNSnY0CmP5CB1z3xiiwxkTESz3DsQSwAAXIA9/1q7aSqLWdd7osucqoHOOQfzpTHD/Z7GBZJJV5kyRjPtUEpiiswSWDnnaMYH40WFsJHK1rpcoVyhd8EE5wOamEn/EvEcYSSUpgAevr9arDDwAcgnAJ61LD5UV7FHM0giYgM0Yyx/wD1+tAyWDTJbmSK0dgJWUHJPBOM8/4VBdQSpIkalHcEBscgAelWZlgvNTluI2MG0bECHAKgcZ/xqG2iUieV2KvnAXHG0e9JgRNHsv0ctuQKD05JHXioXILyucBAOMdB61I0jLE5Uq2/P3hnFVgHVEifcTkEfT6UiiZZQ9qjrksx5HYjtVaTAmdehRc4zxUzzr9o2JkxqMhiMHPfNVQ4IO5C7vg7jT3FoIr52RgHcfXkA1nXaFCSOR61oMm4seRjpjrVecAQlCAcnqeOaljKKDcemRmnMd8h5J9+lIF2jO7A6YFPUnngAH86kBMKVLHIYccdM1PEh2lskMfQ4qCNsuVOCM5z609pDgqvIPp2NAE0JIjwep6gnmliRdowSD/dHp6UyPlQu0kH171YAxEc/KBx6GgT0FkVQhIJUDnn6VLJKottqtkbQTn9MVXkJaJcj5eoHWrSy+bCocY29GA5/wD1UAh01xmNET5RwOvJqaYxlYeWUKMcHAJ96imiclCwKqThWxwann+fGV2jgcc9qdhiSrHG8RYEOcFVbkiptUnN1KiPCFKY5IGeOp+p61Xvo544IpHU7CR8wyT9fyqeYsWB8zzARndjoP8AGi2hMlc2fB+uPo3iCIXMqpaXDLH5uwgo4PyMx9uf1r9g/wBjr4vXHiPwhJpOuhY7uxRY5HJ+WRcfKy59a/Fi8h8zyyJHUdGAwSfTj2619Ofs+fFrVdPWwvo76YQ6dcKl6k82JPJyoQY75w3+JryMVTcWqkTzq0fZyUuh2X/BRj4L6/4Y8cQ/EOayt7XS9TlMHlwkBwMFl8wf3iPTI+UDsM/J12q+TDsYFXUSAqcjnoM/Sv2t+LfhDSf2oPgZc2avDMbi2LQTqdwjmxhXGOevuO4r8WPEmg3nhXXdS8P3imK7srho/LPBUI205PTqD3NelRp8tNS7mOExK9pKm/kQX8OLOMPGrhuVIOCMnvUMtlKtsCsgCgj5uDVu/XZZRAEouSMk5ORyf51DcRotsAHyxGeD0FbnsblWSQLaCIMwjJIIB7+tTxXTrYrGillHQEZH1zTLiTNmm+ImIDIwuRSp9o/s8iNybfdkoeq++KB7EUDMLSVVuGjJbd5YJwT9M0lvPMsYLBpSSSWXA4zS2ZiOnyNseRi+Q+MgDPPFNtTut5sAZLfLuY9Mc5980AOSd0llMQwjdARyBVnSLhBfCV0YFOcLxkY9aqRKsYk81ggAGOcj8TU1kUWZgC8qbT93BPTFAC2moR22ouQjTkDBDHHrj8qjSVJtUQmMRR4wZAcn6YqCKJLq5O5Ht0UZ3M2AfwzmpWt1k1CJYJllC5O1f14pWAbd3a/bQhlMpZjjf14qDWoxKjqyYDYOM44PX8atXkK3N7GjReWJGwHAwF/Htim6ramK6jhNx54wpXJyT9KTXRiauehfCC+t9a8SWPhC4uxZ216u21naRs28o5B64wcdup+ua+yvgzd6rYmfw/rP7yyjke3+0quC79mX0J44Ir89Jbt7PWLa9WJ4ri1ClHXhht6EcjvzXt/wj+MurvYX0VzczXeowMbhVJKlV4JkB/ixz6YwfWvHr0ZUp+0geFisO1LnWxe/bE+DMnhXx7qmu2e7bcQxyJbpFtVyAA+CO4ADH614Jo97E2n+aVSZT2cZJNfrjqngqx/aK/ZZli8pbzXre3a9hCjLtIQcDrnlcqMnuOK/Jjxb4L1DwBrsllf209ta3TO9pNIhVZADg7ex6f5zXoU6yklLuXg8Q4ydOXyFtpwtop3YYZOG4Az6e4/pVbzUiVyIzKDzgdc03TYHk09pYwXiDlAeScj1/nUwhIyTmJsjr0rc9tMqWjMC5+aN3HTt+PNOtrxrfUd3liVNuCpGQD2NWTEZd7ofPIBLlOQvbmqoAMzlkK7en09asBsbf6XK+dpY544/GpG8xLgTCbIAH3jwPp796isylxqMkSMH+QHHBIOP5U27OJ4oWQysc7VVcgYHJJoBMdMzfaU3fMeW2qcmlvpUdFJyMNknJHFIgjN8gLNGNh3EjpTbobEChgG3DOPQmgCO6aKBoArEkcKSck+oq9rBkNk0wdQBGCqhcDOPSob0OBArIDEuSM884HT3PFOvAi2rfu3cnADBsBfc+1ADWN19nLouEVBuVRzyOafbBGs3G3LOm0HoV54P6U+e3iWwEa3LopVfmDZbIxkmmSx3Isy0TFSxHzuuQcdc+/0oAZZwoYnXzVXqMk5596msSy280cgSUMchwuDn2NR2klnBbusluplb7zckn3GKLJWWNhFLJGAxILcEDPb2oArRRxtNIJYnEin5TG2B+PHNPtoV+0gFiEycs3XH+NOt7uSC5uCpZy5zuI5zwOKSzkS6nnMgZGBCjjr64pMVi74P1m88JeN4tY01w00aHfCQSrjGADz06H8K+7P2Sf2vdQs/Cl/p+v3DzrBcLAsSLlnGMFQo6gdcn1r4CIAvS8QIUcYcmtLRfFer+D9Ygv8ATptkoba0bdG54OfUZP59a4a9Dn96O5FrO63P1+8M/C/4XfFrwpbXqwJbTXTPJugk8s/MSMNtPYdj0rwv48fBLSv2ebG18XaXcxsmlTpJBG6KWBZwCue/U4Hsc5r5Z8JftOal4R1VIZoLiKyQgobVgApzlgQSBgnPp3qh+01+03qXxZ0vTtJsjJLZxSfaJJC4YsecLgdAMn9OfXhh7bn5bGfsobtH6seEZPAP7QHw4MGpW9sr6naJE7KVWVFZchdw5BGcdfWvgT9pz9h3W/hzqct5poku9GuJCE1C2OwW/wB4gS5JBUAqAff1PPK/AD463MU8D6JdR6Jqsap9p00tiK4K8BlGc4xkke4619uWvx70P41eAm8N6+09qL5vssskbeWwBb1JzggAcj+dd1PFuEXCojxasGqnPT0kj8mdMb7JeX1lIZRPC5icTqA2QTnA7cg0rPGuobnOwhcbw2049M5r68+PP7Fl7o+spc6Daz6glxMZbbUo5SQBjPlS5z90AANgZr5l8VfDnxX4MuDda7oF5YWMkhWN5AMkgZIGSOO/+NddCbqrRbHo0MXGfuz0Zz0cavfhYJN7nLbXYksKS+Y5VGCgFgSAQTjrTlEUl+ksyiJUTIdWGSp/iz04xiq8scc9wGiydzHBLZB9D2rVs9G99h11Hby2rF3kDqPlCOQOo4I47Z61I6yQ2QZWVR91flw34n3qO70y6ikZNgkDE5EakHGKfcQwC2CEsG28l2xk0rAV7GeFt7PbysVGCUwN3frT7W4f7JKpkZFZg208nPb8Kljimt7eIRNC8QyeeoPoabAyQT+XOpc7c/ICBnt+FFhXIEuZFZ1LKwPbaCB9KTzmF7Ec7CepAx261Na6bDd3xi80xAtnGevtn3pUs501KMupeEcqq85A60CbIZZ3ilJV1kJJPOMH+tQ391lVLIQgIOF6g+1XLwozRrJF5SPIR5zKVA45zSXWnII8288cpzlSr5DUDsGpQsbYush2sm8bzgkd6Y0s1rpyK0AKN91xjn1/CrGo3Mt1E3mWuFRFRgcY6Y/I1G0EKwKnnkBUxhuQD3H/ANegZUsHzbfKy4UfdBz+VWLG58oyg/vSwJUY5z7VJp8SwaMjhfMVGCqwXjb9ff8AxqHTrdLmWcpIwdOgPTHt+dAD7JC002Q6EglgMZH1FQsfLuUWcNOhYDIGQB6VasbL7LeXMJd7uSaNVUoQQvPIpk9tLFcRIXERaQHDDkjHrQBRlaNNSUxuwwAdjDHFFxczROOQ2WxjHPPTmpZ7QSXqTSICfTGT7YpNSjSCSLcjQuxAXdyeeg/z60AQ3UjXOfnZXxjjjAqSYytaRtwqH5Qxyee/6VJqlnNbSGPejpgHKjBJPJoZI00yPcGIXLEMcnnr/KgHoMt0jWxG4tgH5cHAP1qa1v5UgSKLaFjYsFY45/z2qC3sjNYJMJiYVXCoeCfem2K5lUqpdgcAjpmgCRpULlpFCBzuOw5xn2pYbz7O4SDEQGfoKEhj8+UM4SXPzRsSTj1ot7QRzyn/AFqcYK8kUAiKQyXUzeZgn+8gwMfSnSQxwygJkHqc96ktgWvhLsELlf4lACkUy4jdmDbhIW5yTz/+ugBtwj4iYgsm7oeM+9Lqc0lxCwaMAnHI4HtimTyMYwGBBHc00kI0auxdH6AdMYoBEkkUcqqVfzAqg8HkHHPftSq8/lAI6gHncev55qxDdxQiTMQJK4BPIHbOKgsli+ykHLvknHb86CrgkJk0/wAzGTuKlTUNrliVyYwOCRwRjvVzS4BcN9nWZYgzE/Nzg/57Vbi8jTxIpjSediymTqMeo/8A1UEmTaxvLclhKpDcF3OR+fvT5QBcSGQKjk4IjPAwO3tQFQ3DFEMER+6uckU3yo0lDKGkJ5OTwealgSrEkshKTrERypbJDe2KWeGeAEsu4J94AU2YtIoBhVUAPzKcEn/PpUrQwsGw0hIQHIJIzSAjRhhgVcAfeDcfSp43BgIB2I7ZYEcg9sn8TUsl7JfW8SmCIOi43oCGP1HTiqO923Ao5AOFPQH6U0BYtthjd1TzCeMrwffFQgA3gEyFSVJUdiv+NO07zHnmSMmMBTnd0C4yfzp0MrS3xjBE6KCm7OR9BVAOvIkmni2bo1GBljxUFxbhXgdrhZUDYcIpJx04qbULnyJQHUJGgwVA5GPSoL62yUeJvKcYwWOAaALLyxJHKjwOsedoc4B9jnrTTbRCMEXAYhQCCOc067nlW2eNpg4YAMByGHYioYZgkTB4ZAAD++UjC+mRQBcRJmiljVAwSPcd3IwfQVFDBbNbDKEOeADyPcmlC27W5l85zKR0U5G33qNJnXGMEcgA96AFhWRrc+XKEcyFQWGRS2F41tFPHKElkV+ZAvAPt9afGY54QHjZODkIeQeuQarWBVbZ0BVl3kqWyW/E0AOtvs95OTKCA2eFO0n34qaENBcBrO4WQMxEgJ3FT0/PFKtwnnIoUIAMZAA/WnXk0VvPEHcoZBlcDAbHvQAl67QvCGjdi5AZQOQDnk+1P1CNQiyfdOV5TgY7ZNVPLCXKSi4eMsRyWJ2irN/C6wlvtAcvyM8jrQBDdXERjjcOQxYDJ6Dnj86vzmRLZFEqOxQ42DkDvk1SNrL9mjW5t1IzubuPz/CnPLEqABdoAxkdMUAJAuGdTGrZIOWxzU9h5a3ExNoWmfG4Kew7Yqoh+2E5Zo0AwpHB/wD11YgeY3EsVm8Qd1DESpuGB1APFCAqyqkVxKUDRRuc7C2dvamxyeXKAjLt69SSf1q0Jil80ssCMXx8ioAB7YqGdYXuIt0ZiTdk5wCBiqAmvp5pLaKMOkqBsYYZwOvB69ahliaHyvM8snqAhyfxpl1DHEyGFsqQS3Ybu36fzqpMjcBJS7Hjcy5/+vU3AsXsy4Rni+bcOcc4NOlMLsPLDfLj5sED3q2+j3t1CCXDSqoIJQleBnr9BiqE005Vi5BB646DtTbuASLBGAwkcEtkhm4+tPuIYJzEY5yHPHzvgE1EV3xElCCvGfWkba0a74VJU5DDJPHelcB01vNEilpQSjDI3ZyKY7yuwfIyMAELgYoS4gfPCiTnljjJ+nFOcKEGCSfUcijQBssTIEYMCfyxzim3MLQKvzjcTyOpApLl0a3iYwykeZzIQQAB6+2aWVVLLgsSex6UCZmXhjTO8NuPPHBP4VvytGUieB8x7B1OTnjIxWBeriUOw5BHHXArbkiSEwBY/KIwzKeme34dKAQl0mYyBESWHQ8fU1SmjAkBUkAYGCcmrt7qE73ILkkZwwHU8VQkm3bt6EZP5ipbuMTznZn2SEHGfmPUdP8AIqNWb5d5BB6kc00Mu6RiCo4wOelRlgcEDORxg0bAS3LBSecjjB9vSq7kowx0OMGnMMAZOcdBnio5HIycAY4B60XAYxMjckHJPHQUxwMHaSQDg56GnED1znqOgFNbJJ4HHfFICNgcDkADtQAVAIOQefSjbjB6n1PFBbdnjgetACbsA+vfA4qWNBkdcEdB3qOPOCF3ANwQDjj3qxEpXGGwOtABgBQcnAzwO1I/GOQT09xTwueOvXkUwx4zzxigbQ9HJI9fU1rWEaySIhDHd/c6ZrPtcA5bIPA7Vt6Yo87zCQka84A7UCNnxPdRXOkafaw7/wBxzIGxgn1HPc5rlhh3IbJPXnrVm7vY5LmQZIDkY5yKhWaGNxlGY+meOn0oAsMqBYzE5Azluc4PrikQP5io5Ahc5LMeD+HX8KrxzRwmRJFYbwdpU4OT0OfT2pqjzmIdtrJyB1oAnkjeG4eJ2BBYhc8Ac4/+vTrMyKjxS73KkgbsY9qgRYbxQfNIMeTleDn0qVdkZBjnJAIPB5PtQFyQGXUR9mji3vD8+BgMAeOB15NVmleMnGUZD0J5HNWd6W2oJeRTEMUA3dD05H5mpZFLXRkmO8TggHAOf/r0B0K8iRnypvMAOMEE85q7eWfnWUM0bhivLKWxg5PB/nVZI4cyW0qAlvuuG5GO9LayDBiO4gjBDHBoFcjlhuBbRTxxG4QEMFXqfoa1rwDUNlwcCQhTuYAk+3pVe0VbaMoCQF4AJ6D0pbl9qQAKcFsYGR244qr3CxKkHmyQwtKFUvkbRk47/lSXbNFq7x+ePPT5dzcZA455/Cnx3UFvfQh9zxhgWVBk49/8arytYtrAmkjaJ3GwPGSfxNMZJY2b3Orb/PCHaRsZuOcds+3WrOoQSnUo43cImApm5JXHXjHQCqt3BaPPHMgyeMORk8H19Kdqczm23HJDAfdbJI6E/XrQFrk+q2MkVzbTJfmW3DYxtI2tjr+NMvY73yVhadXRRhMOGUDnnPrUktqk2jFreTc6YLljkZPY02yie5t5IzIgKAtlgCQB6cUBYgeaWW3QTMHMa7cqMcU3Rby4guWjYCZWU7QeQvp+FOt4GiIHmqXUk5Y8delVZkmtbonfh/UEEc89foaAGBLmyugS6ohJLxkZBOcgn8P51Y1E3CyrIEVA4ViVGcDsR9adqMFxLbiQfOTxuj+YfQ/4VLZ6bd39uBG6uUIRkdsMOMgf/W+tABKt9qNo0zJgJmNT1BGO3b8Kj043U0Yg8sgKCd7MAfwFPtor7S7yWAOTCwBcO5I3egHTj1pHjnhvjg7SmT1+U/jUCsV7u3vbC9MUw2AgNuj+64znIH9av6lZajPbpcJCZ4EGT5fytn6UzUfPvgjvvYKMB92R7DNN0Ca8nimWWVEym0xk5IHsfpQDVj026urGa2ntxCjghVB2ZaRwOWY+uB/L0qgSk8L5kjcLgGI8EE56/SppBL5s8FvZmRG+SN4l5Unkvj/PenW62cl0TdI8ckbFJSUwx/H610Et3M2fz9NhVI5pIx907WyQB2zTdLNnDGJLhnWZ2C+dJyCO3HrTkhi17WLeGxJaBHIlHUnA9elXtTvbdlt4bZljuFZlkKsu0D3PqMjkfnQJMqwWk2oXc91BJmKMEiR0AViPTtnnpUdvcPc62lvI3lQGMM6Lkk7Tzj65FW7sWmjaGqR3GJEjZpDKxIPuBzx15FL4cubm10m/uLqyEczbVDg7lKn7p+nQ/lQUM1+9tFNva2hbzPn39clc8cf1qC8aTTbVfNVVVEwi8kEY7e5q54f0l9UU6hNP9lWN2RpWwGYZ7fU1Ql2anrAt3jE7JhsheF+nOT0OTQQX9PsYtN8PCe9vIjdzHcsMRxtB/hIxzj607wvN9jjurzyElvWkWKNCcLtHU5JzgZ5xVTxCkckZjgjjabAKpESAB3B9z6mrs8VxbaRbWTWyWkRBKkE7iCOfxz6+1BSKBkfxB4kfyUOyJSzovKA54IOOnWodWupJNWitYpIUGdrztJ8g6ZIGfSrOhPJpUEt3FuKMpVUPKnHb8M5rOSGG61QyyQNLE22QGI7SjA8k+3SpsDLOtS21rE1rFOWjZgAQ3+sIxnBz0z/Opmvr42ECyWUiKI2IfhkIB7D6Yzmqd35dzLBGvzSAkgHJ4GM/ritbX9QvV0eKWYrasy7xGUwyL0246801oDMGMy3csh8xreUL0gUYVe4ycmrBlWfUotzGeONlYMeFyoxgj/H0pkdrb29o11PvidxkBSQTnoSOe9LoTlLplkQSpMpBLcY9PxPSi5JY1u7jCO0flyMRtBbgZ74FRvLNZ6ZFG8isI12ohI+Xvn9e9UdchiuZre0iBjuJJMJkEBG7HPpSeINT+zW6QxMsgUqHYgHLDj+dFwLWgyRNBc3UkCmR1KeYzMCihuoHHUjrWfdsb7UwTK2AMeUCDwOhJ9K1rCaGx0UxiNnlkZjJI7AgZPQD244/xrEs7dDqV3IhZIjgknkhc+mf5UXLNTVrgW0BRbaS3wvK5GZPfPcUxVu9N0OKLzlJdmYBQMjOD/XGT6VlX9yJriGAMXeNsR7+WI7D9as6tNc2kcUbNuEYAZep7Y/IcVLAns5YriYPLhJYAWRixJbjoRnH6Vm6tm4vrMSAFhOCkSHGTzjv3BPFOt5VaJ32kO5wD2wKNJgQXbyzOHCuGRn52H1FFwNbWdRS3tnjgG07cRhhlUOOc/SszSrL7Boe+UtPdSc7wMADPb61Bq9zbXUgMm53jbKohwM+p/A96dJqDQ2yRRoCAPvDIbp069Kq4rXLfh60gvr25muUC+T8yzOQDuxjaOcdP60y+kjn1qAr8sAjBcBhlj359qIkLWTozLtlGXVsY9s/41R0ePy9TuDcNkMgVBnCgZOQP8aVxmjq0yfaGKqIosAYHIx6g+pqPT1m061PlRRwQOxZig+Ytjuf5n6VFeMkvmRxuhJbKc/dHHBpV1I2cI8zDquDhs4OPakBDayHUL+acqzGIgEZIHB6fSmvMs97FCqtGDIVeRjkHjqB1qfSUlNhOtqoQzsZGJ7D1Pb60ltia93S4LrgEjn/AD9aAJ7+KOO1SDsoAGe/pVO2d7WMqgIO7IPpjvVq+kIljkIJT7uwH73bP1GKr3zl4gjuyFsjeDlgPTPrQJk1heSSJczsu93Yjei5HXv75qnbwtda9ChDFWYb3PQcjrzWlp+dJsEEUjGNG3CPgAgnOT9Kr6Ys82oTyqPMR8liuCc/57UCQ3xHM13NBBCxcKWUovAUf4HGfxo1K8+z6fBEIDFGBhcZJZ8YJPPTjj61VikMt+HEgeSJsbeq59x3x6UmuXUk94sLRBA4yBHwuPYe9BRZijmsLE/aHDuyhyFGDg8gYyfUVPaBrOIzSlMg5BJA4z6deneqeozlLGAs2XLbQinB9gf89qbmZLFvtOXJXqoJOcdPXjpTYBpt4ZNSd0i3BXOFAJ4HoadZ30ja7cxmJQjw/Oy5ABzlR9OKLLz7PTXZkCPMGALHJ2jr278AfjUGh3k4glL24jSVSAZM7jz1pXE0WVuohrDb8yTOMsr4OB3/AJ01oIVvWkMhULwApyM+1VtPmFvO80YUlny0rDJBHGD/AIU6OGKdiN2WVs+o68Z6GgLArmN5wrEAgFj1H1+opoRpLNbnawhzjcwxk+v9atwXEV1BKJQVnQDIHAbH6+/4VDa3GNOkt5D5gLblB5z7Y+n8qBWsV5FO4ZODxweevehggjJ27iBjDcZp8DmSJMkAE8lefyqDdkhgQyglcDnFA1YW7Ja1SNI9k4OQ27II7A//AFqRj52EwC4wWwMAmnOw65yTjk9RQvyMhV2ABwCFyD9fb3oGS3AxHHF8yBiN+Dg0t99nPkLDCxJUIfmJPHf86hCtcXKD5iw5wBgUSK5v5DlQEIG3pj2FADzGsE6JLHkK2dpOKbA0Yv53KYjzhcnP05pIJg1zLujMoXIGeQD6mka7ENvMQhZn4wACPypMCBpEeR23EEc7TwMVLJMFsyYxsLDIZuRmmSAmJF8vBcYYcH86Lh/OEMG0COPsBgZ+lICxb2bTyQQq4clA+TwM45HXqOlQ3SEySytIwMZxycnjpz7U21aNbiWQglFBVTkgZ7H+VRSygg8bw7ZZhyc0FEECkZyc7uct161MrCNkYYynOTzzTpI0e4Yq2VjXIdhg/wD66gRhJGctlye44P4UdBXHDaiDBy2SeeapXXzRnuc9emc1ZL7ZGG1VB6VDcIXDAgg9MYwRUvca0MlyY2C9ffvUicSHDEEA4I4prjbI3oMcng09DhyeufTmkCY+PKegA796mjGEOGIJ5x0FQkgKMnAB6EZ5qSOHgEkg84x0ANNATJIfLOTkKQPwpxkcx5yMN271GoXaRu6etEjBYixJJUdBz+lOwNE3lssIJJI/SpnB8pB0A9aYYhJa53ZbgbW9c0+b5Y12kZGAR1BpIVhzTzMEQyExIeFOSKkubiRoohuwM8Y7DvTWGY0KnIHGARk/59aZNGGVcHBznnnj0qhlycPLGhabzUXAKgkn6Gnyfu0TAOSACKpSOIkAQEP1JJyM9uKnvJpVSEmEqSAd/G3/AD9KBN3CaQF4wAwfPQjArsvA3i7/AIQ3xlCt4kY0rULfyLl2ORggkfj0H0JxiuMad5JI/M2nOANnHA9qsyo5uojFNko2QQAQSOnasKkFODTMKkFVi4s/TX9iT4/2+iaXe6Lrd3HHYxputY3z5kqbmOVBIz1AwOvt381/bp/ZL166svEfxcjMGkwEKzadtHmtEuAGZg20MeCQPTHrnzv9kC0svEPhPxvql1CZ9Z0m4tZYbhpCxCtLtcY9lB/Wv1C/aF8ML8SP2ePEFpar573mlM8IU4ySmRissJVcpOk+h8/Gm6blOO8T8HtUuluLG0MqrEWRThTjOcED9cVPqhWC1iYoCxwfl5wOMZpxLxC70e4k8x7e4aNlYZIwcevY8Z9hUl+I57cQYUhQMIxwxUHkD611J3PpaclNXRnz35FjGYpVBIznHKn2/nmpbSMWukh7gyF3UvvI5bPTj0zU2r2kEsUUiweQhAOwd8dOalkhd9MjKfKcbVUnOP8AOaoqxSsfMg0w7GG0lgSTg5J5wKbpQhME7SHY5cbXH3ce/v0q5dafaRpGBKTOR0Lce/FR2jG10+4DKs0UhJxjOCPT3oGV7C4zLd7/AN8G+QHORwcgii2cG8aKNWDMhIc4xx1Hr3pNOT7X5skcscMYB4bgg46CnWcZigdnfzCMjPQkGgCK3laPUwJXMkBTlOp69c1JFcwtqhCYSUrnhcBvX8f8asaRZytqha0iEhjUscnIHHQjPfmqbx+XfqJAqGQ5yp4HPr2wKBN2JLi7ZpSNoHzdBxgVFcJE1zHIuVdeFY8nFOEMU2oulvMJELDJY5Cnvz6Uuq6bNFfRwSKFiJBDoeSPb60CE1OW4mki8+RJWC4+Tnv1P4VZttfm8NanYXtkjlYiFmCjBKfxLn0PqKrX8NvHIiQOwK8/Ocnngf8A66i1K2k8h43wVYYPbnH8qyqQU4tPqZzgpxsz9Ov2JPibP4flm0y9uA2i4WS3kkIZSjAnaG4yQSOvpXgP7d+iXninx9DqCoi6NAzRWTRJgNK2CyN1xuI4PPAr5p8JeN77w42jWsd5dW8TKAkvmtiN+AMDOAG6civt3wXcRfHvwnb2kv7lGzHdOvyywSKFI2np7Zx3PavBmp4eSj0PGqU5UWpdj4D8LTy3VjcJv8qWKQtNH0AB4GP8+tXbqRftDhA0sf8AC/8Aj719OftPfszWfw08HR65pq3K20k6SPNbZKFivIY9OSBgDjnoM18rQX/28PIpMLDKNEQMj6j1PFe7TmpJHqUMQqq10Za0yQgXzLMIDIRmPb97jGaroshvQixidQOhOM/THejTka0ikOWlaMYLEAk+x/OorKUzaq29hbFEBUsMkk9h+VbHWPsCPtM/nwvEYxjHAPXqahlBgv4nEiygncNrYAGePQ+lT2qtHLdxCTJcZ4HOMj/Cq88LDUI4nRokKE/PwfbH+fSgB0k5mufLMWA38Q53H61HdvBEIfL8wyufmLrhfwq3ZwQeYiRzPPKBks4AAOfb0+lO1C0kWeASgeUPm3oMnPoKARRndpJIhuJC8hScCrV1PKtqY2RSGAwwHP4UXCo08SmNtxb/AFhbaBzxmtGSyj3xq88QLHaFaTOKaVwbMVY/LgVnVihGAWyT/wDrqwsiqhZJlKMvGVwfcfnU17a6isaBEXygSTg5wO+aZsgSxTMSmQjKE8YPqP1piuQ6cZng80xCWNiVBXqcdc/T2qxYCNstICVDEEKcGobS4H2MqJioUnAA5561PbwM1o3lbSVBIye/H41I0yrbWUD3k5hlaOMseJSWOR1qW3Z7a93R4YleCFBA/pTLSeJJGWckOOynB/Lmn206+e5tiVEfLbuSM0MGhgKvfP54EaSkcquBnvSXMdnBND5bv5m7OX5H1/Ohnnt9QjllKSjaQY1Tgk9D1/WlvpPtUcahBCFbLMoyT6flQKxZ1QzQsP4nLZd1PJHUYqhfRhLdcptZ1zuPQjOOP5VNqSNHFFL5rE9cE8fT0qvK800IYqMH+E4PH0qbdUFiE27wvHNbzNb3Cc+ZGcMPoev4j3r0nwt8W9Tnm0+K8uGaaFwIr5RtZCOjN654ziuBlZZLZyBgqvJA56VUt0W4sAQ+xCoO3oR71zVqMaq1MZUoy1P0j+Hf7Rd14k8IXeh6qwlvZbdorc+ZkZGQJCc8A8HBNewfD7xZ4V+Pnhp/DXi3TIbTVoEMUsUwWNmzxuXkk/KB+fXFflFpvjPXNO8J3mjWksZhlyFY5U7TgkE+2OK9B+Ef7Rt14fNrpfiqC5ntYSBDqtsxFxBnod5644HPb14rnoOthXzLVHm1sPJu9tD3b9of9hIeA2udf0TUDHYsSQPLZynBYqzbsBegyR2r5E8VW0/hfxVLoOrRRreREZltuUYFQw9weeePWv0Fvv2nLPW/ATWWoXMet6Zc/uoWGd8wBGRnI5GeeOxrwH40/s+prd5P4k8PXC32mXmw3Kgl5bYg/fXudoJ4Pvwe3Q8XGrO+wqVf2Ls3ofM102Hx50ryu2EVnOAPQCnzRXUUJzC8oI+ZwMgfr6UzWII9MuEillWV4rp4Vk+6G29GA9wQeavXwVIyi3KFXXMcigjPpk+tdMZcx60JqautmUt1s9pGxmaFgcsCMAH61NaKJIPOVlck5UDOSCOCKp4KWRjliMjgduc1egiP2SJskKvC5xwB/wDrqi2iutyIpyJE8sgZB6nFDPAL1vs1w0mcM245AOOQKkiiuU1B2jVb62KElQp3Kfc0lrFFNfnzDJbDaQBwSDjj8jQDQapdSqLVzGs1sZQGTqRx1698CoNauYGQssP2aAFR+7Jz15PX+VPv7NIDEyyvIwUBgzZGe5/GkbULiyQNDCro/wAshbqFzzjtQCNHUGESWyxvDLAyA7gMtj6/41mfaYZbZg0WDggt1yM8H8u1W9QSCQGW3dbdAoIDHJI/xNU1hlZFKqHUE/dOf0oGXdPeZtMhSOZdzMpwRkZHTH59Kr6bKLW7uDJG4lEbKWC4Vg36ZGP85qzbwW0elkebsmB3MWYgAegHrUFr9ojtnw32lYzvAHOfTP8ALJoAl0YmO5kmgfZKifIjjgnuSfpk1Ruml82JZmEjKxII5A9s/jTI5pGvSso8ot8w28jH0pbpMoHRWlO7JCHnGfw+tADbn5/L8lwJycqG6ZqbU47pSrTIoQ4GQc5OOlV54JJrzcYikZbO4nB/Cn6rBENkm8tIWBAL5H5dKAEuJ4h5YklIwMKWOBViJJ2snBKKnA+U7s/WoppmmtzEYlKDoFUBse3SnWaQJC0UkjEFeqNggn/PSgCOCQrC67chSSMDOfWixXBCmVYgW439CfUmltI7uOFo4Q0yNkcDJOPX3pkTRG0kaaJiUzzjI/Lk0ASW4n+0yStbLcFGI3hSUbB4560/TJf30wctHjghuAParenXUslpIIJFjjHKoRnPHJ+vAqgpla+2TKZnfk7eA3qc0AKJTHdqUkEoHBDAFcHqPXoaS9CCbYoMQ65TkcelElrHdXKAiazAIIVj972z74qa8tCLkG3JkZznaBk5+ntSY3qVrhol8kNLgsQNjH378VFOJE28IV3Z4OeKtTQPPakvEBErZZgOR6Z9qr6hDFJbO25oiQDu6cdwTTJ1JZoBGgAjdUdchjxVeHcIAq4QLgZYdq1ri3nitIXDbkRBsJXI59D0qkLbNvueNiDn5gOM0BqEMwEaOYwChxuHIP8An0qMT4uHiVjluc45APWm2EQMTszAbM5yeP8A9dSWhUSS42ykkDfgg49B0/WgFcLbc10Qm2UD+E8gH0NNmnYTpuQKGyPlGAD2qeU5uTvZIF2hi2cD2GPU0sTp9qCDbLIc4Rjk/UUrXGU7o7/LUTEEtuVCwGT/ADrQXfGChxgr83pT5RBJY3EbwBJZFC7upU98H3qK6hjis4hFM2MdGbJz6ZpMdtStJFbttaeWSMoCRsbA/EZFWtLtria3xBJHLGnOWBbb9ait5p7VS3lJIHGB5igjHsaiQW8TPOd0JPACE7ffI9aLMdhqs7SP5qs+TgleMg0+Dy4JWAbyipxycDn3p1uyoqtHKWRzn5ueOvNTM9t56C+gMkJwSsfBYfnVEjbm3Rbgxw3CzjbwzcA/5NLeGQWscsiJIoIUhODkkdPYetRXBg89Wij+zxf3WPAHan3Mwe1BR0JVuFByMH9KXUB1+YCVW3Dg4GQ38J74NK0bLbyMnzsRjHQD6moZ2keNMhQBjJ6EgU0zK8ZXeUHpnJB9KYEkTTSxuBZuwUYZxwBzTobeF7MkvIJQ+VU5wBjnnNFml1HbS4YC2IBYMOTyMYP1xTBdBkKtCXbrhTgce/NGgF3TUuP9WqJIjcnOM/40X9rFbStHgMxwSycjPpVbT5UMpEkvkkZYKMnH09qYXPnu0btMnfd0A9RxnvQAR26zTKEIVzgYJAFWESRLxEkzcbSQqjoPYVXQ7psOqkADjqR9KcyxrMv2d3R0bJduucZ4P40AaFyyzxQiWGNC53eYFwwx2HSqdzYWscIne5licMCBuBTr0IPrkVDLPKgAZ/MHUAHgHvTpnuZLQq1u5i2kjd938P8AGgCzcyThQsspK9QoOAfQ4qK1MpiKNEpXqCDn6CqMpie1AeGVyBjkggn/AAq9ZoqQoqFy23DKe349aAGJPGjP5ivvA/hORx2x/WookEkp3TCAspO0MAx9QKlEFwbk+WGLjBBUZJHU1Khlhu4vPjAifuBkAfTNAFeaVGlHlMWJXGGOTmm7ZTsLMrjd0Awenc069CwPuK4DNtV24FDpABGyySAjggtwT7UAF5HKyA+SVjc5VjkAY6gVWuIcr0I9CODmrcx+QHzsgdiDmopJhsi3yCUYwSnUf/XoAQiM2wPmTmQEHIcqPfjNN8rChfNJ6n5jn8KDueMsAoCHG7rkVEZDIpyuSwJzigCQuVz8wIHpyaaszrEASCR3XnNRKh8hcICTgkjrT/Il2D904JGckcfgaLgTNxGGwozyCetQNdkRjbgEeoBAoQ77ZtyMMdGHc+lRlYGjACMHHLMeR7YoB6Fo3M8tmUeWPyd2QgG3mqcnMZ559M805AoiIA4HAFOZUNvnYAw5JPX8aCSlIN9zCuck8MT1HtW/qJIuIYJMF4wIww6cVhWZW4vFLgFBzjoSRWvxNMhGVRjjrnbUDRWuoQb8iLPlAAlnPJb6elU7p2Mjlkww4C4GAat35ENxKiSFQufmGDk+xqhLctISWLFzjLE5NA0xN2AN3P6DFN3ZUkDA5wB6UbVJfLEDggetMTByFJAHegBiNkHOST69KYzbuDkYPJHrSkAYwQxz1pVByDwD+hoAj4GRzjP40vCgliQOxPNB4OMFj6gdaY4xzkj60ADgAdSW469KjcYfAyAe9I2Rx0HXOeaUsTgcDOfegByDBPzdCPbNT44HfHHNRIMAk4P6GrCHJCjnvg0FboUEKDwASM8dKjVc46Ec9e1ObPGeAOtIq5JA+uKBksYPy8YOcZresSEtHcKzYxkkcY+lYsKFmDHhBg+taTXEgtVSIhUdgWGDk49T7UEEMfksGkMeZFbG7pxRPh5AFUAEZ96k2yRMMojCTgE8AH/9dRR+dJGxlTy3RiSOo68D+tAAZtkZZowdvUMCT+A9amtZpElM0e0CQYwy8/h700Q3McvnJIEicZ3Z5z3H0pAzKsqMxJyCpwMUA7Es0MsE4xCwDDI44I6cdqiRAJDGFILHI44J/nVq2t5rrT2mS5SRofvIuQRUaW0kf2e4MiODgMUzhWz3FO4rDR81vJbvHuKHLMBkj2z6VNftb3FhBJGzJJCMMDwPamyo1jqUoOHDf3e4P/66TTkW5S8hlh2Fs7ST0A9P5UXuPYfcRq8FlcwzKG2kbo+fzH9almVmuDK3yHYoI7cDr+NMiMcEMcCAADhckAn6U5JVnjaQygooJ+o+tUwHzQTQQJKYwVk+ZSOpqaa8lhaFkQh2IMZc5wR74qPUbaYadBJHNG7KMIQSSv1496n1G2ubnw1byeUCYZBIHAJ29uO/1NCCxDfST2ciStGZWkfaQBkkn1NJq14bVYbgQEOhAkAGcjGM4/pUtxJNPphkiEZkAADDpn1xmiLUml04IYw06j5mAwWNAEN7cwzWatCGjDDOxsginWjQXWljcXSZSCoPGR71B/aLXYUz24QEnKIuCOPpTY5raOZY3UKCOM8mgT0LcItJ4ZrUu8JbktF3+vNUWk+zNtWXeg4DDr7ZqW9gSBxLE6uCc7kJH4dM9qfeQWN7blyGRgAxDPgEDnjHp9aB3HalbulrbuSFDgNuI4PtUbxSXUCyGUtInBIPGD0BFOtYrS8t0gknAU9Fdsr6jnmmxGGCaSB8gggKVkBB9zx+RoFchsrXzXWFZUgG4Fmc4AHfHv6UsT3NrI0XniJx0kByfb9Kh1OOCBhJExkhYANnqpFW50s7qDzkBIKDk8hicf8A66gEyG4ElvOs32hpHUYZicgg9RVuI/a4wofAIHA6dKpo1vcQIssmCGx8wwT6U6xktYb1Y5i5C8AqcY/CmguWIgGVY/tGwcjazAA4PeooQ0dwvlyiMDjOf1zTryC1W+Emd8W4Dgds81LcWWn3Fgtza3LGUN5bxA4wfpVWB6noq3V3GtysBdGYjlTlADnrwKp3dyLSzUzrIHGcsTuLZ6YHp75qa61O8dV+x2/7tRykw/dOf7xxyCOnFZ93HLq97bQTCOKKUiN5D8qrweR9Mda1ISLuiaXqFhYG8lf7IXyVWIANg9M/7J/pVNNRiW8DXMRlCDds3Afj3GB0rV8TRw2EDiK7LEIqbw25skdV69iBiqGlXrW+hvGbR4nZtvnSoQXUdgT6f1pN2EVrqBtfNtcWzJPKXcbUwsca+gOTxx1rT1u4mghhiS6Ur5YUrEQVOOgP09aj0ZbtIn1APFEittjQL8zEjByPcGqURim1sz3pRLZHzlsKq5HOKECRpM9tZWMTZeQudzsjAhfcjHpUnh6NotDvr0WwSVmdVuNwJ27uMDr0rNmmt9Z0KaG3M8MEu4qw+8OeRjAOCOxzV6/vV0bw5b2sMLKGY/KRkkkevUflTLM+wkMmo3jxtFtiUHdK2VZu49c+lMvdXuda1ERqwgBfYPLfCj1IH4elP0PTWsNNu7yWOMDduAKgrnpnkds9e1UvD1sl/rk811GQLdg6CNsCU+hH49DSuJmzfvLb2UeyQwQxZADMCD0zj888Umn6j9n0RwsPmu5z5jDBP+cfSqGpT+bMd7rIEYjaOAOen4VDqGrmUFBGsSquB5efTqaLklzQYn1PUbma2kUqFBJLEKPbHTNU9duri9kC3Eok3EJycDGelWNBmlsdKkMKvHFLkYkAAYDGSvOeM96yVvftN8VI/cxcs44JbOMD6dc0rlmpqUEMdmuJ2YhV3NLwBjpgeg9qm0pBp+hKVfJmkM29RgsCcDP0xXO6q0l0YIxIVhWRW2vxv5zitSfWFjYoqZQjaEVSQOPX29zSHoNtbR9Q1Z3UsQgLElgoz2yePc1TvGNzqFtbvFHDArgOyEMMZ7knoe+KrQN5PnsjMZG4AJJHXvz6ZFMs1mvtSSPy1U9Vk3YPXnigmx0GrzRtLK+ViiKqQrqCFCj+HjvxzWNp939ngYtkkZPmHuOev0pdVtlmOx2fAYEksc5HbHvUUN3DCZBtyVHyknIH4U2FhscR1O/ieNnBJDABcDmo9VW6ikDBjKXblmPamWty13cxNFI0fljORwDzxUtzBcSahaxy3DKm7c7uMjYOoA65PSpYyVYhDAgdgXPzEq2R9MU+K4S13sqs8eAACO9MuzAFLLIqOxJCkHgdePr0xR55W3QrkcZYjjp0NICozfbLsGIYZ2yxIwCcd6LuSUTxK+05OCcdOKZZsZi7jAjZiFzyT+tF1FLBcKJGUIOd+c8en1oAt3kqhSyOdu0fLgYPr+NVEZ0Q5YsG5weePaptRESRxtvREAxw2M59aEUKEI4ER3Z9KAKtnaF74yxjAK5YDpn1NXJrlkjMTqDvYAMRzn2NSaXt+0zSRpkDPygn/OO9QS3Ek06pLE0Y7YGQfx96adhonDyw2ojjY+VjDDu2T3/wq1o9usFqzzc3BJ+VG4A7VQ1KSeO3Ece0PkYYHJHsfwrauNsVpEQNg2gjnIzjn8zzTGVYBbxaqkkoZ0CsiqRuCsf4sdOO1M1WSOZgFGHI5APX0qOziLM0jZK/wsDgVISbi8XEa7ywHyjHH0oJepYZjDboCjOhxukHVM+o/wAKXTbe5sBNIBJGdpkUN0I9fof6Ut4x+SLgFmyQOqgf1qxd3Ui216zN+9fmONeQw7j6UCSMbQ9IeW/8xmCIxIUKMjrz+lRXUsV3qTmJ2dI22gsMbfUD/Gr2jJMbQM8rxAZZI88Ant+Gao2FmG85o+SXYsgbIBz2oGRSgTTWwD73z8wODke36Vd1FpVCxFNozlQePlP45qqI5Gu0kjZkcHGCM8d/8KdfGWe/8vOQv3cdfx+lADri5kSxZJH3O42kJknb2H8qk2/Z9KlRgXlKYTKgj8/X8KgubdvtYhiPnOTgFAcc+1S6zLNZtFZStiTOVUcjpzz+VAEUUhj0qWMxASvg+w9cf40aOIbNDHud8ZLM+NzHtk1CZ2MZQsS2cDjB9hUs9vPZ6e0rYQtxyMk/T6UBqMiik23MpGFc4X1C+o9zz+FJFHH9kEzy8sCWGDlccc//AFqBO0emxRkOCq/Nu5GP8aWdIV0naMKjZJUcDmgm5AsZt0jVTgLg96Jm2KQeDxnA6k04RqGiwxAc4UlsgHHWn3CIkUpI3OANu3nPrz6Yqk7iIHPT5gSOwPApUBWVe4xjFQBjgcZBPOe3tVpAyur8YHUEZJpWKRNYN59wcuYgvHI54HHeo7QGe6djIEAYncwyT7mmxri5Y5AUrn5T/OmxuqCZk9M57UhgzYjl2EFGJyU4zUJj3EKBkjoDyCMVMCFt1GACxyWY9OKU8tHgglRxxkn60ASWjbZEOPmAPPYHt+VRSTPNK7MwZhkEkck00t5Qf5sA8HsKZLP5KBV5EhA5HOPrUsB8W7yQCNmTkgdDUOzfI+CpiX+IHIB9D7mpcyTFCflG0jI9BUccxW1uAGyjnDcAfQfTIp2Ahtiux9ykuxwSDxj6f1qQx+Wyoz5QHO4c/pUZG7y8DDEcg8U4pvRsdQRwKQFSZGldeMAtz26d+tOnbc4Ld8j3qTaUYZViRwegx71DIp3EhcZyeeSaAM+7AMmOpJ7c8VHu2Mewxx65qe5j6k5wMHI6e4qozAsTyQeKgpE3zIAM5B5OOuanL7UzwQfTmoAcoOMH26inhiI85z+tAEiOVjH8JyM1LO67FUcPkcj+VV4QGIJwQMEgnPNTyRl87zwTnIGMU2wbFZSpTORz0FPmY/IQCD0A6A02Q5CLkleuc4JqeVf3anABHPvj1o6AmKrnA2jacgZzgU93+6Dw45x1H1qGbEcKFl3bmAGOoqd8qUwflIyAOT+dIB0jYZSyocLgHJB/+vRMJriSISSb4gOFHBX269aa5DscnI7L0OfrUpZVC7Mk9Sp6/SrAe21blwvIHKhhzj2OaJWETB1BLDgIOpOaR23lBGMNjBBOTSb8yAv8h4+Y9qVrID6L/Yz8a2/hnx74j0DVnFnZa5pzhgDhiwHAHX5vvH8O1fqR8HPjBpOt/BbRI7mQm/kiFpHbMNzykNtUAHuR/SvxGttWvdG1SG4spVN4MGO4ikwVPrnGe/SvsH9n7xKNU0PQr3SNYJ8U6RIs1xpU024socEsvPrg8HvXj1ObDVHUXU8mrFUqt3tI7L9qT/gm94gtzqXjnwnML28nnlvLjTYI9rRKxLkZ3fNjIBwPcV8M6lpN5pEMpv7GaCWB/Lmbyyqq/pn9eP8ADP7y/Cj46aJ8SdOWKaSOz1RFAntpflG7uBn+VfK/7ZH7Ovhf4q2OvyeErG1m1qDMjPaEbUmyC+4g4JPOfrXXTnGT5ovc9KnCMI+7sflhqN272NsmxXePJZugYVDqbtJoKSxXn2eWJgVDHAJ78e9N1S3fTLi70+6dop7N1ik3HLZ6cnnqQR1qa7S3ktkhkgJkXHJHBHbI/XiupO+qLTI7llaKEysASuRIDgHPp/hU2nIbSydEbILBiWOfmP402ee4gg2rGJQAMA/dGaYkStCV81gzZJGcYPtWiGJDbQvDLLM+2V2K7BkDHY+nNMs/NSJwsavACME5yAKSRB5eCCcevIqTSYxLazuGMZLEbZCcce1ABY3iu15bSTy2huQql4jglQcgZHPHJ4/rTbZj/azEkTwY2qD1zzyR159qhA+zTOSoJwVzjIH0qxoVstxdzNA8MRTDMHBwMc9feglsk1+3jsBbRsohllO4mPIJHYH8qqgytqVvdSyAw25BVBxuwMdM0ag8tzMiuTIinhgQQPbrUaqjXlsrSeWN2Bk8dKBo0L66hkcMLdQW5DlSCBnp6VWvo4bhol892UHc+euPT6DpU2oPkpHCGRD94hvvEc/kaqXxTzQdmwngFT0NQMdrcv2+3hiKbEUAB4/boeufavbvhb8XZR4avLJnaC7SaNWt7WMgvEAoySDgljnr2HtXh2oxS/ZLNy8YDHcVPLAdD/8Ar+tXIdfv/C13HdQvJ5MwVGtwmUkGep569cHntXJiKKqxOXEQUoX6n66/CS90H9of4H3fhLWWR3uLZY5dknzQvnKkHqCML19K/Lf4vfC7UfhN461jRb6N/Ns7hjICAP3ROEkxnOCCpAJ7jivrT9l3xVb/AA31aOOfWIoYLqNGEAJLEsM5kbGAQOg9x71z/wDwUA8QS+KfFllBHaLZRzWyQ3OpFPllAbKcjk7Rn/vo5GK4sNUcE4s8mNZKSkvmfIOkXJtp5SSHiZCrI2PwP54qCBpUv5jdJ8uCVKYI57H6Ui6ZcaLqUlvqJBiWJZIrmL/VyofusD+X60WZaV5zGQRznd156Zr2Yy5lc9yElNXTH2Dql3M42klSpLcjjnimzTvLeq0zbwq4UZztFT6VaWz3sz3Ksw8vChW6GooNIjvb51tGdpVXY7M5K/XHTjiqRoNsIorrVVR98S7d29CBu9R1x+dLfwGHUAwkJLchC2cL/LNP0+1+y3s8V+VCquEdDk7++aiY215qKeVKAPuEswCtj3/wNO1wC4llN1CZVL72AIXGenH5U6/tEmjLoFSdWzG2Mj3B9jRLFJDIJlLFl/5ZgZJPbFOvLmZoxI1u0SEgMWAAGR/P6UxMhvImkhMjXBQFQG5z+mfTvU0dzP8A2eS1uwDKNpdegHQg9ORxVWRIWQqZMkYIHTJJ6D8KngtZZ7RkWURqoO3fyBQxEG1ZIH3Kcls4B9qdpe9bQtHIBEr4GDnBos7iaBUCwiV0OWJwQTjHNSxsnkySzSqsjOTsUYHXsPapsNoiUl7t3JVznPHPNELBLzawwDyWUZH402A7bh9uFVgAT7+uKS3kNvcT7/3u77pQ5FAySVvMuiFJ3EjC9we1F4/k7FODubBU9c1FdRrcXilg0KEZzyCW9ulDwRJcRP5vmMWztYkjPtQBNcS7z5bRMNvIOMgfjTTbxhN7SFCFwB15NWb6V2tLlgVBYDBbgfQVXnkh+xqIonVsAszdC3fP9KAFR3NsyhA0a8nH8zUMUiRpJGIlORj5ugFSQgyQhfMCK33mPIWofJaIum8SAHAcDAb+v50WCw6yhxC6x5BC5ALEgfrUaQF5Z7ZwJTnblTkH6fWpLCVQ06yHBI+ULz+f61GshS4LRkrkY5GPrU2E0dZ8M/G9t4fvo9D11pj4XuJk8x4wGmgYn/WIfYDkenqev194H1yTwjrWjaemqQap4Y1Nma3nlk3u0Sr3PTqRgjNfCVtGtzKFYCVGI4I4znivaP2ePiH4csL6/wDCfjOL7Ms7eXY6mCAbTkn7xPC5wehzls15GJoShJVIni4zDv44I9t/aK/ZPF/pc2p+HI0ktGZrryIF3StuHzbTkbyM5x19DXx3rOnzaNbxx3ltJbxlhHGzNjeB3A5446DP1r9IvAHxBuvAsi6F4rkF/od1xaanGcqBjjB/U/j1rl/2mv2fLDxjALrTo7aK5jja4e7kRlgCANgHH8ZOM+wPtVUa7bTRzUK8qTV9j4HQmS0JBUkdu9Ms0Bt0ZopA65IIbK/jSx6Zc6Tp1s1yjm3u5HWKfcMMyk5BGc8EH/OKsWu5IPKjcIAQefm+nvXqxkmtD6GElOKaK8O2O7eaGYWrlcGMkkN2PHNQQxtHetI7eeSBj1X2qxIBNqL/AGqQvI2SrRrxjFQ2D/6cyAqjv8oD4HA/pVFhqAjkmify5AVb7wbCjPqKivZ5YREkUgmfOFj29fx6VY1NJneLZlvnAMaDk89qr3to8dzEzI8Ch9wJPAx0Gc59qALly8LxgpGUBAJBXo2OcdePemqkn2QSLIoQjAx1qfUnDZbIB/2RkZqoJpJ9LMckLkrgsEGAMelCAntVH2QRNCZS2RuPXNVtLgQTTmEhFOVZGOOf/rVds/MOnxYnUOjAIWOD1yfy96oDm5mI2kgkBxzn1oQEtg5h1cSBY53AK9MkL/nmoZr5xcOTGEBJA44P4U+xtydRUiUxEL19B6n2/wDr1FchmutrN56jgFefpxQAt5eysYfnMhwAQTwv0FR3ySNbxO8TAsflfbz9QfamzwA3CBldMnv9OnrU9/K5iiVpA6LgAdh7e1ACtG7WyMrhgOCxHJqW1YNpu8QYl3kNnA4zx7881UlykRIDg8HAOBVyKMy2TMssSOAcLIcE/j0/OgBbARwRTffycncGyAcf54p+kxzJC0dtHHKnVgxwSe3B5P4VT06zMgmlaMlwMsy8gjPapNOKSQs8szQSLI0ZTbggdQR7UAXnvInupzcQpZSpEqrHGuAWBzz7nNZsLh7ueS2diBg4Y5Ck8HHtUq2E1zckwTfa1U/NIuSVFNtLaNL5luFkiTGQ8eMnnuOKAHvd3NtcxSXSRzuONoGAPSoXvsSOwBiweMMc4prsGuMckdQp6imuhknT93uG7nJxQUibUrZzany5slsNhW4B/wAaivbqS4hkjMaiN4xGxAySAOc/XFSXrtZ2jpDw5IPzcjr3qUKDaHdtLOpAxxtJoYrajHjX7DHGjMFRQu0tgAdgOaLZ5fs6xLKCpJA3HJ7ZzVlomjs+IWIVSM4ySPXNQw20LwoyO6ED7qrigbC2jCJOTC0ozkso+XFUo4mjlLRSPEQdxQ8554/L2qxbXMyJcCMsyqclWPU/5xQrDzQTGC3TPpmgklEbtMZJALgsvzBeOOcZHrxVeWGL7WXEXkSBcrKq4AOemfrUgg/4m8X2eQxB/lk3dPrSyySRSrGXSRQ/zKOMr6g+v4UAQTyTKSVkZtxwVOBmpz5Zs5vNtzJKFJVlOAD6Ul2YioAtyjuRhywAx7e4qaBvItyDPGUnjbkckdcHvz6GgpMoLNH9nUiYHaem7ke2Ks2qq1o6lQxY45PH5etLa28MdrGGQSPghjjB/H9aZHbxqCsU2wHJ2scnNAbkQiCu6hiAOB6YFNhCy3CYc5C8ls469vyq3ZjAlCJ5r4wCBkAd6jWBPtBDhkDKSDuwMj1/OgVtR1xbscAFHj7gDJ/OkkRHhAaPYNww6nsOv9KcWVMxJtYZySeB+dJLdSiJYiR5QbOAMAn1+tA7BeQ+WiFJQzHAUckkd80MkskbSFAGPOFGM/oKkMYMbShGEmDu9MdqrpcSLGAZCu0YHGT/AJ5qbiaJEkgit5RvkZyCMJk4Pof/AK1EEO6MBGXJxg4JxVqJDJp5kAQurY3jj6cZ61TtJAVLMWUhsYHWne4h0MjwNKskDPLnIYcjHc9f0qxFbCSWQO4gG3OOx9qSyZLlrgNNsaNclTwTzxxUHnuW2uu8f3u/86YEhtxFdRSROkqSZG3OWUjpmorgAyRliSQ2eOCTTpzGlwm1Sqg9+DTJ402hkckZyCf1oAeTHGuSSXJwOOKnUXT2xlklQoDtVcY49KqS5aIMq4XoSeucVPZ3gazjSeNwMElOu0+3tQAQbpw+9AFXlTuyT26YpEjiuBKjl1KjICsQTz61Fav+5HzlMsSCDzjt+nam25ZpTsdQBnO4ZyaALUUv2RgwygYdCecEVV2iKcYnLo5wPMOfpj2p0y3BlU7VkLcEIMf16UXUPlLB5sYIHKyYHX1z+NAD7uXdB5ZxIRICM8j3IqrOxe3VcAlSfY1YulTZATEUOeGycH3xTJ/L+dUIJOQCDnmgBJC7WibIi5PfoRUDReRCUaN0xjORgj3NSJZXfkOTIqoRjcpBIq4Hnki3EiQInzZ5JH09vegClDJayWwTMnmdVIcAEfTr+tN+yoMESkAg8EgYqXzWaN0CrtzkfKAR+PWm2xCCTehOAQB+HWgCJEVAfnZ16Ag8U6Pc6bvNBA4PrmlikRywwQemcd/SoExgjcQQT8tAElsJXjO1lIA3HnA4/Gq6iQhl656A1LsTyZW80l1UkEnqf880xTD9lRizbv7xIH5CgAMbqjB+COgHBpjfaEgDMMoSRkHmrDon2UtuJdj25Bqu7gwAHdu9TwAaBNFa2QTLkFlbdwBwa0rgG3CAMcNg4/DnP1qvpeySQNvAC57Z5/wqW9Ymc/LtxnjqBSsFiGQq0IXBLAkhiecHHH4VCdxzhVAUd+tPkAJJJIJ56UyJjGT8pkB9eKTGMZmYAbQD1yP5UgIweRxxinZXex2kEdzUZYqgOMgGkBG45bbwDgZ/pTQOQOuOw7H1qw+Fzk7R2wagGCTgnPU96ADd164Oee9RSHIGTgjv605nJB4xkVGDgeucE0ANwSQDwO1OI46kEHAFIWxj+fen5OeQMDgmgAQHIYZI9Km2gAjkHrn1psSbSPSpcE4xnPXJoAZKu5QeQPTvUkOEPzDB7EdDTQrMwBJwO1SxndngEn1oAtWseZkXoCeQOnPrVu8fyj5Ua71b1AAB71FZgmdDkkZ5BqW78xry5BQIitn2+ooAhMcq25lABVTnrg5p3ktHgOyiOQZKg4NRvErblZ87gMgcHFNJgaN8iQsAAuTgfj70ATQQReS4R2Lxn5AGypX8+tRTbY2jLswBOPeo/PEZQJGwVhgDtVg7rpCDAzBc4QcH8D/jQFgsoYo55CGZDIoVjuIBGe4qZFR7a4bcQ8WCUIHI9u9RRZ3wOFZQpB5HJ9jViZ9srsFAaQAEgYP0ppXAhMzFo5N+CADkjggfyq40cluBI5QJtySucgY79qhihVoguA5BzxnP0NWQ/lJHF5TOrg71PTHpRYVyC2MUss1wCytEMZPGD7GrGn+RdaIzPGVnEjqOedueM/WiztppTOI7U+X1UgZGPQipNHuY5jOrxhggK46DNUOxFbvG9hOVBzCpLFjz+ArR0/T5LnRLu3tpyBLgkIcsepHNVfD8lpL9vtJoVifAEYc5LAnkg+3SjTAY7gwJOkOGIVt2QB6HvQBHoltdCynikcOycqFXGQetRWclzb3MuY2jI52sufy+tS3FrdaRexSPPFMGyyMikd8Yp2q3V1L/AKT5gUKQGcrwfbqKAIrm+nsrqKZYonV8syk8gfT+lTahf2t35FzbW5Eir+8WRdobPUDnPUUkkU99ZlkG9lAOUXJHtUCTSeWYmVXU9OOQaBMdHNbzW7LgqW6DqF9qp2dy8LGExb88Z2gimwSy205REKls89PwNXbqGWFUmKopOFxnH0z6VKEU5F2XCt5YeLIyD1qzdzJKyOIyyAHBVefzzTlWWa1jYxg7iSCpyTjrn6U6yvnjtp7byEmhdAVLP90+oouBFFuu4wv2aSRPulSnOTT7WYSRvAlv8mAc45X602wuLizuweRICCoY5BwOnX+XrSXBmSbzGQRqQeAMd/WkCZFBNDDOPOjDAMNoZckelWNXmWdonjiyQQQQoX6k/wCNSPaieMMo3nGc4wfxFFmzyxhHgYSHIUg8Y+lNFEReGbTg5UFw3L88DjA/PPNEV0kcQhYZROcKuevtUVtJPFM6yqpIYlQAAuB2PXv61JKskjSTiIIGYnb0HvjFUDO9vb6bSrGRFmy55XdDv2DAIwRzn6ijR4bO/ik1C8kdZ4VLJJCxCqMYLEdOp6VR1JJblWimlkDOQUbGCF6E1fk8jTtLt4Ik3xmExyEtyzdiR6VpfUzuVZ4JNS8Q20u+b7OH3TleTIBjAPOADjqK1NX1k31ylsf3aIfkiXgdOg47cVneGbS8C3UksyhXT5cDIOBnp69s1DZTDUdQeXegEbFWY/3scj8OKVyjQv7+5sLGYByxK5UM+AxHQE0ugoYNHkuZLhTOWEskQUsU7AKDxx14rC8QXTAQW7h5yflxkAAHv+HtVm/vLWGw3NNLCHAC+UAx3dMEY6E0XEkWbS+nuNTJIeeKAmQLuweuSSOnPrVTU9RXVtQliJaLYQQo4GOuAf5mp/D8jQWt/cXCiOF12ibIJc4GVxycEViWCwXV3IIYjEsZwqLgED0I6UXGbeqyvZ2BETkxyoCyICR7jHrxTNF0tYIri8JaMSv821yGLAcfkAOlQalqRZYolARBzluTngYHTg0XjMluEhkZDtGSTk59qQmzPljli1YOZFaEru8vkjPv9frUlzPFc7tvDFgSyEgA45x7ZqO2H2a8/eSNISMFnwBjvkfj+lVbmeO5uP3DgZYbSvA696CXqa1xqd0unPGqtiEYIXqy+lZunJLfyMCEtiDlgGGQO+M47envUkdzIkDqVZygPAPJHeo7eM3MIlJCMpwQW5A7A+9AEcKl7+GVv3oTIXHA/HtzitS+kit4Xlf5CRnYeCD/APqqtY2kVvfJ5gaZVU4ROQSRkc03WLgXEM5mRjK+AATgKO3HtU3NERWsTGLdHF5uPm2DnjPfpxUenkXOrhZPkdDkHnA9vrUkGlzSaekgk2I4IAUkEAevsf6VZ0KwVYZjd30MErSYjVj8zH1Iz6elGwylqUgF8DvIQAgLnqff9aiN05tgVgym4ncV59ven6stut4EhCyS8hmU5C+g/wDrVHNJNDbD5MkcDJyRj1Gc1VxMWyeREkZVCF+AxGTn2pirJLOAzklc56irFnbbrGN0uGYx5JDPtOfYZ+nFNtbaNLjdIGkAAHzN1/WpuLco3Txi6jUuS4GAnXcTj/CtOTzrZTuUhGXnJ5HoKqQxj7ajQja8bAgjj8asancSvHIyvGJHbkEZA/D+VFxNleJXZg4YgckelPObi8BlYSfKPlJAx7j6+9SKiRRAv8qnvu5z9KisHilWcgMQr7VLjqB1I+hoFcZe20DXcQ2ghMOoPIB7cVYubnyIyQhYlQNick/5PNOSNZLhSi89G78dsVJKgSUKcHGMjHc/4dKaVxpk9hBPYxCVwYg5JUkf59aq6XE95cz+aMHedpzgBf8A69TyShLRkw8hUZwrYApmn207wpLIpBAyW4A+lMZDPaSteQhCABIOM8Ek4/KtfxE0VzFKjDyoEixuU4D9uBnNQ6ewj1WCcqSIsuqjgEj1PsTUGvXCXTQwbsyu4JCrwfb6e1NlXLlvEdO0NNiRsgOFB5K568e/vUOkrJLcMYkTLY3ODhgenH9akvL57dCk6eWu3kIgHPbjGOe9SaYksUHnbVhMmQA4wQp43fl3pElTU7eXVNUit4p1t5Bu3k4K8Yzz16dOtM1eP7KoEcjBVbbvYfeA6/n6VNYWRn1Yy7lS3VNquOM5xyfypuqwQw3UFkCHXJcEnjJPOKALAgS30a5uXlkjJxyGwp45z2qhpE8enafcXInLqylQE5496u67LFb+HRanYYnJ3vIQCOnyj2HXNZk9tBbaM6ojFFXaFU84Pf60bAWNBD3Mxu3kMUaZLBD83sMH19aNEsZdR1ye4uLqKO1Q4WJD87Z7HsABzgVDYKv2V8BiiryynB9B7VBAwjid0Yud3IHTI6Z96EBqWsosdQLMcFTgcckdu+KzdYuTfaw4iGyI4YEjB6c/yqTTLOa7FzKzglBkR9yM9c+1Q2dsL15p0G9Y16LzkDjg+v8AhRuBXl8y6mWOMgyjB5HJHaptRvHAtLYqXMeSwXkc9c0mnWpmvEm3MiIdxI6Yzxn86SUyXGpzMGZgOhbgZ7kUAWL+4E6xGOEozYDDsMdKjurnEMNsMKzsQExknHp+FR283/EyRSGdcZOAT+f+NPlu1l1aF4o3Yx5K4AKg+uaAIrqNRcwq5xgFfm4GQP8APNPmKoAcEng57VYuL7GqW0UkLS78gDHA9agvCG1E+WjRxbfljHPJ61YmkiPf/omcKCWxg8HGOKfEoBUE/f4z0HNKsQlt3AZjOG+6ORjvz60xWDIpOAQcYJ4P1oGPGElZgATjGByDiqrIy2zQ4wHH3TyPx7fhU5cRqmEJ3cnjOKSU7/mzg9MA5GagBkpVkhUoSAME5wPyp9uYbiaVWJRxH8oTqT6VE7livXGMbh0NV1YxSMMkEEEHH5c0AXDFFNZoMZBBJUnnH+NQXkce2KNGIVBznkikuJGhjiZlUkkKpX+ZpwiDTOZMBFwQRyTxQA21O0M5Y5wQuenp+dMWEmNEPBPv0+v86dIuLZNm4gnJHQ/lTZnElwEOUKnrwCRjrQA9UxOVHzkAnj0xzUcWJNuCCWOTjnFO5jHUgNxk8GlCIjDZlMc8GpYEUuW3vuJckAA/rUbRMSTuJHGAeMVKrFsfLkDnOc5HvUEhZHJPJOcijYChfx7UUliSeSo6VSxliAST19Kv3WJMkElVwD6VT6uSMj6jFSxocoYYHBJzz3NPTO08HHfNMTAQHJBznjjFSIPlY8gelIY5AFIYjjgHNSSEvjOcDp2FNfO0cgg9vensrCMZIIznjrTQDlccYBD1PcygIm04LHHtiqxBZlwQOepqWSMmSIDJyO/r71QkySWRmcKo+cYwO1SzrsmUKjI+NpVvWoTJiZFOFfp04qWUzmcxyEAhh8zdcdualK4w+64A6g9DwatXAMkyKi7Seg6iq3mEsFYqXHG/ueafPujnjJbIAyWXoD0AqgZIEb7QRIdhOPmPT8KLuFwwbcTFkY45PvQqbJtjMXGAcg5p94U3xkM+FHKHpQSPMcdpLC0EryouAUccHPX34rb0rXbzw1r1tqmi3cljeQnd5wO0F+2B0x1Bz+ozWB5ylo12sCSeAMj8anEkkl4kYQxhMAsxAAxWNSCqKzRnOEZq0j6Zuv2zdS0m60+4g01bTUxGEubtW/dMMAA/KM5B9fpgg19k/sY+IbrxH4Z1+G7kS61Azs0zl9xfeoKsT6Hkgn3z0r8l9WjZ4pf3hkLD5cAEk5H/ANavv79iP4sad4d8RQvc3aKk2nQ/b1DZCSoMHIHHIHr296890Y0Zpx6mM37FKC2Pkn9pzwv/AMIZ8ZvEVvchreOW6kYI2NoIkLIM5PG0g5PrzXHX7G4KyTYbeBkkYPtX6Bft7/s7WnxI8IXvxD0GOFryGM3bspP763VCTgZ25JOcn0x6V+eQaW60uGRnRmjyjg8YIPPP+e1ex7CVOKb2ZdGoptxLV4W+zwLE8W0nDhlJYjHr7VFJaskSl4tjFchiuQR2NRzSpsTOQGwoPY8davXkNyNOjVoh5QHyOWyfoB0qTpKYZvsoyBKVOQRwMY6HmpLa3ElgJA5EvJdM4Xr90fTrmoURPschjlZFyATu6knoBVqF5009VERYSsY0ZBkjoT/+s1QMr2IMSSloWmkz8uDxj3oSFZ7lwH+zgjGOAKqWtw5klUb0dflO4EAj2q3pk/mSTGSIzrGmC6tgKc8fj9aVySJFeO4Aj/eBD34BpWmN3MTIqxAdB0H5daBduJzuAQdNuMZ96Yr4lB2GRuTgfXpSAS6xuQK4WUHOGOB045/pTZ1kKlcqCMe/49aWRCULlSMnG49B7VWuRhQFn2kjOWGADmgdy1fw27RRKXJmIGTuwD647ijWRPcaIixPFIVIYLyGGCOBT70SPaxOsQGcZI4yMc/iapXCo9umXJBXOOhB5/WpsJ66M+0fh78evCa/CC0ik8Oifx1O2yNpFXd5qqAsmTztwoG0HvSaZ4/XxdoWvJrySX08ZEjWUkTBkyMBApPQdOPy5r5DmN1FpWnvGxiubcCS2uVyW3ZznOevAFdv4W+O2v6D4avYLporu5YsollBymcYwc4IyB6e+a83EUZtpwPKr4RuP7s7vxD4N07xt8Y/CHhC3litILm3UTscFYUOcIB/eG0YyO4rY/aF/Yp1D4V32q61od5JfaBFaRXMyBiJc4KthicEKfmP1wK85/Zzv38SeNdcuL64J8UGJbqwunO5FcHLDHbIIAIBwM1+g3hDxGvxa+ChOpgzyxQtBdRkBzLGcqxI5yCMnI9KVKu4T9lI5J1ZYdcsd0flbpd8MyBFaSRTskQggqc46fhUzMzXSyxkwSjsp2g+5+ldT8T/AALefCr4mXukzpHHHPMfKdWyCp5RjySAQR1965a6L/a5BkMwyG28ivRjK6PaoVVVpqQ23dYrsEOJDk8Hn86jlCSkq2IkPG7oPwpNP3SXksMLxxSJH8wkPDZ7ClmBgv1DyLLEVxtQZw3sa0RuyMSRyXKRxzNuHADNgflUl3JdLHD5skM0JBIVEIYDPGT9eelRtADewFUwF5Z8cVJqypHagAks3CgckDPpVMRBLcqyHy4CccEnjNW4re3eFjLO8RK5CgkjPp161DNCn9mAfa0ibdnaBnt3NI7MITIY41QLwxPBHSgoitzLCp/eYHI3DjPPpU9vMyrLshVycZIHOfrS2y2z2LSyykHAO1RkkevpTNPCzqxVgAnbPNACMQ91K0kWzAztXgD0p1vBunUwyKpAyVkORyeMUQCRZZUQB0cEsztg+o/wptrL5l2/nRgsvy/KMY9AOKkBtwskOoxxuRMT1UHk/SnairRSx74nVR3P8J6H3qa5eNb+ApjftOXcZyPb6cU/UJrnyot1z8olB2kZDgdKAIL+0jMJWNmeMjADHJ6c1JFZyTW6mNlB6EbSSOO4qbUrlrhjKyBS2CQq4A/CoJWZbfKs21uCBxyKAFsk2K6mJpX7Y6EY54/Wo7O23+Y8spAOTgdB9PrUlqjiyB8/CjoDzn15+nFJa26ypIh5fGcdB+AoAitonj3vCokwMhWPIFKm158XAZFKkkqOenH602CQh3Tc0TjhgOBj2qQKVuJTG7PGwG4H/Pt0oKsVtMuEFyHhDK6ggNjB/AelMMMZ1FZpUMjjJDZxirFjGE1NHYYG1idvA+lMKJJPEFZkJOMnP8qmUbqxm43O58O/HbxNoXh4aDIsGp6X5mUF3lngGegbjgj/AD0r6Z+F/wC0M3iGwXQ/Ei240a9i8uGbcWQkrhkLE4IOT6e/avie4iliuTvwSWzlRgZ7Gui0fxRcaBbRabLBLd2XnieG26GOVjyAfRs9getedVoci5oHmVsJFrmie6/Ez9m/UNPkkuNKu/P8NPHJMk7YcWhxww5HPOMgc85wa+drGZY99vdJJBPFjcnIYenHvxz71+ifwGntPiZ4d1jwzeWf2LTYoY1t7dmKSoWUllbnOScngetfKX7RXwZ1P4d+LbiN1e9UozWNxMxJkTdlkY92A/kPUUsPV0MsLUlSfLLY8e0/UpLW6ulttjRldv7wbmXPvT7TE93I9whV1BKMgABP07CqunyRXm8xllRT8wxtOP8AGrenLOlyXtZEChWzG43MR6g54/KvTTvqeupX1IJl8uSJkdkdWY4PQn3qO6eWa5tkn+eOQj5U5PtgfXrU2p4kEZfgHklRz1xVXzjHe2zwsN0UgwT0A+lO5Zf1WKC2QFCwyp+STAKt6enNQW9zcQWiAyIw24YbcEip9XuJJJZS8KyIwySuCDzyB/OqQ2tCNwwSAeDkrQA+1FvLZt+7eN8lhtPBJPNRoqrJu3CFc4JPQVLbI8EZ2hCu7PPH51XaVw4/dFkLZOOgFAE9uC13P5ZE8ZU4YdStMuGzIu35HPf2pLDcJ7gwO0aMpG3p8vekETmdpCBKyjIC9MehoAHlknnDq6yOOQAMHHT8qbfKDEvyFQecnjmpQojBYN5WOMY5x6fSobqQHywreYWbA9ffFACrI4tHUOoDcAE8/wCc0+JQLYgxO4Hccj8P/r0yS1kjBk8mQIBneRhQfTPrUhnEMKkS4Ei4JVsD3FAFi1lW3gkkhmCBlAUMPuHPI/Sq+ntJdrPIzmZmYtvZsnb/AJ7VDZHdbgL0BIGRxipI5VM1w23y3bA+XIHH+NFwJLDVJdMuWaFguQQeP6Uy1fztU3rNggYYPzhu2B0pkcDPdOsbIeVJZjjGff8ACi2f7LeyeYrEqcHHT86AEltpIdQIldJEJz+75wP8aLiZPPgSPeHY4LsPlU/Sp5GTzgy5jc9+/wCNVphtmSTlzuC4Hb3NAXsWblZmB3ujoOCAvP51HeTL5RjWPBGDuNOvxgb5FdVBDDGQfrUE5R0ZVkDsefvZ/OgFqaMkTDT1YXJdGQFQy7QT3HXt9KoxXksUY2wI6jgsWOD/AJ9qd5rtC23Dkr930HrUFsE8p3dXB/hUcgmgGya1kDs4fIPUhR360hP79ygwR/C5yfwp1u77pNsgiXBPzeuOnrzTbZJJLh3cFy4ySOcDHQelAkSW14UmMbqrE915I/HtTJvndsKUJP3m64pY3NrdCSMiCQ4GTz+dNlDPMNsqyl8lgOAPpQCC53lo1yXHHB6Yq42nLPp87fM6xx/dXAKt2/Cq0zuqfNGQykDPoO3FNYRtbOBJIrMuG7gnt+GO9AyO3uJBAnzEPjB9f0qe1dGA2qrsDknOc023hZbcBYwzgcE8/XNOt4wmWYFCDkrQBBC8n2idXyj5P3c4A7e1JFKYbpHeVpAOCH5zVhHIndk2kMuGDdOvUVB+7a4w4IC8kqOCfagCW7cTbOEYB+B0/Gmzxjcc53A9jRJsQkplMcjPUVDLgxKfOXzH4KgcYoL3NDzx9nA8znBAyOKqqchQFXOCSe1Fy4uEBEagqvVeKfB9mWAEzEgjJJycH0HeoJbFUh7Nh5jxFcnCjIOPX/Gm2iSSwGQFCijOCQM/1/KnwzCRCEwyjkHnNS2bWsZfz4AxxkMDyfwzQIitlZ7oHZubbjcvJFSJbqbyP5hEQ3y7+AT25qOImC9MlrLiB1yAc7gOmDU00pgltjKiXCnKgI4JGc8nn1qkBDdW7rOz+YrAc7cgjPrmkmEhhJlRR3BXnj/Gnzqhtz8rRyBgVI7eufY1A7mZPllAPXaMYNMCRlhZUJdwuMjYMn2B9qlg3eQFDoVIJ+bqDQkzlVJSMBFwxxjd/wDX+lRQeS8xQkAEE4Y8UAOgm2yFigC5zjoKaxhM7RshQ5HAODz0/wD10v2yJCAj7E7bjTVjxcvJ5iyDoDnIAHpQBahMcc8bksoDEYJ5xSThmQKZd5U5G7GMU2+iYTxRSKoLAFQMEHvx17VXu4XjBiGUPdjyBQBNdzO9rEGjGwE7QTn6kVTaZ44ZMQrK7H5VGAcfX1ouCixoBM5fIGCOvv8ASh43ZHZZtpI4UDgHvzQBObmSDTntI9wEnzu7AZJ7YPtVDG+HPmMhI5KtV1PtMNmZG8p49wC7hzkjnnp2/lUE+9rd/k2LjoP6UAMUZQFWJ7+vFSQRM8RCygkZJ3gA+uBUdu+yALtIJUckcilij+V8Ek5zkelAAFnVOx25I7U2QsEGFy5464pqXKLhGyCegPAp4nSM5ZtrYJB7UAMid1gffbszsDggjGPXHWpYUKWgZosEjuOPwpEdQAwYEYJznOfpTpZwLYguzoP4c5/IUCQNc4tkREEb4ySec5qnevhEVOMA5J5qZokFlCqliUG0A9Mdhn1FUb12RAAChOOTzmhjLuhxiOKSRwrqx2/Nzj3H5VLOvDupwoPuSRUccU1vaAZUo+GIGCfb370GTEYyMEYz6dKVwK3JJXIB6nNIxZCVDA4A5ppVWckuQeuT3pyFZIgSfnOOB6UrgNRyQ/IBPHNMlXaOoPt6+9IgBPoaTYWJOeAeh5FIBjv1HfHJPNQt/DyQeQe1TH7hycDvntUeRx2PvQA1l4HIGcCmkHIxwB/KpQA+cnPuO1RO5XjjI70FWG7Rgc88Ek9qGcZC8Yx1PSggMox1H4ZpwjBwM4P6UEkseMgYIHbjNPMhGQQAc4570yNSjg8kU6RiWIxgHJwaCuomMMNvJHHFXLfazqpwCR6c5qsuDjBIPTjkVZjiy6kDJHPPegk1LOARFXYAqoJABxVP53eZ8lmL8gnnGO3tXQwWgl8PzX2w4jHbBBbPQe+K5+VyrMVDEkg4HBFAEXnjCtgnHQAcinKu+cfIwQ9c9anhdtrAAE4yRtGaWMyvErjKKCQCBQBHuaIvgAshOOnT2q7ul82FlQxiRRgk4yapTtI0oiO3a65VielTJJIbZCXBKfKuTk/gKAFzJ86AAY+bPapPmkZWwAc/QVFEjrMRJgDGBkEEipokEZR85XOduckj3poTDDFHCKrP2I4B9q1L6GaW6sPKhEBMC+Zb7chj6g/l+tZ8KFc7eF3flWgL9ftkQkuAkQwpkc4wuOSD9eKoSY3TryeO8uFAIZRgZGCPpUelTXNpqd1B9nhMU+csOWBP6deaVbVLbWF/0xniK5zCwZfY/j6ZqK5Vk1SL7LKpUsMswx+lLfYpMklP2LVVUREBxtfcAVUjPTvVPUY83ytGpAU7iWbgY9Pw9aua9Fc4trhn81Rkq0YwMnqD7jrThHJPZqzxMGkBCkjJf1NCYEmqtHPYQNG5eQDmNhkKOeAfeqQHnWjguFTj92x79uKn0jUVhdoLi3YSRLkYXIB7Z9hVeGaGC8VJt4jZsKUODk9fwpg2JZ3Msdu0LupRnLKo4IwMfWorqF7cq5nUISCCTxg+/wBak1BLeymEkZeRGfGSOQOvJ6VNNDbz2KSKXVwMOr4x6/TigkjuNCkvbIzRXaB1BKohy2Opp0enyahYtF55Mq4IOfm4HBpIp4Ik8qOVJVIBXY2ccc1XMkaMI/OdTnO0NSQ7XC1ikiJhMq5AxuY5z6jNMiU6XdgxuSFBAzyvPUf0qS705I7lZF2b3wco2eMdD7ilaJJ0GwkkDIOKHqOxLq0s195M7PlFXchxjt1H+FQSXD3EYDkFumD6VLa+Q8Zhd8PgAEnAH4e9ReUsN07JJvX7oHAB/rQwJNOaSNpULEB8bc8EY9D+tTXtrc2UkZZ1KPzndk4/lVOV4zuy2BuzuB6etWJ4UvLYHzimF2/e59jj1pWAlu9PuJID5ZSRkGMIR/nvUVlPcS24t5cyumVOOMHPp0pIJmZAjSmTAAbGB9M1DfRrFfBoZAELZwOoX0PvSBne6esZ1ZbiSRZIolIbeSVPHGR+HesvWNRluvKhjSIRqW3YXaxJPr6DPSrdhOtlp0rSMDJLwgAznGOT+HTFU0VL3V4JXCExsQoJwIz649a6CLEt1ObK1gDpIC64RV+XAHvwOTS6HE4t5X2Bd77vLY5O7pnvS6/q4upSJSpHCgKMj6jvyajK+TZoVlMTum5VIwc56ik2SRMkt5q7mTIQIoCsMENnH19KXV7JoZURzvHDE5ycdx/jimaTqoj1OVZ1eQgYZyepPfNF2Uld5MlWGeep/P8ApUvUq7ZPdXkUtiIkjaKPO7a2MEjpz1/A1l2+JHlliYRHkseeT0x61cm1ETwBZDuQKAoYYx6/rVTTUk/fS5Cx8Y+UkfT60tiRvnNNKiltpHBzx3qS6lmhlj8m4JdWBLdT74qGK4hutXkikjKJgDcBkk4BJxnuai1P7OkriJy6DA4G05x0p7gOtn8qNhO73DNuO8/Lyen5VBE6NMIYxjJ+aTjCjvke/sKXzUaJUCs6qMMCc1HZIyzMXUBGIxgYIGec0DRrTy5DCLAQjaMrg+nP161n24WK0RmkXBz1bv6Yq4rmfeQ22IDGWxn8DUV+0ccaRpACBnEnJJ/pQUGk38lnfTSrGZ1KYVX5w2eak1W6F0xLoFJJJI4Gff2qpag+UyxApu4OevWmmIxsFf7mep5qSiaS4uPL2Lcq6Hk4GSDjjnNJDCsYEhwSDwc5bPeoWZTvQSKCvUA4PT0qzFG3koyoqEDDAcg++aaVwepSZ1SZgqqDycZ5+pp811dvCkQCSRuxLFzgpx16ZI+tLFa+dclwgc4PBwD9aQq7SnBBQAHI+tMzZbW3ht1U5EhI++vGSfQf41LHKI4gwjOMdwCT/OoJIkkwTjCHOenPpTlLrAScvnO0r2pNWKE09RdS3DKfKEf3Q/8AF+FQXdn5ihEfDk5YgDJq1pcEkoLAZUnOQMcY7++aVysd6FkPlrGM5XJbP0oTE0Xbu3SOzcyIUKhV3dBn3PTnFNsLLytMR3yofJRhjn1461X1K6knsDFFko5BdTnLc/8A6+K0J5Y4LML5ItgiklieAvcAUxWKdhCby6donASPBYLyT6YNR6jbtBdqkytvY4IUkE56Zq7p1zBDYpJbkiWQ7gQMLtxxxjPNJp8q6trj/aySAOGzgt6Y/LGTRcoh8Q6ebSwLSMkYKeYrK/IPbPPf1+tWhHJDpKTbCgV1AVxgNwSSOe39ahv44nmigf513ZYEFsgdOKv69eRSRqZJPIRYxtDHcCOg59TQTexW0TTbm8tJrg4WIHC7uMnNQhRPqyRMyo6LgPjA4zjn+ta1vLNa6aIdzBCCdjDoOxHvVGxsIbhp52kZCgBRFyQ3Pf3oHe5W1SL94jyyk7vkBDZGfX39KtPtitXCyEkAAAdx6/nTJtNhudQitI2ZY35YuCNp6nJ//VTtbtYYLYta7lcAKASD+PpxQMr2U+WLscqO2ehx3FVcwalqsXnSIjKw5ZsFlA+7n261r2klpY2AlSGOZzydwIBb3/pWdp0YubiUHaSzBuBwozQK4upzQ3CSQrGphPBV+RjNO1VLe40aARkrGwAGDjgc/rVTUJAb47o9oc5+TlRxj8/akv5lxFGAsUJxhScAn0+tA+gsyx2umoUY4ZSWz1Hpx/Wq7iBtNtHtZC7Pkup4HXtVrVntp7W2glBABwSrbQSe2aj1hgBbCGFkQuFYIRhQPSiwC+T5GmB2clmJG1Tjj3qlpSCyjDwhlAVgFVsDB6kjpVi/8whYgCVVuCOCc8H8KrS4063DZYBs5z2z0FAFuxQ20MzqwEbjayE8AZz+pqvCTGXkUKV5Bz1NMmhaGyMjnEUmQpA7jGf50oIht4ot6ysBuLKCCB6EUATaMjpcTXBIRGTaO+ef8KmukaDdJGodTySoyBz/AJNLFbG1tRJOjqXUFMNjj1I5qK3+0xJMyz/u2BHTGB9c0AJpd607STeWz8nEmOQc84/Gn28qi/nLxmQNHlCONp5z/Q/nVXSLdzGURQ8Skuo7sTyc/wA6FlknnlYYGDgleAapAS2olMtylvGxZ+GlBAGwckk5qMRhk3Lk4IBXHv1+lT6WZdl6kYwjrhh2C9M/XmkjzDaupEZZONw4JH5+lMCWKJ1uJYxIJAwBVduAD9fWqshzlQpUxnDFlwSR/SnTiJnTcrEHA+Vu/Y8GkkPzHBYj1YknPcVArlcscZHUYOfT6Uw4MgXcHyoI9vapmeN4ZMcv1UAYOcdKiR9wikZNpIxxyc+h/wAaBj1Im8sFVPOMHnB9qS5fcQ2FBAxleO/XFKRuYEDaFOeKjcLKk8rsFYMBjHejYCXeCEJ5A6AdaZdBHmfDK5BADdyPyphjYBCrZHPTpiowx2sCeD375qbgPOY4ot4zIw6DoPWq8sjPnqAeOetWriUSSxkDCKgGOgzjk/nzUBB3BTk993WgBsSbFPUKFAHr75pvzIoIyWxjcOvPrT5XHlZDYJOMVEz7UK5w2cegFJgQTMBnkIRzgdM1luQXY5LDFX5iGBG0k9Mk1n/fkAIAA7VJSJ0BWMnqvAp0bYB6gepqNHGCOn16CpImO0dAfU8CgCQtlexI5I60jNnqSCemORS4AAOQFGfxoBKAYAPOeeooBK6HrH8wPJ9u9WGVN6ZJAz0BycVAzEEHBJbjPUCmsjM4zkt/e60BYnbZHKgBDHJGO4FOlfzLkZJJAzjrioGUrKu7g5Az1qyWUSHAwR0zyTTTsLQkKpHcKTmWMKfl6HPb8qY4zIqpubJyRnNNZnM6DG0jnnvUxV47pEdAh4J29+KrcL3H2+FPGAemKfLOTJ+8AB6ZAAGPemspW4GRgHoe1NklbzSCBIOnAz/n60CHMR5qLkAt0xUkiyC6G6QsS2CRzmmqSbtY1T5CuSNwzmpCqedtjSTfn+JqAHRRNLfoBJkqSFXOQT2Nes/AvxDb3Ft4h8ILKmnareSJNYXLZUO68lCRzzt4Pua8lsWKX5YsYiMbZO4Pt+Pep55rrS9XhvrScW19A+5J42+YMOmCK569Pnjp0ObEU3UptLc/V/8AZQ+I9n488CP4V1ZBFe2WLcxTtlwwySSCeMkEYx27ivib9tD9nmT4L+LTqulwg+HNSnLtCoJ8mb77ZGeMgnAA7HtirXgL4/QeHviRoGoaPbGbW9QtwNQtISRGXwACozwcBs9f519o+IvBFl+1l4AnS+leC7s5C22NiGWQfKMjnqP/ANddNLFN0vZyPJ9pOglK2p+VEmpxXunRExYHLEj7oHGKsXD3F7o48u8REBDbWySw9hj9av8AxM8Haj4M8X32mznbAJ5Ig1ymxztOGwASOMVlTfZbnT08ubbMU2AHg49j6VnGfMezQrRrwU4le5SD+zme4cRMrA4TPOO5P4Vciu7ifTIDGoL5YYz8qj2+vpVO4ieGyCy27SogAXdyTxn61PYvILcNHujLLkqCeP8A9VWja9yCyjikjlNwzI4yRt459MelWbCZY7edYgpVwQSeO4/XiqcLosku6MPknlieuOuas6fCY0l8ptqD7xcZB/Chlbjv9HuWUzqQoXBMfBz2NVbWzjN2EtZkT5i2ZWwPb8ziphNsllXKSEHIwuMDtx+tNtwkt9ErOICeN7DAz7mqEyO6WRTEpXCBsvjnnoB+feq15Bby25VoxIzHAycgEnHQ1buHOSc429B61XupZGkg2onllsODwR9KkRantpbPTYFEqlEULGp5471TnkQ24U25Lr0xjB/Drn8auamlo6KFacuPuB2JH169KgujNDbgqEIK8P1PvQtB2JHvHazURyAoeBuGSM9arozRWhTAILBmx1zUjBDaKo9M47/nUVurXEbZO1Twpxnn0JyKL3C1ybw3rEvg/wAR2HiO0Zlns7lJSAxUMuR8uR0yOD7E1+gnwB+I+i2Hjm7tbe6hj0rWoBfRFWLBiVJZPTIYEgD1NfnmrN9mmjZElZSY8kAoSK9Q+E3xJm0zw9aW1jBB/bVpI0iCOMM+wnBCZyc4J6e3WvGxlJ3VSPQ8fHUHpUidx+2iJfGPxSi1HTbG4eKxtEV8BT5wUkl0x94bWX8jXzvDOsN0zQPuL8sccn6ivuM6XB8WvDsU1mUjvfKJSVFDDI6YHJ9eD6GvAfjR+z/r3gy6i1aOGCK0u4yywTblkd1HzY4HJ68fiKeFr391mGCxHJ+7nseR2bo13OkmDlMrt4PWnTAwOhClT0DetQWEsdzeAoHSYKQVIwQR2I9amvre+hnzKyuCoPkhMNjP1/pXrp3PdWqK4eV7qPLtwMbOo61c1KOVYEbAMQbaXxx3xj/Cqsu8SrmNoAe4qbUrQToHFzKkvaIkeXkevPWmUinIu3aqqzE5GT0HvVp3to7ECWUgsvAYdR+dRZaNAJCpCrjjoPwqeFo2s5kdBIw5DMv8jQhjbZHayjYqqgLgKeo54/Go9OuYo4Zybcu5P3skAY9vU06L7OlmXLsFzg5J4Oe3ektYj5b+TjGTlmbBz9ae+wCQyq8rnBQt68DH0p0WI5mZAGLH5gvWhIZmcAqZCc8Dkn0AojKidsgwOBg54z7UrASybWuQZIiEUcc4JyB+lRTPG+FJK8grk5NR3e4tEY5QH3AfNyCPSpNSha1VhJgPGMsE4H+fpQAX0UkiNiY4K4DqegpVkkktlIiG8D5iDkflRJdwNAFdXJPIwDjp0PHSlijAtAWlBAJAA4wMUAFqiSQnfuyOoBwMVBDbOZyIpWRM5GTnA+vWp7VpfKkCRmZtpI28GnWLWbwF5lk3HIKq21l9s/nQBFaFTLKZcSbDyRyc0rxA3LbC8BxnAbAIzREAu9bcAoxxljk9up/rUts8RuHW83GMgLuTJIIoAh8pjcqQ2QeOeP1pZo5FuIJXiVPmwuGBzwM003Md5NsjV0kOdq44I+tRqXtp4QWyyHAJOaAJNVMT5/fZlfGFUYI+v0qnqjXdk8M8EheaJ1lVk55Hp9MelWrxlmmwyEoWBbBwD/WodaFvviNuMAkBQxJCk46c/wA6lrmTRMldWPsn4WfEtb21svHOkK8NxHEsGsabCxDKBwHA+vI9vTmvqPxV4M8MftDeA45DdRpKY96XSELJEw6Eflg5r8vfAXj/AFj4b+JE1C0lE1k6iG6tmA2yRZyc+/Jwe3519C+AP2idFmtdX0CxnfSUkkjFrHPNtMxPVQeeCT69xXiOlOjU0+E8mrTdOLi1oeg+LP8AgnBrmveBoNa0wxwa5mRpbQkn7Qo4jIbONxAznPc5xXzh49+B/i34eC9uta0h7C3sYgswkcKzgsQGQD5T0zgH05r9DPgx+1zeaZpMVn4mtnubZCI0uY41Prw3zYyMYJ/yex+K934b+OXgqeLTxGr3MLsqTKNsp24Ck+hOOhz0r6TmpumrKxxQlUhblkfjpM1tc3UaWtwtwHHyqcKce45qG7QR3QRogqjjK85r3v8Aah/ZO1v4SalBrFpZ50vaJWeFdpDNywJ59scY/WvBklW6ZBE6yuMEpu5HqCPWuZPWx9DCV4psLi4SNAhYsucDdz+VJcW8ghRioxyMKvb3NP1aGNcI0exOGUMQWz1Pr0PSq9/IUszE0sixPzs3Y5P9Kd9TQWORRZohVi4JJP8ASi182SNjGyhQCRuHJ9vyqWK0aS0DDYTszw3OP8+lV7ZCkOHfD4BPXn9aYElooeeeNisZKEk5wDjt9aZDKvO0cHjB4x71XtJWae4eJgxVuhByOOc9qbHmS4O/c5GeR1PHU0ATypIkkW+TzvlyAuCOf5Ul4YyoRoWJyDvDY2+9JLbgTKkBZSeMMc449PrS3sckSAsQwxyYxnJoDUL7akJZp1AAG1S2M+mfpV6YyDSIFRUmDZZmC454/Ss1kjmgUOgYdBuA4q3JExtoiJWSMHIQcAjBH5fT0oEmQWc1t5UitMFlUgbMYH1p9uzRpLsIkWTAUMoOMHsabsl7xuwIJDDkcU2OGOVC8jNEg6leAOev0pdRlm2fFy6yopccEKuBkdse1RyyKt6yDagY52twSR/hTbW1keYlJAFPdskk+uaFsxLeyieQ7lXhAOh+vvTAibe1xkMpHTbjn86XdlokZWCbt3y8VEzxtdqkeVlA53c4qxINjLkAkDPvQDEvNr5YSNvBBwx4NOvb12hiBtUyqkCQAA/nUd5koAVYBuQOhpr5REywIxkL2HtQK42M74j8zAEcqCamtxLHbEZVkbA5xmpUJtrLebZmlfAJXAXnrjkc02zSwe2laTz3kDcbWwOueaAbIre1gbzZJQ+8sApjznHfAp0bSC6nETNEEIKs/GRnPT9KntIzeRO0Tx5VvuFsEUQyKksplj835cKCcD6jmgLEMUW95GkJmJJPToKZMUgZCAQ7Er7VekgNkIHP7tJV3KcgkjNVbmHLpIrh8Hox/pQNEN5MjoN8jBgw5z1PbP1qwIHaBzldwGccAnoMAetQX29YV+XCNwz+g/xpLnyRbIRIzHblivJB9qAJklVYQoRll3c8YHPrTbcOTIz7Bg4znn/PapIZnhtlQYO4AkuBkj1zTIIraV3aVZDIc58sgA/hjrQBCkUsdxIWw4J3BByBx0zTEYrMGXh2PIIycU5H8uVvL3oCcAOQSaVR5sylm3DnoBn6dagB0ryqCkjBypwcD1pjpmNl2EE4GTwQKmuIiY1YIwO7nnAA+nrSOH2Kd4J+maCriCMRqvzc4PB9KfErC2WNUBJOcgZNLOyrEnmIC3fjHFMSZFx+8KqvHy8nmgkSC2h+0nzXkhXqwV8H8PaljVkASE+cgY/M3JUZ5yafa3BFwcwLPGB8pYkc/wCFRxjcHX5oy2fujAIz9KpgSRziOZvMj3DbhT2H4ZpoCyOixYBPODxmnxuUz5agy9y3IGKjuJGM65jAGPvLwc9ximBLPBIsSliuWbhQ2TmklSNVCvAYnz8xHBqKRRJs+9jsT19qkaaTYsc8quACMEYP4n1pPQCeMJdwlPNEYVSQT6+/1xTLOJ4gWRVclvvEZHTv2/Cq0LcDMWQf50RBdsmWeM7s8EimApaJr0zGFd+c7cZA9gKktHhkuwshWBXkyyjjjvge1Vy2yQlTlTgZPXNOgcRXe51WbHAPTj/GgCeeQSTI0TFguVDNxxmmSF2I+YEKxJA5GPekEyeYQ6FlzjaDg1G83kScjCHqKAJJ5POUEooC4XIGM1GcGMoUdPfPWmyOsyjGBzkZzinyS+ehUbEPQAdfrQBXhCeWDudyedrtwPwzVhwVhHOQwzwefc4qA2rKhIwT7dKkcllGV2EKAQDn9KAGxuPKYBwCoxjPapIG3qSsqJgHIdcgjHQfX1qKNjGjYwRyM4xmo4hhB+7Kg8kggYPvQA+AOyOEZSVBOXGTj2pEJ8lw4Q5XAYjn602JyoJHJPcVJuyoyh54zjigB0ZY27KSoz3PX8KgMf7hySAoIGM8n6UxeFZdhBB53HP4inhkEZHlliMYI7e9TZghY5c26xZUKO/fmqcw851TeQARgjk/SrsxiWBSikOBySQec9qp252XRcjJXgn+tFrgXn2sFBcIVGOKrzysqkbwwxjgYFWZgCC74Ib8BVEqoJ+8D6nkUaoBkbtxkYGSMUSYUjb8uOgBpWXpjjnHPQfrULZVhnqPT+dICVADlmyB04OaYzY5XIB60pfAOOhPoeajkJwe4zjjjAoASQ+YuR+XamMuAM8g+lPb5VGOB6nrTeCnHAHPNADecjngf55pDwpy2QOaA3zHoDTG7fLjGRk8mgpCFeCRwPc5p6KWIOMdOaI8YIGc9eO9TJlSTggntQMczBCRg5Hbp+NNLbyMHd3p24MASCD056U2P5mC9Tyc9qCCWJOR3Y85FX4F3SbtpJJyRk/Sq0akqARgEgYArUtI/wB8VIyR26igDav7D+z/AA2ssdzITPJtkgJwhHt7iuZViCSVJGP4ea3/ABHdBtEt7bcGIfeW5BA9MfhWBHI5U85CjIoLasOIdokcjI6eh/GkijbYwMm3HPB4qR1LW8pBwAMkDNOgWMvHvLEMv3cYx9aCCCKMTIpLlmVuSOKljhjEMo3c8naODn1HvmpYtqq6AAEMefSi3ZJZpVCAyhQcDt70A9B6AysOMnGPmo2ncMckcnHP0qdU25Z/kfH3e9QNKVlXcVAJGSenNPcXUm8wmMyd+SVHH5CmeabS7tp5IgYCRkOvBJ6f/qqWKR00u7KQl3JAA6/L3wfXgVNd3Uk+lBFjDOp3LG3rx36cYqg3IdSWE3Syyow+6CFGARng4/WtK/t7e809Lq1uRHMVxkryh4wPTnnNVjDLqFpK20kqAHJTlQBjr1qtp99G1qIyGVl/djdx09R70AtDQZWutFeL7QxcD5SvZu+fc1VtLib7II55BKUwoQk7hnvRYQW8M8pdXJfjAbAHuB61HPYHSzFcC7AEshXDcEgcigTYoe6sb1EEDKkmAoYZDAnqfT60/V1CShktyrJwVPOMd6fqB+1RiSGRs4yM8svtmpIp57y2PnbGLKfmBycjufehFFVbmK+0/wC4A68A44Ye9FhepCuJUBAJ4YVBprNNdy2/kyyBeWdDhQB+v6UTbrXzJYwzgsBsfkjPGQP50Mkc8kdtcNjEQb5sBf5CobjyZAlyQCQQAccZP+PrWrcWTT6d9pwVdWCBmXABwcY/Lmn6RfLewmC4tt7pCFd4wABhuTj8h/WgaKUNzFcQED5WU8hgc5x2NRWM6RM0TxlcZ55AOTwadb3ItryaAwlkIBAI6gk8A+oxTtRM9pcDbAwDL8wkXAA7UDI3jt7e/DRr5iOwbknHpUupWsQjikico6H5lB3K3vn9KhdPNXe8e4gYyOtXdHu7cwPaXEKiFU4k6lT2zzQJ6Mz1NreGbeDGB95VXg+pFTWy6fZmOIxs+8gqzMTz6U2G5jtryWNoQ0fCLkEFh6j/AD61JPE2C8ceCBwrcClYd7hqC2lpdALE7wNyCTtHGOCRz/8AqqGS2szAJoUaKVjlwWyD+OKsNdpc2caNbAMVyztyQfQH+tJZX1uJFiMcUoIJxLk5/CmBuySxeXGOAgyMcjoeOtUtHuC93Pc2+2RASr/LnOODk4/lViaSB7YQxAqIzkF23MffNQ2zvY2pSFyI2/hU4yRyT9atkkF9O63MSNGDKzfKzZHfjHsKn1a7ligjjMm+6VdryE5BOT09sY4qKacXlxGXdnlGMMxyf8+tJcpPGXwSTgDbkgY9zSJY3S5DIJWkG9yu44yMY65pGuxBMu0MxYkEDJA4qO3jBtv3rmKQnDADJx2x/hQqATs1sXlKKCVIxz+tAgur3bCTKpw7bAyr06EY/DHPvU6zuLNYozsDc8cAjpzVK5u5ryXdMpEjZLK/BBHH8qsRWe23CqwDcBU5JI9qTYNlazc213OwkJcnH3RgDHOD71JcXcdvAZCpfeQvyYI5OMn/AOtSQpChcMZGdSMFVBB9cn1pksNpKFjjt1SRhtDbjuUfWkgHi5kjgKJtHUE7adp4PmFZhskIP3jx/k024tjHAq7chuQW44+v4GrNrAjMd4OVHHUDpxg9Kq40RSFY96pk5O5VyQPw9qfPMTAFCgjqGYYNRRWKfbDscgMfmLncFHoKtNE8gEbZUE5z6UFEdhafaoiWcBy+BkgADHH50yONY7yRN/mFcElTwB6Crl1brAojjdWGRyD+faoNA064jaeZl89ScABchfTmpHcJWBATIAPGCP61eudlvDCoO8pgqU/vY/lVVLUz6qqykIyqWKFcEjt/LHHqKl1GFjMBFtCns3OB+lNOwhltYhYnLNlwMkKMcdP19KW2gSNwu3CKAAp44FS/JCgj5cFMM4JHI9/6UWAWWSR2yqqM88kgf/Xp7k7lS4Xe6ogIZs7e2Pert3GunQFGBkk2ZKkYIOO3/wBeorWOLUNUdpZdgt9rLEOC5Oe/oMfrU+vyGUYKFnnBDAcNx0wffmgLC2MCQ6YLgksd3zIOSAeeKq2sckmoSljvDsGXPJ9wf51rrYR2mmstqzGNYQQ55bdxn8snpVfSrQLEVMBhccgu+SV9cc0WGlcpFGfWbcRCN3eUBF6LkdQR9M1d10yQpJEYo1QEljGAcY+pzjr0qTTLUXGotcxhy1vgk5wAT6fWrU0CXd4iF/3ROCCAck+/t6UDMz7B5doJvMDEjGwtyvHQD0+lP0O2itdJmmRGmuZ1PUDLNn7obsAP/wBVWNet4UWdbdirqpVeDkn2q/Oo/syKJcwrEoAUcHkcn8cUAYllGbjUyIyriNCzuxyU+v8ASq19apqeqWMAaRpGcKw2goPTJznt2FaVpbeTcbslA/BHQH3P0xU2i2dlqWq3ccs+HRQ25JNhznuc9PpQSxNbv3skMbuGZCI9yHAHQD8KZDJI0CMHIfPLI4wPxpNZMV5diKFRGdwDIVyOnGD696NWjMNvCFICkEFFGCx7ZPrQIdpgiW4v7q6laWYsnloDlm45/l14rOuLsXeqRQl8DJZoiME4/wD1itHRoPsySyXEUgUgEOzDJ9h/9es+0LNqM9wqklCV8wjJweooAs65qImjEcSrFtjxygC5x69KTTYXt9NhLDY8mfnPGR659BVSdRLMqysCucbM8H6irGtXnk6SzKwTaVBBbP6fQUDWpXtZMzSyFQ5DEbnQ4P0qqHjvdTMUxz5bbl2rnHQZHvkmrVvdBrQBwUJ5LDuOO351FZTwySARws3HDA4LH0I6+lBRX1aWMX8IRQCFIYHoxHIOOmcDHFLKI2uoEbbt4YhWxx1/rzRbGIatOiqS6gsyPlipxxn0HtSo/wDpx3fKqjLMAMZ7Y+tBNyOZ/MvRHHKFOMKgYDg9qhvYjdmK3aTI3Y46A5zQrlruQ/dZeFYdfamWttJe6hJ86gIMqrNgv2PP45oHdi3kUguIoGlBRcccgEfSl1C3aO4hhjIZScl06cjpSQ2p1PUGUMVC4BZjjp6HOanMP/E2SIvvCt8wUHGB/WgLjNSnnWMRPIS7ABWznA9PSrCFV094XYkbcD0/+tmjUrQy6rHCXVdowA5247/TioL1khSKAACSXlXz8ox/9egZbtUa10yGTzAryISVXsO4/Go9ODQWbIQEiJyWC5IHXr7+malu4RZ2o3EuHwFIPf8Az2qqzCGDIZ2AGcdi3/6s007BqT6dPLawyyqp2M3TjBPbiqUdtIIGmYgKzE7Ryc+uKtW7MumxyEFVcEj6Z7iktY/KgklnJlBB2p90oOxouJkUoI8pmUEjG45xj6e1JKwkSVF5zyATgAUjO72aMxyGwQx4OOwNPiQKTuQEkA7s549PrSDVkLwGL51ADkZIFNEhLD5ioBzj3qWUHcDnIHHHWoHVc8HJ4wPU0DHoNwIzg9Se2Krn5kk+VlOcY6g+/wBKmjGCTnJPPrTZXw44JPHTpQAm4ptTbgY68kGo+EySTkdMVIcHbkfMRk56fhTFaNpEGeM/MMZ4osAgDylmcHYo+gFPQly8qkoUQjaTwwp4jby5yhbaFywBxkZ4z+YqCAjy5MsUIXhcZBqQI2iC+UiOSijJLdTUUsZA9cdOcirSMoToCVXA9TVeZihYMGUMM7RxketAFWcZjOBk9eelZuSJDggHPU9K1JpB5a4znoaoXAIYHAye1QNDST14IPOQOamhc7TzkDJweaii6At27HoTSxyAK3GD3xQMkx+7I6knIxSLwB684z0p8YOwc7c80OcooxnnGRQBKZV2LtyRwMHg5xzUjfKVIYEevT8KgKhdpYDJ4HYU9twK/Kc9cdvrQSSSFZJkG4HJwSOlKArXJ5yDgcHA+tR7isx7AgcHilZysoZVJOOcjgU9QJyFjdixLADHB569qR5W88MSW6YYnB9qaHBBGMAdj1pRIWnAxgDjgYzTuOxKCskg6s2cc81Kn7q4BXj37ZpkY3XKBAVwOTuwSc025meS+JwEjwMYOTn0ouIslt2oRbWHmLypPHPtVm6WSG5IlYJJnHynNUI0M2owFyWxkDGAPzp90jG6Rt5Zec47cj9aYDZotlyFeQlG/iQ5IqxOIIbpI0LSpkMpcEnIHeq8iLDchgWcYAx2H4etTXNx9ouI5SNgC4A27SOOtSxMmku7nTtcstTtlaK5tmLqVyG6cYPseRX6U/sI/EqHUHfSPtqyHV382C4mY53hPmU5x0x245NfmexkEgZsPG3B7H/9Vey/s3fFNPh3rZgmkZ4o5M2ssTt5kBYc4I6A4xwe49a5asbNTseZjKUmuZH1b+2/+z1J4l8TXJtoJbOXyVube4jGIS4+8p5zuPB49q/PUJPZi50+9QmazmaB/Xcpwf1r9Ef2gfjBdeNPhtYa/o8haXT4xcxyOTlkK7T364JPPtX54X9tcvdy31yWWG/PnpI75yxOSB34zU06inUlbY48tcoSlC+hfRJBZNKXVUHGS2T7VEtwv2JxgAumGbOCPXHPtUW+HyFDE7VAGSc89ifxqe2dRZmOaDzXbHzAYGK7j30iCyhLQvswoRcgk4I9MUadPEZJY7tpYo8AAoQOfU9e9LbW6yae8k8gRzIRhTwo5xgflS2sqw2xLQecEPEnXI9MetBWwyKONXcRN5wYkh2IJ69zTGcrKvm7QoBK7Fyc96ltXjvpJd6tZAsSAq5JGPTNCSg3KJFISyn5cigW5VldJXRdzoGbBB5OPpU8tuUKMrBzx1HUf41HM7pcQfaFVg5JQLzn3PftU1zLGHI6DPU8DH1oGhuqxTW8IlNu4jBwSF7EU2eKIWEeZZA5BG0KCoHXrn+lGsMsaM5mZwdoXbySen9f0p97fEWsSLAUOzBLchsdx060XuFxyQsNPSVmQbuFHVvyqKFE+zOsjb3xjC8Y981I0cZ07cz7CMAjOMZ9D61BA7JZhEO5A+fm5JOOpNAyKFX+zzeS/louc7v/ANfWl0G5u9Bv7LU7JDLd2cqyAZwDg5IP1qS2VXguFuYuc5iZeoPv9ef0qC3DxGdopTHxk/N1z2+lZSipJpkTipRaZ9L/AA5+M2g2njiy1M34tA77pdPT5cz4bduAA4OQOOPzr6msNS0f9pfwithczrYSMk1t5qL80EnG0HrjIAGPrX5ewoMTZVVLMWDLjcD6j8a+u/2GvHd34j8SvpN7ffZ4o4CLsOoXJGBGVP8Ae5Jyf8K8idH2D9ojxK+G9nF2PH/i/wDCrUvBHiC8hmilOoaQ0n25FOBLAMeXOo7ZBzg+xrzp5RcajHKkrZ2bAx6YOCcHPtX6e/tBfAfUfjD8Ib7UtImjl8QWsUtuLm3GW1CJGIEJOQMk45Y4yD2Jr8+dC/Z9+IOsyxxadpYuYIrxtPllUblikDAfNjtnuPQ9+vrUadRwU3sysFibXhNnFXAL3UQaQOV4Ylsj6YqG+XYrBkOeBk9Pf+lb/wARPhxr/wAOdaWw1vTpbG7SbaJwmIJUPRgf6/ng9MHUlBjRvtAZTxsj5JOB3z68Vrdao9qM1JXQ24NoLcBN5lYAE9h7Af1qFC6xON2EI6DvTp7cw2wddqkkbtzZJz6DrT47T9w244BX7xIGKdx3GW1ytugjEYc7cndyDyKjimWfzN5ClmzsHA9sU+3tDNG0wnRAAQB3P5UqRNsO1Gd2wBgEnNCE2Jp05glleEmRIWGQTkfgfxxTY5muLl3mAck8KvQD/wCtS6fAXguRPG9vKJdu09WGOtMjtf8ATD5MhJB5Lj2qmUNvZgzW77QGjYkEDn6/WmS5ZCfNZ2LbiSc5yc1cuxIl/EsgWUsfuouMAep6VDqCA3J8uHykbqoOQPxqQLF5qElzaELGigoqMO5A79+elVGYLaFQGYhfuowBp81qYrQsJtsqsAY2HUen1qzeyvyPI2ZUcKuMUANUvFbphwNy5LKefQg0lqk88DvFF50Y++dufxHvRbJD9mcSK4AA2gdAff26021aSGN9sjJGxzsJwKAF06e3RJRNvikk5ByAAcdxTLOOSVJ9hUhfmBY4OM89/epYm82xNwkYkfzPYj3z3pLVo7oXDEiKQDOwcEHqP60ARovl3CFlIKjO5eoNQlDcXIIjaNVP3myATU6SN5y7SHbrintLKkhSZGiAI2hu445oAiuYD9pK+ash7MvA6ev9aZfhjbAPbEuFAWXPA56ip5UR5YwuSSOW7U/ULdlgUpMhOOmOQfSgSK8zrNFF5k+XACgFuTxSyLLNZ5dF2JkiToyk4Awfw6ioJPMRCrwOpHAHAP161Is4Ng4EjEHAKkYJ/rUWvugkk9GdR4K+Jmv+D7dfsd7LdxLIJZbWdyVYA5IGT37mvefBv7Vd7rd1oy2MP2OOyBa6jb5EycAjryAMnIHpXy9bFxbuAgfOBuPX3/OoBGXSVTKUcEFGXquOhx+Y/E1nOnzR0OWWGp/Ej9wPBus+Gv2gPh6LG8MV2ksOwJMcsRjjcOvpgfSvz9/ah/YzXwHqQuPDxuXuXd52EeAUiB5IUYJxkdM9s9eMD9m79pm28Gyi/u9dazu1kWO7tXXiaNVwGQYPP/16+r7b9pDRfiNrcmn6/ag6fcLHHBIj7ZlYgncGVsqCAMnI6d64faNNc/QxrVXGnaK1PzTfR408QDTb66dA2ZFnZgyuFUnAIAwxx90/15zJLxr2ywgR4yc7WA3r6c/0r9KvH37PPhfXdRi11ZbQQZBMoiVo2tznII7MASd49Oa8q+Ov/BPnWJrC11zwFGlzbiJYxY2gw/GSXZmYBuSB+FdtOXO7IxjjZRspxPiggNbjJcMOwbGBTVEnlqEZCnUs3JFdHrXgDxVo+rroF/ozQXkTYlil+SUgA5I57gE8Z9qwp47SMTJCmFSTy8FjnGeM/X6Vq3Z8r3O6nXhVXuMhgQRlwgwTydvQnv8AnUFjIwuJ2QDA+U55Iz6e1XLXfaEyRuEAyQcZwaZF5aiWR8kNn7gyRTvc6OhXuJpPMgIAJPJI4JGP8aYJT5wYFlIHqcGntGFuIzGzoACME8Y96ViElBkKsGYLsAJ6+/SncaRPqEjG1QJEEGwjcOpOetNUR+SqAYCqDz/Oo3RkD5LbPT2qPzXUDHAAxkjANMCeOE+WQHOTnqcD86nspXgidvLDg8YIBVj2FMgChNzKzErkkjK/gfWqguEjyCQnJJBOOaT1AngaRCCVII52ngCol3NPIwkw5OcE8VLau06s8LBWU4JZuW+lV3iuBdH5N5HPyjJ98/hTAfIHeRX24K916mpJbktIpfgkAHPBz2qrHM6zIoO1y2FOcirF08hYiTEhzzgfyoE9Rt3uYADDEYwByMU0qRZMPs5dyflYtjaKLmVlVVRGR22gg9vUipZp0MRVJld0XG3vn/8AXQCQkNxFJCyy3BRV9OSfbH51LbwMLYCMAxFg2eD64z+dVIEdSWaMEkY55zzREWi80ncCOqqcg/SgGiQIkbOCjAk5JXgZqSNUm3gS4Kc7Xzz9D61DbobhCysEycZlGCPXinWsscVwVYecoyQcEAj3/wAKBkkp8y4hSVyYBwNozgdTTUKBSP8AVMTjA6AdsUuwGcKUZAw3A9qimVTOm4Fk3YJxxQASuLaME3AlRSchxnjFSZDwBgilGPUnH5VLtSQEKoEY4IYA8Y6UsqxtbLEFUKOQAMYoArSorRhirBxwCvb9aZbSmM8sc5J55JqeMCSBlEwByQVZcn8KS2tJABuUOwBPyjtQN6iBo5ZWdlLEHOB71GZBHdxYUqjZyR3ApYvkuSr/ACHrzwSKVdslyCMOBj5c9s0CJ72+86cEKVHQ8cGo7oMYFbqxbAHTn2FF0DvVwmwM3bBH/wCumXE28JyQQRz170FXC6TEKHDOxHzY5x9aW1ilNsJFCvj+JuB/n2q05DxAcIAuGI9feoYI18kBlYKQRkHApXJKlvdMXYqrEKTlkHy5q3pmpp5d6kkXzsAVZ+Tkfr/+qnW7+XbSQqyqGP8AFx06ZNV/swikd9gc4x5i5H1xSbuAsV07IQpDOR2GKjkmKAbxgZHOeaLFVhkaVSUcjaQ3P14p1zm4VVi2lwcnuaNgFcmcKEYZ3Yw3NNmiyzCTBzxkc5qRzhUJiCAkEuM5A9qc00Vy3lC44VjtVm498D8BQ9wGxLG0YAlZSWIK44HbmmIhW2O1gFZiMdScd/Wr/wDZy/Z3mEqMAMeWDhgex9KoQZVQXQknk85H0qgI0Plhl2hznOD2qdVhnkPmb4CBwkfRvUk5/GoYollDuziMq3QdxUyyAK5BBBOc9Tj0FAdQaGM3C+TlB1xIc9vWnudxHmbXBPIIpsTMzAhBKBng5IxSXO3yVBiU4wCo64oAbe7SpZVVAPuhO1NkRYrZJvIJDHG/OSCfWoJJEQqWyMkAFmx7cCrgZDaOhJBGSB356UAMkYeSVzgEHocGo4di27Nly3TaTkY/nTghQNufeCByw5BpEObUcqBknOOTQBFIuI8gsR3yakhj3xuwwMLnrjinCN2tmYMrpnkYBwe1Q2y743AdFKKeOmR6UAIiKFPLMeffFHmKYechsdBzinI5jhYfKQeC3U0gYQ4+6fp2pMCMx/uh8zHGck+lMQhgAQQp9s1ZYgoPmBAPbjFRzsQpO5SM9Mc/WmBXujs45P8AKksNsknmOhKLww7E0yd/lO4ZB9+Ku6Uqx2jsTkkEAH0PelcBstwJidxCrz8q81WkbAyAAB0z1qWS1llLSCNvKU48zoCf8faoJWHTgkdeaVwGuxZBkkH8zUZyw5BOOBilQlVPGQT+tGWGF6EHke1IALAIF6j1HrUYO5cHknsae+CGwwJ64x1oyoO7AweKAGEZQZ+UcU0ZZevHNKRnJOQQcD0pCwXgHJPr3oAicHIwST6e3rSDLAHqfSpNvXsT+HNMAz14IoAduJTsBnp3qxG2WGCSAOp45qFFDEdCPTqKsMdoG0ZPrigpDXTOffnikgGM7gSQcZHehjyT1PtU1vGxY9MHrmgklhOXRcY64PrW7paN567DhyQAe/NZcKbCOARyMnr+H+NaunRorsVRg+QM9c/SgpboteNrBLKWOIMvliP5yCSS3qf8PpXOooCxjojEjjvWt4kkd70xylizrna+ScfWsqJ1EEsJBYFw6seoPTA/OguejJfLUttJIQ443YFPjzvRVBJJIAAyagT5lQlgWHGRwfxoEjLKCflOc8ccU2Ytk8jusjrtICgk8YwfQ0sKkSF+Q5A+70P1ok/eh9rE7sZFTRLnleQoAJxgUIQt0SzBiSxwflB5z/n+lLbwxuIyMhwcAZyPypLhVEaFiQSx2kYJ/wAe9MhJVR8pX5iAT+uaoaLVkHlaeJUb52I4PPXGcehp+lLIn261lmXDMQsbfoB+PNRw28sF7HOs7W0ny8gcEeh4zj6VOIFttXwsoBQEeYp/iJ5wevHrQhjNO1G7s7l7aVzPERhtx5Q+g+tMjvJbO5VDErwzNgsse5l47U7Ubbyb0PG+5HIIZuhPcetS6hLJ5CSRoQI2DMF4HTkj8DVMVyO+iVGS42MY0JYkjBOO+Kfd2tvrlkgVijj5wSQQPTH19a0rmZbq0GRuJQou04Gf8Oao6TcRXUGwLHE0I27AeWUdeakRDZ6WJVWITbHXkbiTnnB4p1lGdN1SWPzirAHZlMqTn346fWnws8U7GTJRTjK5yB70mv2R3W5jmZIjg56lfXB6daEBJqcM8N8LiKNIJZwCzI2FHoce9Nu7eSaAzEqJABuUcknvirL7bm0KNN56onDzYBI4xx/Sq+lLctHLGzqTuBBxyo9Ac9KooNMubk7onjDrG+Vyc5J9unaqcyyaVfjchUkjjuQfX25pbT7TY6uJgyhEP3WXOevOauX9vcCN5jOpUsdksJwMdee+R3zQxaFbVZXuEW4iQxOhGAi8EDsT61ba+udU01JWizMild56Me2aj0jTr26RpgRIgVgyhgQeKisIri3mZTKSjJgx9ADg8/hUhcWK/lLvut40JXDbOQD04qtA7abciUws8LHOzbgn2x0/GlvIpbS4jMJ3l2HydAT9a1Nfhu7/AEa0zCYni+b5TkY789OKB3GanM7SpcLCtu8RDLGVGV9jx2pYrtLuEvKrm4YnPG1enXH15p1lILrT5WlYiUccHKn3NU7JZ5JlR4mB67AeT34oANOn8hnt5AJWDbRIRkAdz71XvPLh1LzIo8pt+XdHg9OcfWrV99ojuEaGDAdiTgYAHpTrxZL62AYKJAOMZPHpQK4+8mWZyw+QrkA4xmkguJHQxyDKcnrgZ9arXzqtwhyDv5CA8kDkEVdmMhVJHIBdQ2NuCPbHTp7VoxFWGIPNFMsZQoSFDnJ9OvvTr2WSGMsv+sHHJIGfepY1D4lY4UcjHHI6HFQXpM2wgHEjbuvI+oqbkE8ckRt42nARxyWHPX3/AK0tsZPLkeBVIYEHJxjP502XHlhGPXByeTxVq2jYQlQpUnBGc5Ppip2AzZZJPNjQIpVz8zHg1cvI0trYESfPgMCDkjHX3zUKsxnO5So5yDwQak1GCKRCBkArjlv88UbgtBbG5FuhLDzkfIdehbjjB+vtUVqI7uWNhExO4glDg56Y+laSWcsFsWWy8gDAByMNx1HbmodOw5J/1ZzkbsAAD3p2GtSPUbNvMiCuzooKsh6Af5/nVtxCLSFcFJVzuIGcgD5e/bB6Y7VnS3T/AG23KOQXYrsPVznqPw5rUvGEKFHJUEZDYwMflStYaRQ0uz+238qDEQGTuPAc/wCfWpFimN5IgQumPvKMn8Ku6LttrW4lBJcg4XGB9fxqLQX/ANMvZbgIRsxDGgzsGMdfrmqGJf6aiWSuqpbSuSoJIDjHXipLRJxYRwJDhFy/mgYJHf8AXvT9T8uRREpB345k7n+dXdSuxBaiKCLzP3YUZYhVPGcH6jNFg1MrSYGuJru8lBgaPMaCQ5DjrwPeliZY5yJY3ZOAuGwWHseas6cGMCedLmKLDbRwWbuajtLhonLIvmEglZCMgDPGO1CJZV1EskBXzChLAhTyMfX1q3FZzQQoXiCgq2WbkjgEce+c5qOeKO9vIbXO2diHXPOKu6gXgiJmYTz5CbM5JHQkfSrBFTSYrSOOW4c+dOx2ImONuOSTz9c8VUv5Em121klSUxKSsXlkkL/vDvjGOa27GwtRZGGyj8yd2AaRsKOOoB9s0zRI10y9kmlTzJmGMfwg+nfOMnGKTHuLqtzJHaLbQlknlxHGw4I+o54p+v3K20Vhb2dqEdUPnysdxc9MA+x7fWqjk6rrErxwjzQDuAzhT7/XrUesRyRyQx+aqyOwBwc7c/1qRXsXtLtDb+fKW8hGKFm6Bh1B/Ak4qjYyQtfTg5kl8wurN1HrWnd+XbWUlsZDcOmAW28E5H8sk9Kr2cwsrKQLBELhn2+cRltp7AenHWgopXkVzPqqRxRqcgPIScFR16e9XtYeRPsytG++U46dW7AUaFo97eald3Mci+UpEbF+MEevfjPp61WvIZZ/EkCuWleNyMRNk+9AEslvcW1tJLI3lozlQhwT05B9/rUmiWcDQ3M4dRK6j5MYIFJrdy1qsrsjsN+4xjnB6ZP51JfXEFhp8ZhBVnUbsLltx6/l60CauV9LuIYdbXz38yNUYEFcjPYmk1+4+1SW0MXKREfNGmCw9+v51DpcaRWk8hgO+RtzSAEs3px9Km0VJX1dxJhkVdxG35VGe/pn602SGp6gqwm3VT5RXO/b0OOcd6dpOl3LWr+XFvVfmAzyf/r1X1aZJLpY2IJjbCgZ69vapbm/MUY2NkqoyqtgDj1HrQgMq0eXUr1XaMovmYZZRkY/Ajp9aNfWIQiJkUq7ZBTJPJwB17YzU9hD5PzBskj+JicZHrmqUsclxqELPLmOJidh5DelIaJbzUnjtIw6q7KgXhew4H5etR2bvb2JKAJMcEyjO4fTBqTW0LykeX5Uzc/IeOealmg8m3QyZAChQc47D/Giw9yrpryKbrzJGYyEbi3c57mm27hZpfMAYDlSq989B7U22VreEEEOj7guc547cn9ak0yKd0kleNjEVYbyM7eemadgsyCGKIJOCpYuDiQdQc5/xFLp8FszYlZmZc5Yc49vSo4G/dOcsQxJUdPzqzaziPSyZFQyLknjHX05/Q0hleykjhnmkZmyD8o6fT8qXT4o5dQmmZmBOWJY5LMOhqGOLy0lkbcSSTuJGB/+qrtiEXT5HGBI+Dk4J+g/OglIrRWv2u+Mzyl3fjLvgAZ6+lPFtAdYihdlYwqSWDEqR6/pUdtt8ot5mXznaOp9afYRCcmTeDIDnack4/woHYdeuXcpgsobKc027QpbAFs7huIJpsUMV7f7rjc0SAkeW20/nT7mxiluoo/MLQspBGSWA/xoE2S3GLXS4MOCZVG4ZwV9uv61CwUWAi3FgWBJZuevY9aXUrRVCWsUjOiAYJPbrinanHDGtuiIqFjtIRsnp1+hoC5JMGt7Ix5VklUBl69O1QmJo/LMoKBxlGPSjUVi+z26RMYvmBbdjI9fxo1GFT9njEpKKQxY9wRx/MUAiJmWRiMfdyM9zUIUgkY+6Mkk5P8AkU943VyFK4P3j1yKRkVZumFI+vIFDKFkAdT5eSwAyBweeOPcZzioJY38xAeSGKkE4AOepqZUMiMRwAASKj37AEABGST3PPrQJsiyNyh/lPTOevtShwnQDjkE4Oam8kNtBHOepOB+NQEBpRH0A5yRkf8A6+P5UAmIuUjIOGLcluhJ9afEQyZxgE8jqQKaFXg5IK8+5qIzFegK898ipGSAgzkBsg8DPSop0keeTc2SOre1TqqBA5Ls7EEADjB68+vtUe7zbmVxko7cFzk496AKUijAAyT6HgVUncjvj2xWlPjjPBXv0zmsq5c5ORx19/rUsaGx8gjOT1pUQFeSAfWo4jxnqTzmpQPlJ6554pDJnXbEB1BpN37vPB74PrSFz5YzyDxigx/IuMgnBz2NAD0AbG5iB7DNSs5Zo/nOSOo5FRZGFG3Bz17GiUnzVwAP9kdKaFsTMDJKAzEkAcelPIbcB365HemFlWVCuSSACCMHNNm/4+/MBJByNgbBAHt/Wi4JFmTO8EkbjySOlCjcxDcc9c1FCVdjltoGSAeT9BSwu6XZ2LuY88jIPtRuDROkmy4XflwQeVOMf5NRzNmdGDE5HQdRQ2VuWJUo2OF6DNOUf6QCy4IGee/pVCHRDMw+c5zyp6/hVyTYJyqcegJz71VRhHcZwBwM+vtU0zobjLjCnkFe1ACXsUj3Z8xCCfmyOg4p9yJJbgO/zcZAXpUTlY5ky4JPYDmpWlUSgqx5xx159qlgMfKuoBYgH7ua0dIvxpvinSZmVoYEly7twpB/vcdKpXyySamCf3S7sMe2PYZqG5JkmZZWM8f90dTgcc/0qJaqxnUV4tdz7V+C0lrdeDdR0DU4mR4ZJFK43CWB2IVhnqoyR+AryL4zfAG/8O+HLTUWdovD0HnR2d6pTdPNuLFTznAGfpzUfwf+LTWmqyefbYdFhhlAOCkAHBHJyQc5/l0r7us/ANl8W/2eNW0IQQz3scU11al48BZHyy478hsdvcEV5tKKhNqR8xKnVo1OaLPyjsHNzYo2RIFGCQuAf/r5q3GuyBwHIDe/FT+IdDuvCviW90+4R4USRoVRj911+8AP1NNmMDWiJsdXzlm3ZU8/nXpwfMlY+kpTU4qSIFkeGzcPZtKT8y56j3HsfejTVZoEw64kUuBnp9ff2qx5sv2UJGd6HJZR2NFvBDHblzvDOxyFxjp1/wDrVoblSAM8sqmNgFGd45GKbboLidIoyUbHX+pq3p8jrBMyyqEb5Qrd/qKjtkMU5JXLEY45Az70ARSLJFdRMsm9skAYzxS30bq77lZAQDzx171YjAhu45FJjl6BieQO9I6vLOHMyy4IOwnJyPX60AkRXbW6tsVWcAAKx4w2OtO1CFBYoDKXJYYKLnB45pNVbayO8TRo+SrH7p55x/hUcsiJADhmbbnbwfyoHYkZMW6I8ZcsMkt0z2Ip1ulsdOVJJmSRGIckdB2xUf7yS0jYyKhBwU6np61KHltrJ827Socsdq5P4UCWgQSNFbLgF1GfmZQc9v19agjihAleZGWRmwNqg5FPsm8y3JL+Xg8q2c/lmnq8nkSPFgleAT060DZWtUbZMsexeMnzBkn6e9dH8MvGN54I1HU47eV4HvyAtwOFQLyQT79MVz1mIBva4ZwFHSM80WaC6jncTMIYzhlYDgGspwVSPK0ZTgpqzP1A/Zf/AGldM1Twk6alMkc8Y/02CTgd8FQTgZ4yfYV6lq1/4c+GPjrSNRhKSWPiGQ+fbxMpUYUbWC8DksSWr8nfhn8R9Q8FRXNt5MWqIBvhM3LeZxjcc8gYHHsOldFrv7T3jjUvFOma5qF+lzBYwbY7OVP3cY6MoHPX+8T6Y7Uo1KtKnyJXSOCGH5JN2P1z+JXwT8G/G/wnLDJbwX9vIMjby0beqnPDckfia/Iz9pz4Vf8ACh/iDL4fjl83TXQSq7KQ0W7OFPPUYx/+uvuP9n39ou51TTNL1O289LGVMfZiSTjdt+YZAJ4OD9K579q/4GP8XrTU/GWjyNeXcUYDWIG83CDauE54I+Y++Pz54VVN6bmk8RCmro/Om7MdxGIzJltvGOee2PfvWiZpI7UL9mMchj5D4Jbjt1HapvEWgv4VdI9jXVu7lYbtFyDjqr56MOlVGJmISPO5uFzxnNdcZKSOunNTipRZBBcqLQEofMPO0DH0/Gn2zCKBFV2BBztJyR/9erUsFxbW42qglQBmYNgAg44/wrME0bttKudzZO3GM9ufWtNjQnFwzzMTudicnuajDCW9ZHTygDwWOCfTIp1godJXN15UoLEZHbPQH1ptsF86V4t8iHnfIxY7unc9PahlJk0MW7UVEciqOhZgSMelRapBOk5VJklGcggEk98dabakNqga4RhEq4zG2CT9PSpbq28xyVMkUYbKserD680gI9Y+zRxwLKjGVx/HgjPt71JdJAkaxtdbZWUbQGye2R1psobejBsbSBjg5P8AjT79JCYwIcI2DvbGQQf8mgOol3PKLELFGGL4EjBuMDHH170ts0DaYJAZC+eU24H4VFMywwsccr0qaC3caYk4mhYkEkbsYPvS3Agsbh0tJPKZQGJADDJA9PrVmxKwRTl4BNJIR86jkDPH5VWtVUQAuuH3ZIU4BOe1WfP2eY8eIiHyueuPX6imBXI2XpKgwZBO09fapEupi7s2HcKAC43cegFQ2bO8k7zkTSk/LJ360942WUhx5bjIyeuKAFuL0yZzCUPqAMEewqtOztjcjEY/AenFShVZwN5weQxye1Old2UA7S2QMUAy1ds89rEvmJvWMDIGMj0PP4ZqmLORoydillz2xzVi9z5ZMEDIgwNq84zTTJHLbLF5jpIctjOCaVhWC1txFZl5SY5A5BQnnPbH0/wqpZ/fkKOXIyDuGefSrtpp+pC0e5Bhnh3HazSBcD3Pr6Y9qpQ7k3/LhmycIciiwMXSIBFJcNcYZmjMYdBghe4FdB4Q8f3eg6zp0LRNcWqkmR3c7z2DH147fliuegxJOQrbCP71KAIbg8hz1wRkVjOnGaaZnKEZqzR9DwftH+fcad4Vsbu40zSpXYT3EpCgk8gZz90dxX0v8Of2vtX8F2sFhrCxSxnEdtcyBjDKpxjLA4yevT+Vfm3Ikd1dpHIuRuJ56KDXQ6H4+1/wbtWxvZL22VgWsrtt8e3rgA9Pw9q5PYSpu8GcNTDtL3D9gNH+I3w9+N9k8v8AZlu+o29uX86S3UGLoDhu3Geh718r+NP2KU1uKfUbN43up1cxjToliKkngnLYYDOOCO/evA9H/akg0bw++3TLrSNSv1a3uZo33RvGeyjPyn2wPrXrPwb/AGk9Z0rTvs9nq1tqdvGzMqXblxt67V9MD/8AWawr1ql7yR56hOnLmjGx5H40/ZE8e+C9J1LU4YP7T0q2UyyMykS7R1wOvqRyeleN2RubN7y1li+zB8MEuFwOODg561+1HwL+Ifhv4sNp7XeyCeOMtJaM2FMuACGHoAcgfSrnx0/Ye8A/GG1uLmGxi0bV5E+S7tl+Un1K9Dn161dKvKcdD16c6qhzS1PxFMfmXCHIMbcfJyOuOKhvYIPOXyC52nhm+Xke3I616x8fvgtdfBzxVcWdhOl/bQTTWxAYACRG+Yhc9gR3/HNeTeeJLuGN2RXZfMZW4ZR7j19q7KNWNRXN4VYzWhbnv5LhEjYKWC84XGST1qvMu+A5XBDYwOPxqS8Qwl2iXdIV+Utnj0qNmZYg3nIQ3312nNdRpe4sLyNbsN21BztzgflmksinkndGrsMgk/XrRDEzwgRRCVo8sQSTwKr2YVzORlRvJC89e+KBgLgDUHjaF8BQymMbVz259e9WYNyyPIHKOw24yR170QOZt4Rtob5cDGce/wBaa6ne45fjG4daAILeAy3UqEBzGoZiOcDNPnkMbxkkhc5D9KijDWty4yys/GNxBIx3H5VHKZHdFVyjls89CO4NBJZllV0HQH16/iaW8glt0jJKkFQeOhBHWoZ4ycD76kYKjrUt2/mxptBDbQCckj2GKBoktljeBy+4sOAAeOlVLPKvKFYDPDYxmnZeNirsQQAcgcj0pLNgqENgsGxu7kUtbjZJaSyoX3KGwfvE9fSnRPHJO7EFcqTlRgZ/zxRHghiQwyOq8AfhSW1wkYKAg5H8XWmAyOdkuEfGWA/iOQPYfjT7y7klZRMC7OQQqEc+gHQUbTLOdqFsADCj9etJJHiVdxaN1IOff3oAfOzRQhdvlOeTu7H0pkkxZQ2QjAdR60+9mBkRQ3mgkZIGO/b/ABp1xB+4JjUMQOVPB/OgCKTcyBthJOCTjiokvZEUhnGBwO2KVZjJHwSAvap7bc0S/KHcZyx6YoAjsXe6acgbwi5Y55A/z6U132OCEIUA8jg04xCQz/uyp7mI9R9aWGTdMVQgcZCt1xSuBGLhpXUEZBOeelSXBOBsILrgkMOCM0txlJSOpJy20Y5+vTFMuiYsbkYgZO48fjSuAk1zuUAxOpIIyD/nipoVeKFCJgAy4K9fqM1GZ0KId2QRnKjii5mHlrtGAB0H86QFdUYSPkFxyQBU2nN5u4HKnuDzz2pLbbJEMkh9uTnjnNPtmkgLKDnJzuPGKsCMr/pDbCD/ABED16UoQRXCiQbCepGAaLdiZpmkUgsMKwIAxTCFV1DMWI4yeT+dAFi4MYmAjZ8dgcfjQW2MvQjPzZHOailbAXkMB02jtTZm2IrrG4Yg9Tx+VJICzHIiKQYpFi52gHIz2/CouUUZJAJ5zUayHyydxJPI7n6U6AsVJ3AjP8XSi4CpkMWRQyEcZ6n60KN7kNkg4yFwDTQZCAduUPTbwD9KIm3EhflHp6imA0FQzGMyRKWIwSSQOn+eKke4Dn5GcFeN7DH60gCqxGSB1prMzuF3goecEdaAHSuNqpkMCQQAOKGkYoc7SckZJ5NOaLIAPIJAGOTUVxGF2K8bAA5647f40ADlzHjGCSODUTPtj2qu0DIyOTUjuFXcck8D1FR794IJJJPU0ATGCUWXmImAeM54pjbo4MbQT03HGT+tJ/q4UU7iQxwAeOfakZcpgbgd3fpigBI1JQnAVQOvakcjA2x4PtxmiQqEK7T14OeRTd68Y3AgcA80BqKwYAEoAz8+2PWkkJj28AA55IzgfnT3VBEmXDMwzz25/nUUpBAzkjHXOaA1IZEE0qbWABIz2q9dKsVukagqAMZ7+9U4IRIGcggdQepp5SQHJ5XoOxNQHUswalcQ2Eto0iPbyDJG3nPY565rNkbeepI6ZA5FTFWII5OTnntSjO8dB74yAaAIjggDkD1oQjnqRjIHcGlaQ7jnBB4wOBTGOPmycHtQAgAYknPAOaDhkIBJJ7USjI44zjOO1RFiEPYevc0ANZWcgckDuKjbkYHXoSalV8Lls5P40yRQrE5IB7UAD5AOOQT1pp6Z6Z9e9OB3gjsD29KCNzjA+XkdOaAJo/uqW4BzjHTNOZsgDdg+1Bxtz1A7UzcNxPQ9s0AGDuwOQavW8YXBJ+Y9qqQZJ55J9eMVdReUPOdwwetAXLkSF9gVATkAE84Brat54rW9WB2Uldqqw6Mc+vqKyokZW6nPp0xU7SICgYJlemcZz7d807FwklJXND4nRiw160KMZUeAjJAB3A9h+tc0Y/OYPkqxPU8AVs+IXF1HpmzEiLCSzsNrA7jkY69axCphOQSe5ApF1mpSbQ0byzBQRz69as/ZwwG4gE88HmmMA0oflXwd2DwakD52gdCMZPWg5xyxush8oAgc4J5xU5JYfKCATnjnmktISQeSWGcnp+FPFwY9rIdrDOQRk807DREwxj5C5DDIY9qmhsxLGXVuFO5hnAz7VFGhlc5YDPOT3FWrSGL7PdQS7j5isoHT360hle8uPsaxyM6KoYBmc4FaFzPBDFHdlPNTjcFOD71WmnFzpIfyIwVxtcjO1h3+uR3rQkvo9S0SHckj3MSmOTenDY7j3NWhXKWrXVnqFkAA0ca/MGDZKH3q5BH9v0UiFmmijXBDHjHoDnvUGi3ovrWeyFuhEamQFYz06dfbHT2o0iWKa1ntFheMpJneGODz2FUINNjuplELFEtoEJ+c7WHqB/jSxM1reJmAMjH5SFyW9qb/AGao1FQ0zwdmYHir+qWbwwo9vJ5pCAhwMj6iga1K+rTrbrJMsRgONzKFJB9ce/tTILxdbtAkoKlFygKnaR25/pWnp0NxqFg6/Z1kBwS4PIP+Bqrol9ue7tmiaXyRnIwCB6kY6D1FAzN0YWt/dzW+VMkYJIkGOnXFOngtINSjIkZCxAYIxJH1/oDV21uYNP1pLz7PEJXwgZuAv+1n396PFi2k0KXcCvFOqr5qKvylQfX16mi4EGrxxRq0kCyAYIyTkk/yzVmyCvp4iEpdSPmQ8kcetT25gvNDVldZmdcCNTyB6VmaSRbBwWZEb5TE7cfj7j60XJI9GhOm74VuHkbcWZicEnt+Q9KnuN8V1HJlBDIp3MecEdP6/pTb+MW0wdVLBiASMYxinNEs9nITkgA7gRwB61OwE90i3VtEz4JTO1lGCfTmksJZJNPeN7osxZh5I4Kgk9Pb3qXS4o73R3MUyHyjjYzZIPoKraXaQSamYmuXiudoYDjaeepP6VSKK+jWM4vhaRyRx2wbCgtk49/8Kj1W3eDUfOSRiiDBA5DAHnA9feneIYlstSFwJtrMxVtw2hyOOlXpUjbT45EHmliFzkADPX/9RqdiGyfUbCWTTwkF1I68PuQgZ46Gm6YGktJIxMI5YgCA3BYk8gn+tJpMMMPmRu8hKAn92MkD6e1R2tusWqFY7swM24xsOWI78H69KopIoyTG81EFFC5AwOoAq7qHmLCACHMSk7sckeuaito9t1K6Mowig84J5OePyqWd/lSNlLq2Vb6e9FzNMbZxLDDEjl3PGSWJGKVbWQ3UckSyBd+Ay/MB7Yq+I7TyEG9CSo2gEksO5H0/rUEcr2zs8QZl6KqnLY7nJIxQD1INSlNvIA5Ij8zYpfAJyccjH6VfdGjUxiQgRDBTgHd1I/A+9Qu8dxKluVJcfMzFs4X3/Lir2pJAEzACNqZJkwCWPcDNA0ihaRzSys4w6oMsrnI69RSvB9saBYB5zl87VHB9SfoDmp/D07W8YMsblUzulKZL564HFJYw/ab8RorxfKGLR8kDnt7AetFhpFnUpbiC2McrYJAwCMDHYiqNjBDcAq0gQ4yo79e/I7Zp+pzGPYVYzuwyW7e+Rk/lVlbqKXSY0itgkp/5aSKAee5PtQMq28otdTCopYKhALR7l598cH/Gp7/UYfMa2aNwo2lyQCQQOgNSWNhcxQCdZ0NsjEuD/HjHGOKbb28d1qaea6OhO4scIoHuf6UARzwpZ6UQu7bIN3zHBGTn8hmrGlFE05ZViSN5BzIi7WYDpk1Bd/ZpiRDci5UEgeWNyk5xtyT/AEq3cCa1sSkuA7NhTuyV4HGPxFCAoO6yTZAAK+hyc/40+4hIMyShoEwCwQ/MoI/n3q5p9pa3Vu122Fu5JWGxVCgkcE/hRAqXFwxkTesfJzkByeueefTNArklzbW0GkRtZq8wk2CMTMA20feLfz/Km2Fo0ERaeJ7eJlBGRgYP3QPrTL55LiSOzieOLLgmRQcqD79cdq07/aiQQyTNdssh3A5IA7YP5/pQDRm2Vrm9e5E6IYl+UN94n2OD04plwGku4i+4orbsjndwetW3ns47UhICtw5K+Y4OcZ5x/jVfS7KUWrS4LmRtrhzu5+tPUT0HyXsscQiiZEc9AyAkfXv+tRpJPG6szKEjbO5eSD6ike0Y3IaSNYnVtyALhgueo9jz2qxfI8mSZt0asMRv1wfT6Y5z7U+g0xNPtUEUt2hYSySMXLsCzcDBP1/oKZBMJde84/PArAvEyZCrg8/X6U6bZaRIUYscHcrDAGPf096vaLbvFpT3F3BLAbjPlMRnjOcnnvSQMo6tcNJIkVuN89xMrMScHHJIB7AjrVnU9TsrWxR4Y3fy0JfaDkEdx+RqpDI+qavNdWwwYV2FB06DoPWmwoup6jHZMZFdG3nLYG32+mcUgRrW6z2lvJITHJFcFXVQclgV6n35IrH0gW7anqLyGS2uY2xDHG/BBGCT65q/r1m9lp8kaylJC42urZJXvj/Gquj3iQBpvLJdDgPIpwR7fjVXGE9vGmpRIpkLM37yORtwIx0x160t5cJCTGiEKfkCNwQBg5B/D+dO8KrIZpdTntd63CFluElBaNgcYAz156j09qh1STzdZitYw08x/eSF2JES9snHUg/zoewE0tx9lskJEbhRwRkkLnufWltXuZtPuWVlign5KucBtvIA/Gq1/diJZLYlQkriJJWySD0GB6E+tXb228jTgGkxIOGQ4AGOwOcc/SpE0YRsn1HUUWG4jhKLu3OpI6cDP4Gn6wiWkMDmRXBUK0hXac/Xvye9S6Yr3EBmdhA7cKgGSvPc1WuY5J76OJCpCHBB7k9CP1qluS0LHmysl8xASBuyTzz0xVHT45buWSd3CguCFAwABWhrVtJa2wV3UvgDLcDHb+gzUNrYm3tlLMpVVDM27BI7/jTAjusXOqFS7bEX/WBSAT7H2/rTtQlluooIS4EaHgHHJPHP6U2wWS+dFDYh3fKS2Rjr0/pSXEm27IwxCscIDhiMjjrStYCWVRa2Tq+QyjAJByPoKS1jZdJ892baWwUJwemear3spnUKWOVbAweR9fen3Cj7E2GYKeCAcke9NlXKsRVoC5wAQcHHGD0+tCkJp4y3miT5ldCCGHapZY9lskJnEyx4ICAgj9BRdKyWkLSfIrk7SQQSKgTZAZf3ORkEnBUjmrBEI05wq7W6hySDk9arSvuxmIk4A2txnB/wqa6lD6akwj2puEbR55/n6c0FaEMXkLpplU5YMflHX0PPrVvSilrGjMoIIKqjHnkdT9Kiu1hGnqluGUEAZYZbJ9fYVchaE6c8rqXk2hYh1Huc/p+NAGZblFmcYOR6HAGTUto0L6iWYEbRhnHPHoKk08+SpKoGG4sS4BGfT8PSmxyiXz+FLRnLYGAP85oJsQztnU5F2M8CbSGHBcf/AFv61YvEhn1W3aFWIJ27QeSMdcfpSQuHncA+ZkBSg6cetMiuJY9TRkCgR4KfLk56nn6UCJdSSFblYdhCYwyvgnjuRULqI54o9uwE5Jb09afql897q5ZzkbQcqAMnGKYirJqJL4eBUJx0Oewz9aBojuFjg1OZEJKA9RjDe45qHbwWJJLthR2p84WS6Y4wVH0H4fSlEQltyxJJVgUwcgHvQN6A5eKIIcgnqBx+lRRnbkuA5J6AYP40sySPI5dgCcZDcEfQdfypAHtWcMWXBxnOM844oEhZZBIxAUqpwMHnimymJVwU5GCCvX0p+zKKeXJGOcDFRMAXII2nGOetTuPYZIvzr2AGM9TimNEJGI4DDnJyOPSrOV44DEdjVdlw55waoYwhgvUtt4GD/Kog5XAAAJ5545qd36ZJ29Bg9KglTnJORwfc1ICOjSEFxknjrjFZt4drj06Hua0niZowVcjHcn9Kp3sWCCoGMckck/WpZRUSU8nAA6cDJqXO1AcAj3qJPkySSD0pzP8AL24xn3pATIgeIg8j09KcQfLwBgD1qKNgAT0AIHHWpi3ykgZHOAOtACBt+wFsH3qV2IKElcqMcYzUKx4dc4J475qRvlcDnHpjtQLcczNPcjPJ/wBrr0pyM32gMeD78A+9NwBKp5OOfl9KeXVnOAdp6Z6imhrQWTCODgAnuf8A9dIMtOCG2EcgjvSKg+0D5iR6+n05pw8sSDO5sj1xVC6kwBadskADjP60J/x94BJJGOmAMe9RhsyL3Q45BzU0DMHJWJ3Zs8JgEgduv1oQMXKmYHJY9MDrimS8zjDu4GRtPGPpSbh56jaVI5IJp8ihpFOQGHYetAhzxBpQUydvJJGDUxbMimQ8DjGcAHPH41HIzCZQ5ILDOeAeKdIhW5QZR0K5Izk54x/X9KAH6lFIJonDAh+MA5NQvEiXka73RxyQTkHn0p6qfPAz8x4GemKJ1bzATgnP3u9QJmvpepSWniiwzAVtS/lykYIYHjGPQ8V+m37KPxR0meytrJtUtW1SQGN7eKbeDs9B16Y/X3r8rppWW8iCjzCHBBOQPqPevfv2Z/i1oXgTU44tW06cX814GgfOF8og7sN1DdBj3HrXmYpSg+eJxVMO6klJMm/bB8JXkHiy+8QwzRTwy6ncG0tY1OdhY7mIwM4wB+FeE2dz5luWUqS3cHP+Rmvvz40avonxutpYrOB4IbNtquRteWX5SMDr7V8YfEf4Za38MNQibW9BOn6de5dEkAZNwAzjByByOKnBVnK8WRSnGjP2bZgP5UVrEVOXZcvt6Zzjiq9reSrDJEp8yJ2zhsHFOSb/AIlkYiaNogSf3eD+HXtUEcaLCPmAY5OF4/z9K9g9C5bspItrm4jZiDwynPHfiqsNyq308lsQGVsbG5wO2RTrG4ljgkCLHKCxYDIyQODj86lhEU0zs6+WWP8ABwRQUtRRI0sgL7Xcc4XA59aS6dd6Ns8kH5s54A9aSKNEuU+zk+aVG4McjOeg+oxSXbu0zCaGCVl52Fvl+g+lAyK8UyyptucowGFAwffj6/0q5fKBAjLF5XyAckEt74681Vu3R1UY8oouMgYx9PemzbVgH77LA4z7emaAIp2Btyo3FiMccfrWiBJJpkMJvYmZFO1pV59wenTp+FUppXVFOwDGAT1B49KVkheIM+5lZST2FAkFunlwv5iK5YgBlPH1p8MaQwyFpBGS3C5wcd6SNZJbREWdEhVsjIyc/X6CoY2JimVoTOpGMHnn1z6e1AySGGUSHaVKt271HYbD9o82MOx+XBGDx/k1ZtRHDbylmWORRgRtwc9sVDp8WR8pBB+bcev4/jQKwtnBsmlYExRdckZ+bHGPyqMKXEhdTIpGCOx9qmjESpdrOZHl3YBGQFHqP8D60y1cIH2NgEZ3Mc5pbg/M6XwF8RNQ8Nebps97MmiuAphL7CgyMYbOTjpj6da+2fgb8Urjw7pdpoeqTG5W5QyW07jMIJ5VB7nuCe9fnsNk0kqyhWJXjPIzXrfwN+J0lo0ui69OXtFmQQO77QzE5AB7dM8V5mIpSg+eG55OJwzavE+hv2uvgJJqHgbStV0DTZLS9urt5WskYlWGws3GcZJAOB9K+KXN1ayS2t7ayWN/FwUlyCPUYx9ODX7SfBP4g+HvGvw9tPDutolzGkIib7TgyDsCW9SCOnpXxZ/wUO+B3hrwLp8GpaPG97e3U4W2mjOXRevzHq+MYBPPJ694pV5SkmzbDU3SjZPQ+MZIEa3ffvKtwcMQc1IIkgssqUV+oGMHOfWoQLh9PIl/cSqrM0LDDLj15/XFSXcxlEUUNvLcuQqgxJnk9vrnjivWTTVztcktble1tBh+HlL5YA8jB9PanWikO8YygxyM4PX+dWYLN4IjHK7RyxsQ6uACvsajtbeTbK4BIBz+H8/yoTuWpJ7BY6fvvZszBQBlS4yM/wD16iunlS9MchWWEjb8mSSe/wCFXLaUO0ykhBgdRg5+vXvVaKPbMpiyxVhgtlj19TTvcYxkWRk2lkJPTpmpLjzYgrGQOQCQucnIpLpC11G7YGSSVAxg/wCfSm3qo8PlrmN3yNwOST7CgB8krGC4ZUDsqbiMDAPv+fapEjgjtIgpJQqdw6ckf54qC7gKQQKZFd1TnbkZ+tXJpXMSHbGGCgHaAR+VAFJQ0SFgCyg4APAo+SYktCWQHlhzipleFkcNvTvgtwfXt1qW3k/0VhGyNGcNngn25/GjYClbuqySeWNik8Kwz+NWWmjSE5HmSMQVOeBx0psEaTZQKXmdgQVHWo1tfOujCcROudwZiAMUDvcryuzuh2bVIypTkD9T+tDeU6JiQ8kNvB4z6fhUmlxK93Isbh1JwTngkVZ1O1CumQhXcC20gcY/xoEE9xLsZVuFLcZKjORgYFIAWtwXALqCPamSCKAAIMNnHPp2NTXSSJbW7sQodSdgHuRz78UBcVJ4pLJYzIIndMshYgn8P0qpbRMrOA+1dp2swwx9vyqYXPl2pUIsrEDaR1Qj171Da7JVdrgshXP8WOe34UA0Ntk3TkMAxAwoAzn/ACKl+zi4vCol8iTGQzHAOO3pUdvN858rG8ZVc88UlsjPeAyW/wBpiVd5wu4Y75H9aBWEkiEd6kYdJZcE4Tk/5+lMuAVy7REEnBA5qW6Mck6vDGbcg5BUYP8An2qO+cyrEMgOCCdp5J9KLWB6jb5FSApLyrgcMM+9MeSa3ijlspHt5kAKPFIUAOc9Bx71auWea2VXhBJBJbg5qq7BbcYPIONo4I96zlFS3RDimfSXwM/aF0mwtraz1iabw5rNsQsepRnzI5SSM7lOfXknP15r7k+HP7Zg8NTtpusataX9k6Kbe9icNA5P+1/D24J71+R9runilildAhGAT2B/rVhLi5tAmy7uDGrAhRI2049s4IryZYRxnzQdjFUpRbcXofpJ4zT4f/HPxDewXU0U90JHmikhbypYyzElgRw3J75968H+L37KFjoPw/8AE3iKfU1uTpVmZrG7RNjM4OWRxnrgAA+5r548EfELXbXXbbSre4m8meZRFOZNsqHrwc54Pf619saJ4b8QfGT4MazoNvqcE2otGyBPM3G5IONvJAG4Dv8AyrGEKlOaieVVTpVL3Pz7/tOO/treZmG8phsHjd0IqRoR5PJAB4465+lXfFHgDWPAt/eWd5ZSoLa5MEsGAzxyA9wM8HHUfgfWjFMl3aiaMkRk4BYYyehr2YTTW569KrCouZMmhItIH2t87qV+8Qcd6ihLpbsm5AS2QSMnHoTSShtoIPyYAGOvvUkMEKxhmiPqHY54Hatrm+hXW4ZJSQuSTjIGABUiOskzHDIMknnilgjWTc3zRx7s7RyR9OaZZQtEk+G80SvuJbqOgApjGrGqXS4chGbhnO44+tNUBpTuIcHOMdqleNnkLMACOmw4FMSOON1IOCBkjv8AjQCFnWLbGNmArZ3Lwc+/NQzERZ2uWB6A8mrLTjONocEHjGaZMVKKuxVHoBgkUAMm8xo9xJOQBzyen9BUUUCsuF3Fwc8nHFWphGVBDknGMnr9BShpI4Y3WNWAOcv6+lLcCO1yI5NrLjBzu5H86rpyzHAc9Mr3qwsYbfuiYu3PYjFRw4Ky+UoVgcAEccEZotqA+1QTyECTy5VGeSAPzpJQ8c1sEdZSSd+eAB25+uKmhU3PmFQpOTuBwPy/Gq7pskCjg9c0wJJFaSSPcMBSBkDBxmpbxbaQMiPM7qvIHADHpz+tV/OMkw+bLdB1Hb0pZZ5ghVNu1uGGOfwPWgBrI4hQ7k2AYz0JqSNnCoUQrjAJHTPqPwqB1V4gnzBQNp9qdGFVWVZ2CclFPJBHSkwGQxy/PtZVG4liSAcZ54qW2HlyyBXJUDGT1xnNIsYMR6FmwSevNRo+GcEHOOCOh96kALMZTkZU5HHQU9HG5R95gf4jkf4VFHu8wBSAAc4PJoKtvIyCc5wBggUATXAbaQwDknJ29vpUEzxx4RxI0oHTGR+JqWRxtAUMo/Mio9xLD5sg9CeeKALFv+6jfGwEDJyw6fnTWb945KsQw5xUa7vmIXAUZ4GBilRmZRuUng8DrQA6MNESY3ZGIJxmmK3mFyRk55zUqqHgH3UAJyTyQPeoIQr5YnHUZU8H8Kq4EyglhngHuOmKZOW2AFi3YE9KUFQyKCeO/XinSYkIVmAx0z/WmCK7yLtP3QcYwOnSlDMVBUZHpTJSAxEeCTyDjI/CpXBhUqQcfxE8HNQARyfuTkE89ugNNglAzliFJyMDoaj2bIg2SVzwenNTxqChHTcM8gZqkAwzOrEgbl6cjNIknmyqcZZQeOwpVGwDdGJD1BJx+dKkRZi7AqDzhT0pgPRss4YlCBkHr+VMeTe4ySR6Hk9KaX2uepOOB603lZFOSCw4oAWV8E5YgtzjHFL95Vy64GBycAU6VgCAeTxjPHFNeRMqOCCe/Q+lABKjN5a78AEHK96fMzRyBUfIDZ98e1LI2GUBcA8+wqEtliejDjFKwuoj722l2BJ54OaR5drEnkE+nFOSTMing4PpnFNdQ0g5GT2pjBpF4zgH8qhmI2jkk57dOlSSDY4PBHqeoqBzubGQNxBBPA/OkwJraR+AApHQj/PenTjJUc4xzg4x7U+AiONjwQTkMM5x/Kq7fMT8xA7E0kAOx2jBOOwJzmmsuVPJBHXmlkcBSOQRxg9frTPMXywpByMfTFIBSVZQMZJqKRdjgE5I4pzEBuDg+majLByATgc9etACMxfPOFz+FIFBB9B3HWjB24zz6DvTeiHHI44FBVhpyM5yPr0pOSAWOTTg2QVPBPcelGQMcDHvQDEAKEY5B71Ic7SPwx0pMZYAcDrinyDgYIGPXpQSJgqgwOMdabuyRySF6Z5pTu3DBJP6VIgAO04I9TQA9FyFJzyM49qvQoGXhSRnOarKgVeox61pQqQiNgEA9DkjFNAXrVzEI5MgOpBORnNSvskDtIoYk5BHBHPWochIR2JPWjIC/ICT0JPSqEiHVWaQRLwAD16EDHAqk0qjIPUcDuat6gCFVsZJOc9APpWax3EsQTznNSx7i4ZUBLByTn5eMVJApKDI4HXOSajQqrHoc/jzVtGDqMEA9cL2oRJbtmCYAIB755OKrSJuyQxJ3emDUpRWUYOT0OR3qJJNhK45HcnGPxp2AFVmWIkgANgkZJxV1JUS9cRHzT/DxjPvVZzGqxbssTkEKMYqxZPJb3sEiISOoGODz/kUxp2HwCeWRbWOHiTcSBgKOe/uf6VoaVqDJA8TDywhI5TBJ6Z5qtC96NbdSEhLjdtlXIB78e9Ps5ZH1WSKUq/nnEe1cBD2A9qaE9Sax1BreWezigIQ/vHkTg/if8KguoorHVrZ5UdBINp2tgE9QTUV8t7pd/GWAdw2dhxjGauasz3EETNCgeJtwdQSfYf59aYDNajiuLZrlWLiM7sxtjn9P1qS0k+1aAXglIcsFIckHGOn6GpdOuzqenlzGonViSpUbWHqe3/66ztOYWQmtCgCySF84yQD2oGi1oBuWup7fzjtYAAD9QDUc0cthqk5+4zYjYjjP/1hSeWtjqUU1w0kUCAt+7AbI64qfxFZw3mGtJ9kiD92/dSRzke2f5UDeol02YQ/Voxle3NTLftqOkDzkAQEqTgE475FLb28K2Z/ercl1BLjg5x/+v0qtoAnt1nSRUZdx2mRQ2R1yPTOaBNFfR7tI5DZLbtOjDCuowBg0t462GpGZgHt25k9Vx6D0PPSpYd1nq7+WoSYgn5h8o+g6VDqjs1yGbCysBnaBjA//XQK1i1rCwTwFwjbAVOTnPPQAdKdYzxS2dzE7qhZcGJSSTgjGRUly0z6WApjcOQdpzuGO57dOmKqWDzvHJHFDFIOS5bAdfp9euKBMitFitZpg3Esoxs3YxjuB/WodRhiilE5jcqTtDgkBv8A9VW1jN1qsIZYWlLfL5ny4z1/D6UashQBZyBAGyi7jtHOB+dBIurXP2u0SFlLLxh1GWHHUn0p1mlvPpsiCeGUhvnibORj16dakeCR4YyIsADOV71YsdNNvuke3GZOcnjcPY0AZlq0T3Jkj4OCNyHHsR9KS/i36pA6SLhI2VmzgZ4xj6Y606LTEt7p5YovKMhIKKxIHfgZ/GrN9Y+dDFEPlbLOpIxk8Zyf89aNyzOsEiaVXR2cjlWIwDn1FWiha6iV3AjJOSeDk9MVc0jTWtYBNMyeYy5wQSTzxx0H51Ppiwx3pkdow2CI1bnJxyQPUdaViB9xHDbKqIkZJQHcM5Hp/LNVbe3YxFtuSc4I5IzRqkkbJKsckcjQZBaNssTjr16j6VegtbtNMtt8ZR+wzyU6kn60wKumRwPeuJ5G82NAQFGC2ff681HrQRbMny8vG6neq5fIPTPoc1q+GbCzu9RliQKbmQttTzON2Mjd6Y65qnciWO5gVmSSck5Eb7l46k9vx9xQBGscqWzROCjHDspbB9jj8at6RB5N00okMBZPvgZz6gj3GetGrI0M0dzKuDNgBk5/StCLR7COGVmnnkupkGVjb5EI5wPz5oLWpzl3Ef7QAtbeW5XdjyUABPv+H1q7qzMtvHHsRXbACoQx9wetWLG03ysmw4XcHeM5wOvP59Kba6Mda1iGNZo4IY8tI8j7QB6jn9KAHXcB06zEKPK6lBlXbcB0yM88j3qC0kUwFdgDKevf0xVzXIXS0aK3O6Qsqq24Bfc/jxUu+KOxijWIlyuZHfhgeOAOmOM0CRQsrCTVdUdoWjt0jVWYkHaR0I+vfkd6k1eWO2uzCXEkCbTuUgrk9efan2Wk+XpVzM91scyD5UPLr3z+dVrBra68UGKGOa9jt4SHKriJOnXOOelOwMWfUUghbytgUthWCY/TPeraW1xDbwF8oChBQDAP+1n/AD3qpqVq95fLbW4EMw/jZNwUj1Ge1a2uQtb2AH2nzJWQKm0EM4PBAycccjPFIkyLKGNpWe5LiQZCrG+BgdCTn8elTSTiS4ghKyOuRlYvvEemff1rTgtIbXSbZV+eeY5Zc5ZcD7pPPr/nFN0KRre9ubk2v+jxKyKsnOefy6cfnQO5BrF4xkjQRNEWPlxI49uM9ucHJq1sfS7WSJ5WQKvKKNwdugz+Pesy4ikuNWKTOAIkDoQOOc4AP9BTppGLQLkZkbaEZuc9TxQPVk1jDbtbu9wGmkPEYDYZQOcg/pVZLhodSgCQGVJGBkZlBAUepq5qCG2s4f3MkUgUEbx83PQ4pIPtFpbwpI8QRgWLu4EmCeBt7iqWoIZer/aV0trCu92JjCRrgMvfr6Vd1XUJWhZ5CCihQQnAAxxge3+NV9FMd3ePcCZrY2zbckAF+O3Occ/pUdxMFuhHM5cMoLFFyB6jP+NGgyxbWQ07SI7oFTfztuZkO1UGccDPbFS+Go7dZ728uo1llhUiFm+624YJOSR/+quevbregQxKE3MoQtkkds8Dt7VpLc/ZrWKB7WW3QrnBGBgdKZKZS12Yz38RLMRGDwvIIPt+FW5Ix9lgTDGR+dh4AHQZ/XiqTTXNywnt4o5ACComyARz7f8A660Nsur3ohh4lRRIyhdq7T2H+FA2ye0QaHpTxyTIHTeRDsJIJ64/pWJYo3mPMJJPLdyW3n5sdwP6Vc1i0lgsPtNxcShRIUWM53YA4x361bvNMs7eKMSSzEyxKeOoOMk468/WkxmdHCbvUhEowkfzCR8A47E+/FW9aTyNMMP2qCViuVLODg//AFvSq+lRWNoxmPmO7ho48ZA25yc9ic9/rVDVpob3ZaJGdu47nLZJH09uB+dSwLum/YtMsF8yR5QEHJOd7nrkjt6YqpZxi5uHkKhFUk53YZiTxxS3I+yQiJTu4wTjA/8A1e9S6HYRQhZn+dgS2JHyuPpnP5UCWrKmtupRYC+wk54B4OcjPfrTr+0S3tUUzAMyqTk5BPGQP8KZbRG81W7mm27CoEZOTwOpx6np+VF75FxcQQynYjsu0DkjHOcdeMVdwaLWnxQx6aXkkLkklmX+EgYHFZWm29u1xLNIysSwcAtnJ6Z6961tUuhHayQIFCH5Q2MF8dzUOnQoIXBAT5SVk25GRjH9aTEmUZoop9ah8yZooC5JiUDk4+lTayEtZI4o22Rq2eV5bPTP+NS2sUEk24jzWBySw4U9sGqmoSxz6wVVvMjUDccY5PWlca1ZHOhaZY1dQDz6E9OlSXlowura3b52kOFycDP1+tMgjS41KFDL5SqMltpOR34pNSCvqpWOSQQqowCckn6Y60hjJ4SZUAXey45Y4IP1/rT7uRnjhhVFCb9z7WBGQPWi5leWYLJuLqAo/pmmwJ5FzHCVJLcblXge9Owmh1/vgjiB4DsFAHXBGeP51euGYaZEhUxpEu2JQMAnqeag1NLiN7RY1jadnwrScjbj079Ku6wLz7PBFc3MUzOC0awxhRH9ff8A+vSEkQWMUUujvN5yISu5UY4Oe+Rjr3FN0bciEiIEMCGY88H2/I1XvoHuLQghlGANy8cA1a08PaaLKWdCznacKd3HoPegdrGfAk32mU9Fz948k84/Oki857xfLXLAgk44xU1gxt3L3DAiR8ouMHGOhqXS5Z5LuQkxeWTjHK4HufTvQJlbbuvvlTE+47gM4x2qW2trmS7kVk3OT90DB98+9LAnmaxKryYY/wAQGPlHTn154q35ZXVTH56PlS4kzgt6k+/SgaKYVBeTr5W1xxxyTxz/AFqrFDEbR0JkDBiUYqcn3PH6VaurYvdxksRu4yD/AJ9KSIPHLMm4EquelA3qVr+3aC4tZBvlM6/KCCMYznHsKjkIYDK56deual815o0BYllUhVzggd8fnUNwxAjUHnoQOxosLVDhKBnA3EDJAOCeKjkbDgtkE/iTUZJAB+6eeaEkZy5YcJwMd6LAiTzQmQQpYnGcfzqNkKkg7Tzx/wDXpyoWMkjEIAOAf5UgUsgxwaTGRO4AHyg8kcVHKSyEgDB7E4xUm0qxzgAc9abKdoBGCO2eRSAgZd4AOTjkexqpdygEjAB54HarjZ2+45yO9Vb9Q53EgMV6DuKTGkUgQSeSR0x3zUoQsp44zgE8VHjKZDEkdsU5gfKXJBXrjvUjHDGwqBgt3p3zRlVUknr0qN+o7fXpSs5yB35oAmjfGARhjzk807lnUkg/XiogxZ1BGMdcetBP7wDoPQ80AWSzRTAAjOccU4gmUM3ykA8g9/pVdWCTAsNwzmllbMpx8yDnjkmgC0qMZEJ4J5yeuKiK+bORwpOf0p9rKJGfgjHGT6UsalmY44zjI449apiuLEpUsoCqSeG/rUkc0kd5lirKcH5RgCnW6AyMrZK4zk9KRUVHLdF6epxSQhYs+YWOcZyCBxSqo+0kswZevy9aWCfIMewEZ+YnGaRNsksny+UQQFwMA/WmwE85RcvGNzEfNzyPp+lSKWFzu2gEjIJ65+lM5F4MMyj++vGacpb7WC2dpGPxpgMvJbj7TEVCOn8S9P1qZZhJNGGyQc8D1qMlPtajkngbT0xUshLXq5iMQG3Dr0PuBnrQAyU4uEk2kADbnoRVqW9dZUG7JQqoC8E844NQzhjIoyrIpxt24PX1qS5CHVIWtEJC7SA3Jye/51nKKloxWse5fC/4v6H4Ture71q3uL/UIZkZI4TtEzj7vcceoBr7DOraJ8a/2cb2fWbazOpas8sVlAWyYMsREWbnkYGSMdOlfmNqlzM0kRDiKaOVWRkXO1gc8flX1j+zt4xutcnbRtRd5opFIhj8sLErAAkpjnOCeT7ehryqkfqsueHU8rFU1B8y6nzd450U6L4i1CyaK1ijtZPJf7ESEZ1OGOODkn27GseO4+zDzE3Oi8MvUEZHJr1z48/D2bQfEOrG2Dym3h+0bJckKnJJOOSSe/vXjemlZtO8zzQvmAYQdjXdh6qqROjCT54al2yiVreS4e5jiIcbVLYPJ7UtlKY7pmUhiMkFuRU2kGM2kyzIHA5Bxz1/wpogQmQoWiCuBkAfUV1I70gt8S6iouQIomK7GD7SCfU1SvreFbwPDvAycF2LE1raWrPqMzK6ypEhZgwzg9utVJirT/NgZORxzmmNladTNK67jIq8nHXHvUepylrKcxWshX5QJAOFPHJ/+tSuFgmcISM8ZAyT+FTSu/kIDcMCxBKAZ+UetBOxDclXtYwrs5IHDrgA9xVh4mntotqqm1duBjke9O1CApbPIo3W6EjeeBj6fSoYliRBtYgkA4JJBP0oGiGK22oHJZl5BXoM+uKn0/8Ae2bSiSNFXkq5wcDpgVYMwFupEgBIwygVUTCRt+7yM9TzkUA3YfEd+4BMgndkAE5+vXpTrdI3Y7yyKxw23jj2p9qsRtxIZQhBPyjOR/T9aj+ZIcqwcElsNwevegL9xtsjEyrAN6ISpJ5I96jUGJyHG4gcAcfpU1kxWKZCxQE/wHmgKizOwcZCg7SSSx4H+fxoBjZbaImNy67WH3Y+vuCKrPCJblTwUjbeFzwD2P4Vbtt66gWkQTRkghUxwe+ajmw14+E2Jk4HT8MVMo3VmJ6n0t+yh8RtTi07xVdahrjI2hxI0Uc0iqzs7MFYMQcldvH1Fet/GPxRpXxbtbHT7qS7iAtVYzsmWhcEHBPYnAOQfbNfCWm3F5ZasF069e0luJI2dFbKvtOV3L3weRmvVfDfxx+x3F7B4kt5H2D93eWq4OM8ZXvjqT9a8arQlCXNDY8vEUqivyvQ2fGnwWtrfwHquti+iudR0/8Af3M0EuUkj3KAjDsSDnH/ANevrD4KaL8Pvjl4M0xbjwzDpOo2scQa4lgWMS4UEGN8jI4618XfFz4qWd/4VOiaRctdT6lsaaWIFVEQOece4HHvWR4A+M2reEraFb2+vFitdqW8llIFeFMYIPtgDIHWuiM6qp3W5nSoz9naZ9MftH/sJ3Ggtd634LiOr2MrBp9NfMs0Q6s4fcN2ScbRk+1fM3jb4dah8NrlILyRLiOTbkW6gJbZB+VjnPbH55r7l+EX7W6XNgLHxQgkt0CC3u4TuEinpnn6cEevpXmfxP8Ag7pXxRXX7vRrpLeea9edJGyAd2D5coz0Yk4I9frmfrVrN6Mx9pVw0073ifG6yLKXKgsucZHBz7Uy3b5icMpGBg84/H1ra13wRqfg+5ura5tZobaB1ikxgiBm5wTk5ByOayo7PazhXLDr0yT+NejCamro9mnVVRXWpTlBe5DszByctlsjsBgf4VIFZ5kB5AbO0danugJNSt0ZGELDLuBjk9gKY6xm/QISG5wTkj64rQ21GajOFjT92CkeTvAAIGfzpPOQJEBuIxnngn8Kl1G2uRuZWhMSDB5wxPoOf6US8qpWLCN03EYHHrQMjjMgJfYGRlwD1Kn6UscgezCsrLKCQwUYXA9O/rzSgqluB5hC4/WkgJaMMHBA4O7gmgBLWR0V/IleFCAAVbkj3NQwiaO6kABnZ8fNnPPtz1qzFKjwNvhLsxHLHjH50yzbFxKPMEBQkrwc+vFAEUCq8iKv7slssemT605ihuSitkgHIz1564qOzy91IPlkyTyAcZ9Kc0REo3IEB+6RyT+NACzudhXHBOcEc1JGsS2rb1dWC4VQc4Of8M1E6GWVQC28nOVYgH6/WprhX2oNwYj+E8HPpQBBFZ7oWKyKigYwWwamtbr7PaqAgkGDuLpknt1x+PFQSRKsYLbgvoB+takSumhFh5ZXeUBxyvfr/nvQBmafHb6mJZEnWN4yAQCM/XFWbGMx3JWKQkngE8Z/p+FV4mUyv8oR9py3ABGO9Mg2pdlgSOMnb1zjigGW761m81ZZV3xNypUZGfT0qCZoXZdqEEdNqkH64pkl03mqgkfHJxk4GaF+ckc7vYd6CRzKwJDuEIx8rDnHvUdzEIwGCAZHPv71LescLhOGwOvPHXFQTpGYEwWYHrnOCKB2JIbNDBv8oswUktjAHqaiSVZow28AcgAkkGrSyTG0KeaSFB2oc49qpwp5cUSyRhyTlgBjqe30qGhpC2F7Np15Bf2pWSa3YlDjrx2NfRH7OXx3uPBevRzlkSFyxntEc7jkZ359c549K8Cls1tXj2SMYHGVYAZHrx7H3qPRbybQ9X+3WTJNNG4OLheGA/8A19q56tJTWm5yVqKqep+nnxO8DeF/j94Z0/xFp91b6br3lqPtsR+V07K655HU7j+HevnTxN+yXa600s+kXkE8czfvUPI3KeSm1gASQcg/nXg3hf4z65pmuTvqGo30NvM/mQppzYWEgnGQeAoBPGO9et2fxq0K80K3lttRkgu5ZCwjgvSk27Jy5BPBJJO33rzpKpE8apSqUnoP8SfsZa5DpFpquhlL+9cmKe1JBWIA4EmS3BGBkD1PWvDvHPga78BXzWV3HNPLCHW4VFKyQsDyXQj7pyCGHb619d+Cfj2PCmk6HGl5LqV496ZLy2uJBMfKIwM4JwcEHjPPr39g8bfDXwb+0d4XTV7BRZar5f7u5jAEinjAdc/N04B98HmlTrzUrNm1KvWgtdj8vYJSsAQOjo3KsAcgn3/xqe1toUti5Ys7SYJXkYr0H4ofB+58JXt3Db2qXZsGlGowrISrkNw6q2MH1/HFec6e0NxautpII9jf6lcAjrnFepTqqoj1adWNRXRIspy2cBR0U8mktAZZ5V2Fxt6jjH/6qZYXiyGZF2TscKSfvL+Hrx3pRhbgnLDI6DnP4VumdHzAjZOVdQhABBHOaglcSSgFmV35UY+X35qcTyCY+Uyknht3OR6U6fc8saPHviwWLIcEH8s1Q7j7yHyogCmQQDkdM9jVcu3lEEHA6nJI/KpLjBQkSvuBADYyMf4/hUUzMynlcY6jigB8SyGMOsygdSCCTj65qKAhEkVVy7HOfU96ns4MxgEAF+Mngf4VUhb92zFQpVivuRmgCSwt1cyM+Ucd92BilEZNwJFcsm3G04IyD1otiWZipBzwS3XFR+aFuNu47gOg4wKAHld8qHBXk9ByaS4G0cAgHBznIzSeaUkB6BjxTLqYZG7gow5xx7UAPfaFGGB3YHHT3FMdsRjbEpAJ+boTx9aZKzKoPBB7ZqXYUQfKCccZ5HPpU3YCQNiIk7h6DHBqNGKuT1AP5UoYxxHLyFBn5TnGfXFLDhoweAD1PfmkBLBdKrEFVfngnOR+NRht14WRAh6cd+ajhRQ8qMckDgjkUsIAkzkgH1J60AE0uGHBGDgg8CkD5kA+8cAACn3A/ennBBwKYUA8sE85z7/SgCd/kjcCMn6nJqAu3A3HIGMU+RcZwSSeOScEe1IoyHOctjA/KqQDUBxuJBU8EdzjtimoAN5xgsMY7D8Kk2tgLleRkAEcU1YwqHaxPbB7GhpIBIJVyWJyFIABPAoJIYnIOe3WpbeNUXrkg554qMOo3EjJzwaka0EDDzVAUAHB9xU99Ks0YCqyyg4ZmbP5D/8AXVaI4lJVcYH1qO5mYNtOcnkkjNAidUJBTJB6+vOKeJBGoVmAOO3Wq8MxRkZSWZiTwPzzStJtc7ht5wB0FAEgXcSyqQp5AH86ljcbVOChPOOhFQySBY1A4x3Bp0QUbizEleQaAIhjzHO4gnu386QZUJgq5XoT396UfNk4wR/nOKQ/OpII4GM+1ADvMMkp3FSSO3ShWBIK5UjuD0qPC84yegyOopYw5l27QFI9ev8A9equAruEI5wecgc803eZCuTk+lNHyO5IIIPPPSgDdICOM89cmmHUCSJgQpGcg44z9aa8gWUnaRkYxnpSn52AByRxz1pIiGc5yOMZIyfpU3AHlAJBVsdQd3fvkVEAWlCKMkdB14p0hLqR1PqBjNSRKI4i3IYjrmkBJKfLQpweOvUE1XJdQDvIYYIx0xmlbJiDHB+pxio5WJ2hSASeT1GKAAvgsfvDOckf1qORvkUjjPUDpTnAK9RgelRviILnpx9M0AOUgnnqKbnn7uT0z1occBh1J7GjOeOQelAAPlbJIHbA5pOhIAye+T0oweehHXcO1MbhlxxgdaB7iNjce5PY9aBlMevXnk05hvzngnJoC5OTwPQcUCHhRyeSfU0iH5T6dgadwMDJAPGDzmkBHIAwOgoAQ44OSSec1JEm4qWOQRn0qMKSACcr6DvVmDkgFeCAM9/pQBOgbaFwMH0Oc/pV23kO4qFzkjAXAqvEhztzkdck84q9COfu47Z4ziqQMtzP5aLuyAP7oyR9agDukgwBtZSfqO1SSoyQQx72c5Zu2eeACajj+aMCVtzoxVdoxhfQ076BYjvA6IDtIAGSW6ZPSqce5wRglTjAP862L2QXNurbAAg2gd6x1doXGcAseik8VLAcykZ4BbPGB2p1uWQsFwQ3HTB+nWmh1BIBJA4J/pUiqSGYAhc4yO3FICyrbABgn19j6VBcRmZQeAd3TucUqu0boVyGUg5PPPaiR1XMrfOcEkDoadwJIgZ1KiNyIxkuo4HpU9xNNJBYtIAWj+Tcp9u4qG1lDzBYzsDAhj3/AP11BbyRm3lEheRkOCUGBn0qhMt6gfJntpnk3qygZDYI59anv5YEkUxzNKsjAowcgjnjnGc0my2vtMVDCC3BdWBznsQemPWpw9veWdqxtBGUIJkXgsM8UIRavbFLq1kJDvKBu3qeQMc9+tQaXBB9iaNZpHlWMYEhyzH+XrWpIyf2ROkKvIXz87dh3/EZ4NUNNlMduQ21shRuOM4xxk+9UAzRluxf3Vq0kcUHlglCMbmz298/1pJRsvtoQvt6jI/nWjo0cMkkjTRSIAOWzjae3+feoWtoZL0vuZY8YPAzx0xQU2U9Sfz4maYrCJOBtYFV9OfQVo60ks2m2cn2ZnVJAoaMcfNjlvbGOarXMSgAAZAbK8AkelbD3k0dkLcExRs3KMpOSMdT26U7Bcx7MIkM+2BisePmXhRzg5qujhLrYiO4cfL3x9a2bNfKW8IYF5YyoVRgZ9cetVNOtnvMtEVADbcZAz2OPeiwmyteQpqTW37t4Xi43A8lvUn+VPurZhEMMASclj6gdatPIrXBWVyGHy7y3PoOfakuI9lxsIMkQ4YkcEZwc9qEFri28AFtEWYhHXO4HBHtjNFvapFPcohAldSdydTj1P4YqwzR3SSGNlAbjaWBI2gADHX/ACaqW9/9iG0AMFYAo65DD0z1/KiwWF+wpe6jbuvyBV/i4ycevvU11HjCPuG5Tt9AM1DLMxczQxKgx9wtxSR3IvB5VxK5PWFYjk57jHHX2NOwWLqMdpRBsR12lupJA7H3qO0doLedJoyyL0ZsnaOc/jWdd3b6Ve2xuLY3USHLRsxUgkdfTIzWhfg3VmLiOA2iMoAQnJ55zjP9aNCbBE37tJUiYeW2cPjHSrFzqYnUEKsUX/PM4Y9Offms+xuYzAft9wttIoCh3bCEE8D60zVNLh03z7iKPyokO5mDZB98470rFIZLJLFEkaSFgOSDwWOOR9as6LNbpA0xtUuLlyWSR+UUHgge5HpVS8Xy4ZgwCsq/QA1r2F15vh9LaON4kO0qhAyfcn0HtTsZmfcS+ayIVRQeNo571Nd3UxgVAclcBAScY/8A15qra2dvfSNMZpAY8qAvAY55JPtU16qLdRbd5iVgSmcF8DsakCfTbj7JaK8RPmO5R3HAx0IJ/PP4UmkWji+Y24EFmN0bl48Ad+O/WrF3qMNzbLBBF9mt0GdhUDnHJJ7nnrUdta3clusu4hGVgsfRsD+I/wD16Bpj/OhuL2yeeSRYYwwZQApbr2I4wf8A9dT6ldW9sp8t8oCTt2kEn396o2trDPfxJcSRb4/mBYjaD65+mak1KQPciBdkjIAVwcgjsRQJMu2dxcNp1ymY43lkDYzgkHgYHsAM1DDaq8ssUxSVTwAOhOepOelSS2lzpdlK9wphIXCnOQ3PUtnpjPSqtjFE1gSpCqrffDYAHYk0F7oLhSt7EQrM8bAqvb8RUmqahObqCJo8CZiWK4CoP7x7/lUNvPLNeExQiYrGXMi/MoXtn6ip7Cz/ALW1e0imGYw5aQK3GMdPX07U0BJe2nlafCi3aPKf9YYkKrjPBGaZoN5eWWn3aNGYmnUqHkXGR0B7+ppniQ2sWFtw8beZx6beo/HHanzRTWOmvMyyDeykSTMSAhAGFHp3qhMu22nyzySyLeRR3Cx/6vcAGBB4PPX8R1qiU8m7gdwksg+bbu3ZHoOfWn6RpcN5Zi7DM8ryEFQxBIAz+QxSQ2XmXiTZUBP4mHAH+e1JiRY1nUXtxC4hG5VygB4QYJyTn+Zq3FPOPD0T3d1AR5YlADLt+b0/Pue1UGeCHUTczxT3NqD5m2M/MwHRQM5644/Wm6xdLrkqW1tEbZ5MiOPygAQfUDuBSsPYjsZLYFLiUvKQuV7Bh2qzokU97qKX1rBBLLbhwyztj5eDkc+uOgqHXXbT1gt5yRJHb7mJGM84G0fiKs2tr9l04ySy+UJMFYm4bOOoHvTQ9A1K5uLu/VLiREdsDbksSMgnB/D0p2rQW+yRIZJCSAVZiCB+Hp2wSapaYqCRppEkkm2YAycqPfn2zxSXk5kuYJIWSV4gDNCMgbT1XjqTimBZto7Wx0kvLFI53bmldstu9h6D8an0aGKz/tG4kSSW23Io83liCckAdOAOtUfEFxcTxQZt2SOVsQqgwqnoCe/OOSatX01xpNtZ20jxPIVLkbckMcDHWhiTIbNTqeuNJp9sJLe3zJKWGQhxwD+HNO1u+nuvKjcgPJJhAOSTj0z7VPpV/JYWk8gKRyMoDjs2eCBWdIBqt3GXZYAh3YKkcjoAeuaBMnjs5LEp505DKMLF0wSeeKs6fpRt7q51Ka7MTtGERE5JBPOfWoNSb7a6SRuRJIQGVhuOe2D15z0qW1sbe2aUPdXDkjMiN8yq46hRwR+NLYEyhfxx3lw8LAyBGBB7ZH9RVbVbu4W2Ihw9zswvmtgADj/9VQ2Mqmf95hUJO2MHLYz1Iz396ikk23AEmDlgAp5P1p2GkX5LuOSztrUSnMS8KGw249f17VS0qeB9QZG2Sz7SdvBK465H+etaEkm+zdt4QDkKF5P5Cqlu3kIXKAN1JUYqWCQ7WpVWM42uXPK7e1Pmc22iwySWmJtg4D5wfp9KqWTGe8d3hjujHgosmQB707xTqksVtEka5FxIFaNRnB6AgUhhprSS208yK8QQDJOQM/X/AApNMU/2mlxs854cjfJ/ECMHj8quLPJp9hLDLCIicbm2lmI+n+FNtJ5GhARFRixJcZ3N6E1YFLUnZrtQ8bbGOSGIz04ovLn7PCIVkIgPIjyAM9BnpzUU5u77UdyISEwrGRs5H94H0p99bPHLED805+8OwU9MD3IpMgbZSmCzzICsZByCcE/qRVeyBjaTEYcEl3djg47Y+lXtSjNpZFZtpdxwi/eAx1qhaM6xPIy7QQQFYY9x/SpBMm08f8TUso4X5sKASoPrTy0Ml/cF4/N28hgMFfUgUuh3Qia4lmhfO3Ksv8QB49+KZZXTTTzughCS/KCo+b3yaB3K1lEmpagkbboweQxyCR6E+vFLOAdTKZYY+UEnj/Ip9oQ9/LMxZlChVXgAY701mC3EgUB3JwM9c1TC9yS9lmS8ijkjeWNQNjKcgehJz/Kp9ZAkjg8lmBYjzCTzn2qvKn+mQKxdwmCu04AJ4Pf3q1qyKUijkjKPGenIJI7mkxEJPlgDJcgkbDkHt796ein7MQWDFc8dDmo5XAQOAAnqTjPtmrfmvNo6RGMozMxMg4/AH29j3oRZUtY4LqCZpHIkUZjAXPPfmmaSqfaJmkUmUYVX3sNoHJ+Xoc4xk+9W7K78qxWHyQVQsWY8/iadpUrXm9YI0kDMTk8Ed+v07U7Ctcquqz3SO5Ikbgr06fjmpJgsepRIMFCSACckj0qXzP8ATT3SPHI5BPcfSq6zCDV0ZGyQMruIJHvRYZJqDQiWCNELkEyCTGCue38xVRDvupnZmkYrgAcEen+TUupyO9/CyoFUr84HGG6Dj3qGWTyJTiIqAckdyaTArjfG8TOoABySRkY/wpjFZGZeQASMjg/lzViW5WSEqzED36VXcohzgE5B/SkwKzMVY5GRnJz1NORvMOCQo6nipPMJ++oGfTkYpob5jhcgLhc9T7UCsSIAyHcSAvOajZypDYIBxxTjKWKB+gB4PqaY+QTk4x370MLDZJCY5UA+V3VzxkjAIx+tRKMglhkDjNOkfcxbkMfwzQYzwBwozzmpKRGUEoZiSFXjjBOe1U7iM7AC3Az0FWZHy20gAdfrVW+JaMKCxC9exzSY0yk/K8YHPQHtTmIKDuD3qPgkjpmlL7Bgct7VIEgOAMjJ9T0oxhxjrjPHrTd2/Ht3x+dKrZZB0Hr60AOIYuOMHHrUhG5x69OOKbsZ5gAcEkACnKShO4Ekce9AJDgDk9B2z1NPhLbnbcAD2GBzTEKtkkkn6ZFNUKsh3AsMHA6c0A9CeFQjkjqeMipvPyz4yAOAG9KqW+MncQD2J6UgUyAnoc565FNu5JoWrli4XkjnJ6iljTBfccE+vIHvVW0kSLfvzgjqP0qSKcMTxuH1oQEsUeydwDgKAd3YnsKAxLDIye+On1ptu+WJIBTuOop0rqJnMaCPgYAyee5HWqAnhEf2gHk54welRSSYuzvxkHO05zUVvukn+9sHUljgfjUkrBZjnDFf4lPB/GgCSI+bfQliAEUjp+PNOk+W4Vg29AeR0FQ2zb7gFcu54Abkn8aeQzTn5dpGMg8jNAEnmlbsKnLs2F9KLx2jlAJII4z1B/8ArUOlwlzA5jymc5XgYH60lwVeU7SQWYkKTkgUrAQ3bAeXtmAIzwBkivoD9ne9k1FQYZ4o9a05hKyyuYw8b8Agjtj0rwCaMKyHYQenTHNaml6zd+GNYs9R04f6XEQCWONwIwQB75I59TXFiqTqQsjlxFP2sGj77+Lngmz+IfhqSfRdtzIYFjuJI+PtMeRu2tn03dPavhrxV4Hu/h/fSWso82xeUi1ujgKwPO0jswr6x+BPxRh1PR1ubRT9gDCOa0Iy9sRyeM4x1Nel+L/2fvC/xz0fVIbGWJtR2CaIQtlY52GEYrx2ByB79a48I3GXIePhpTozaPzngl3WRXlJc9ODWjo0n+hSR+X9qd5Fbk5OV4A+tbnxO+EetfBDxINF11PMWeMTRzIpxyTkEn0IPPPb8OY055LSI4xAQ5KhRkg54JNezZrRn0UXdJjPO/fy/NJAZDjZ0IP0p1tbZlSaFxMdpDBiSQfUj/CpTIkkzzzKJZt24EgZ98fWoljWS9LsXsScBiehB6ce3pTG9Bt5M73EYcK5IIbYADk1FfQoCAoKsGB3YwRzUpskhu0BmMkpjLFT0HPf34/WidWYqgG8MRkDg/59qA3ZHc27PBnzlB6hcEg89DUl1DKkUaqoBK5Hfg+tJff6OFjZCCTjj+tNuJ8xumShPAJNA9h7Q21tYJhnLsclQuQAepzSJM6WKgSAKBgknqcc4p85n+xxyFoyDxgNlgPp71EkIa2BmtmAOSpPHPr6UASRJKYSu3gLnOOv/wBaolMMsB3syEHp0Oc/55qzArLYKxmZY+cLnIJ+v+FQIV2AIvzAkZIyD+tArDraCYW8vl4wGBDMCT7jOfrUcLLJLKZY9pyAWOPm+nP86tad5cltIs8kqNkkiIcH+tR26eXLO6SJtYALvBJAB/L2oCwaXA0t66wO5J5CucD6Cm3KXSag6SRK6M4RdnLD14qSCbc8rTLvLqRuyQQc9RUUt9F50EcQkiMUhA3knLEfT0HWjcGJPthv0aNGV48EMRgjFWDLHJcHzpGAIycDJz+Yqs5b7QAW357dSaW7TqxjCKMAAcnFTYVriXpbepUxrGBgZXJ/D61JdPbvpqeZbYCqQ5UZJz60qTxbAuBIxxhDwRn1FQXJaW2kEkzbGOcdAKOVBboLFq97p1lCthPLarG4kESSbQ3Ofz9OK+k/hX8c2ns57giS9mjQBFYkOF4BSYDHGScORXzaqlLAAqCzevJA7V0Pwt8WWvg7xRay3VsTZXeLW4lBwY1LDnHQ+p9hXnYqinDmS1OHFU1KDaWx9i/Ej4EeIfjD8PG1HR7NblrwJIVtWUtBCq5Ackjcck5wfTjiviU213pGu3+nahgTWrlC6DCsB0I69cdRX6ffsWePU0XWNX8L6pIs1rdFZbZ25DxNk7gTxjOBgd8183/t2fs4p4d+IF5qWgxmWSYC/W3iBL7WLbwccYBAxgd29KwwtW0b3POw9b2DV9mfKN1GfPhIkYk5YZwRx2qHULmS3mSYRo4ztZemB6j6VFI4a4iZ2BJ+7t46+gqSYq8kabSGDZ3N0HFewnc+gTuroJ5oWhDL8z4HXjB9aa8mVHzkgAcnpSagG3ABAM8HA5qC6sgFT/WI684LEDn2pAmXGmlFpyiM7KMFhx7Ypts0SWxkfcZuQVTp7YH1psDMLXLMGEajk8H6CrELrHEdkQYjne3JqxkdruW1dfMCAgDaRlgPrUCxOgKf6xjwG7mrFu8U0JkKM8mcN/CDjqAOtV0ulggcZ8oE5APJHPSgHoRRTGO5CruDEbcrxUuTIEdWIHvxmixkNxdNhssPmDtkkH65pzyMrlSAyDptH60AKIpBMm5lAJ9DTb6CIYBYkqwIPfIP50kTypdJJG4icHjeNw/EVJqG6W7dnZST3j4H4CgLDGJNvkPuwM4x1FWUMq6aIvs7GIybhIoAGQOcnOe9U5FdVUMhCsMrz1H59an+2bdP8rdIASDtBwD9RQBVQKd5IYc49eKdFgF0GAScnI5zSAkKx6rycnmi3bDs2Bk9+2aAAkrcMPlOACCODnuP5U4SMlyg2YGckKcUyPLXL71ZT3HQGp4jGsh8p87sgiQAkD2/xoEhlwU84YJLdQCTj8qV3lkRQcEgYXuSPSmyIysmcOccYyOKTywSN6kA9CTgigY+TOAAhAI59RTZXRIF3Hk46jAFPnjiT5jI7yEAAq2APXNVp55hCELKVXsRgn8aAuWIpd6OpbeE4Axnj/8AXVKCKQSScbhycrngD1qa2lBgO5CGGfmB4NOhaLMmWKBuSQf5ilYGiFSEuUOCCVJGe44ouFVZQzhHyQcEYwf896W3k3zLtOEKnlxkn6U26ULcxBmzETgkDLe+KXKuonFMbbahdaJepe6bM8EwbdkOSD6DGecn1r3z4W/tM3HgOWK6kkktbl9rS2aMWjkONpOO2cg9fpXg09mgA8st5ZOVLHB9u9RXYbcrZD4GCD0//VXNVoRn6mE6KlsfbfxN8X2fxluNOls1bS7vZi8gBwZSVB2P37YyfWsX4Mfs8+DvF/jSGDU45LQOxEdk+VXKjIcMPTpz6ivmXQPiNqvh6d5ImFxCEChDkODx0Oee+c16bZ/tIW+hsk6G6gvbgNbz3I6xLx9wE88gcg9u9ee4VaMrrU890Zxeh6n8a/2C9S8LfaNQ8NwXGp265LS2hJnBJ/iXOGAyOgyec8Cvl7VvCOseF9VnS6ge6hT5JLuJCAvJwSMDA+nvjNfo78Ff2optS0eyu5549bsVi/fTxNuZTjncnLcdcDPevSfH+keA/Fng2TxHaaZp6arNIrOkkSgsf4Tj2yeMd6SxbUuxpB1Kf2tD8gY0WZ5Su2VRxvQ8ZpPMMUgVSyAjqWzXs+vfA69/t/xDLY2Jgst8s9vLbuGQDOSm3sRnjI7eleJ3Ebxai0fM4jBDOvTr/EOx9vrXpU60aiujpo4iFXS+pLcRyNMAzA9zjGDUdxHNtCoURuOW5GM88U3ccpjLoxPTjP0prEo4Rj5cu7hWOCR9M1vc6XJFptqYG9iFXBPY+uKigClXUvkDBOTk/wCfanufmLdjz6AH0quXIDHIGcn0IpoEyaFCMcKyc5Y8HNMSEGd+CWJA+Xk/SpoIJTbxyMuVYZB7YHf1qBbllkfy2IxgEHnn9Kdyg2RyT4GUPHDHI/CknjMmwMwcjpj096VMbi4ZQzEBgRn8vbmnMSGG1d2eTjrTAglQgDpg5AC9aeWwvzHJxgHuaSV+Rwctz64pkx/dknIYDGagCTLlFwdpxgGkVRgsQASAOMECowoEaZYhQMepNOiOFIwQDyQSMe1ANjUGyQlCQ3UgnIpI3JYrkEgjqM5p28AluSSfm7VHvbzicjnnjmnoBJO+6UnGMZHrg03PzKwIB96I2YtkgODke3/66jBDOMZx0xSC49mLuBkhW5x1pztgovZuDxSN8rj8skcD2qPftnC7wcEjLDIxQBNMVKDA4I7d/emo5VCMkA+h60sjAOOgHX0GKiVzvwOeTwe9AD1VmU8lQT64PFInU9z2z1NOVxypGByPQ02UMpAQ4GeCOKAEgUmZ+4B4OakkAkYkn25pIjlSOhPJOetMjztfOSue1AXuATaw2tt28AL0pJBmXJySDk555pE4bcDgHI59aduIBBwc0ALcKrFBHGqhznA7CkaIJjJ3H165NRFSWTkE8nipMGNkIwSeQe9AtEMJ+Vz1P5CnxOEQNjJ9DTHUYPXGSQOxpD9w4ByeaB3JFdck7Rk0kcnlsQwyPrjmmc7Txnbxmmuv7ssTgjseaAF8rfnbwO+eKRMKvfPT3pygFMliox0HrSowUkYBPrQBHGcbiCfr0/GnYEa5U5PqetN2qFJDBce/J96iMjIAMk4yd3f6fhQA0FnmODx+ZqwVYoCGOOmOKhhVt4YZBzz6U+5kPAVTkdQeBQAE5wGGBjt2pkiYPGcnJBJ601HLEZyO9BB55x3GTQAfwgYwB3OKY6qAFJJHXB9ae4+YYYnPfpTHHAy2Md+9AD0XzDsxtHr2qFsruB5NLuIJ4yDg5JxSE5YfLye45oAVGxn1/nSf6zGeOuPpTdvzEjkDjml5DEnkD0oKuHBbA6d/WndFGOccZpNp4B49CKcBgA9B16UEjQAcZznrSknnvSYxgEE5zilABVRkYPegByKeQRkHv3FXLeIgA4yeoOecVWgPLDkkDg/jV2EMyKQVDEqMdP8AOKAuWYThVXAXHc9DViAfuwd6u554PAquy7JAByA2CSf1qxFIquFHzNjO0dKsLkh3ucsVKrzt7/nUhVZmOIxGZMA45HAx61GGaNwcFkIIyORmlUkAFeWzn1qhNjpFYIYwOecZ6D1rPMBj27lKnsO2Par0rvHKeFIyQdxI4I6/nVBi+F3OScdaloExpXOWJJHfHWpFuGXCRlgC33RwO+M9qhc+VgHGT3FSQEByScZ5wDgH61NhlhWIJJyCPzJqGVdsi7OFPBUYAyT2qQ7nyAGAHBI607ZkBs4YDnPIz607ANXCMFyTGWxk8GrcMUdrdEjJRhgIWzkkc1TTJjALkOWJ29B6ZNDySnayZAVh83UZphqy/azTyxXVpHGokUbiDwcemcVYs5LuewMOfMSLJ2LwF+v096rNNONTSaVtsUowZE4IPHTt7VGuLK+lKMXR+CQTtNBJq6NqccWn39u/mStK6qD0UKOeD75p2nRxWd1NKIzIzoqqAeFxnDY9Rk1QgM0cyR+WgRjlWBAPPp7VLco+n3j+cHBCgE9QPTn1PpVIC7Yylb2dAxJmk3FnYnJx7/0qzahbq9EZADMQAPf2rHaXyLm1uEPmOjbh7461al1GaMi6giYSqS+SMDPTk9PyoHY0LiMWc6lyGQnIA5IGe5pt3cliBGSU5ZU3cZ/+vVSOX+1LSIRK73BBDoDux9BUem3stq4sVtvNJkMoZgcrjAwTnOOv60DJLRrma7MMTKgUBzJI3QknOKktNShsAYp3WOJnJZ5F456nPX3qhqWmG1mVpgVTJYOkhK4+taN3JY32lrbxIS7gMzNycD39zzQGxFe2iFd9uzSxs2RIuQDnuKsW97/bEMwVRAittdgMFcccn1qtpep3UhFhM4KjhS/J46AH3qleW7aVqE+VkWGf5mQ8ZoAdai30PWxb3Yc2zSAGYSbgVI4PT6Vr6nprSqZbWIqiKXGey9uapG2/te2eSBN+wdgSFwO4qbw5LLdxvDPcRxyRkrhm6r7fhQFxui31tcwf6U5M0mNoVgABzyffpVK/kXQ9QSeMrKI8lfLQlVIPIB46+lWfEXh+DSJY7yAM4VseXuyyqRyT6c4xUtprUEkVxaJGJ3ePdsH8HBAOcfpQBfu5IvE9sjx7YmWID96DnNc/ZefBLNa6jeESopaIhc8dgPajzrjT7lIln+zBlB67gw96vahpEuqQTzAmeRTtyi8cAYyfT8KCSHVgWjEqxkRKq7QVJ3EAfN+Jo0jxE2o6Wy3rMUkTBVvmxjtjijRr20gvYrS4mJPAkiJ3Y+oz+pp2tW0Oj263kc3mwA8hF3HcTgA0XGiZnNpOoZjI0hwzOckjua0ZdUFphTFJHG4IXKglTjGQcHAPeqek3qjV7n7S0SWyQgK7JvYtnoB71LqF8HkS0jDCKRgF3nG05wMH8aq5mWNP0h4LN7xrmOV7kEJGRtUAYwV569uT6UmiLD/bUf2siJIiGLHlQcHr/nvR9jXTLN4BK8sqnA3MSoPt/LpU+l3Eem2F2GgSS5lPzzsoP0wOuRnr9KNAJLx45r+cxFGt1YrsK8+2OnGPb0qreTXFqkcZb5kXy/l+bI5/xosLS4vZg8SKwVf3rF8c56gYpt+HNykWdiSHO5WAJHsakB+hWdnHp00spEl3L8oWdgAq9j9euBmorfRlvLxW27EjkXcFGTIccYOeme1XNZjsFtDblEKbVeVZMBlbHBz6U3RYGs7EyieMyMx2AyElVxwfbtVgGp31zqt6+nxgJaBCXJ4YE5wAenH40alZQaXp4tbUsYzCAzSNkv3JPv8A4UmlILi8Kyo5mZgSUOQTjjHf8xSap897FZqhlmSQBgoyA3bP86mwE+iXMmnadLGiskT8BnUHPrg+n/16bpNvY3k82oTEvNGQsYJZd2CcjjHHqK07rWzbaTMCyCdVVFCIGI65CjGO/U1T0vR7ezs4rm8G+5kG94VlwHP+6DnA57elOzLKEyK1x5cKmWZHGVbDLz259Kv3zyMEhuczCQ7Qq8Kqnt+naovD8S2ss80lqpluCpZl4PXsPXFX4be31G5SW9ilmhgciMLOUKtnAzyOnv8AlzTAr3It7a3SC0jEQRcLk4BPt+eKfc6NfaXYxPqE8TSyfMYoMhR6Ak9/erOpW1rdahLHDumtIV+VkBI3A56+xHas65ttS1rUoLO0Zi5y8tzKxcD/AGT+dJsViZJHsgskqbRtMilCCTjuB9ajjsbu+vYtRhdba2AVlZXCs7YwSc4wMngetS3gea4W2EZV1AQMQABxzn60y+DaRbRW8DB5GUlldSFU55A7c5zTFcrm1e81m2mub0iCI5mMpyCO345wabql2t5fvcRMJ0fKoyNuBx059MYqW0ltodME11i9LqVByAOvBx0zzwPam6bLKqmeKzZBFgb5APKdjjgc54yM0BcsWtybWHLRBJgww5Oeo5BHt1qtZvtuZ5DseWV927GCfw9qkvr5rzVEt7e1mmvg4SVWVVXPdhzjAHU1ZvrSeytZW+QyK4XYBtJB79KLjRksTqGuG1mmEKOpO/fjn8/1FTXy2UGo21uJFuHRiud+XIwM4/SpoNJs/IF40qm9UmMqrgkIfUdc1JpSadb6vf3UnlXbJEIo2EeHU89D06nqKVw2J9XFpDbBIRs2x75ixwcZ/n9KxI9ssjvEM9QHJGMVDreqefaGKSERXDja0YbLfQfXoMVqNczCytg9olo5UMI9uSq44BHrxz/Oi4zLhYyarBHvYRs2W2NkEd+fbgg1e1AwwW00Sbg0rECQMFbGc5Huff3rS8NRxQW99PMi5dSkbbcnJ64PsO1Yd/L51zGF+crzxg0yCWzlgstKjiWMmdVIkllALMeDuP0Gai0KS3keW+kQuFbEZbAJ9wPSor6b7NbDcpBYkBiMg+2f6Vb0yFrHQ4ElSO4kYB1wCpVecDHr9aB3Kuo3YldRHGZJicJCgySfQVoX1pLHYO0sCW4iVWZlP6HnrmsyxkY3XmqhjCNncx6t14pNfvzqIigLANcZARcgAd8/U45NTsCZZ023a3hEuHCOoZHXkkE8d/WqPlifVAzRR3ABxhzwPp+Naef7N0iJJpVBijEajnOD0B7cc9PWs7S7eRo5roKwic4RWwQRjJYDrznvSC4mpXM728gjSSV1wiqq8gnjrxwKt+XNaadEJ5EJVQXZACc4qoJZftCrHtEgHDN93J9elP1N7mG1YuVZpCFVYyCSfUDNWDZRsL1riMEABM52qoHfkn+dT3M7XmpL+8IcKo3ZwMdqjitpNPtv36sHYkIWGCT6GjRtIe+u5p95HlL1PClvQfnS3ESa2sjTxW/mq8hIZjuySPr79KS+s2RE+dXDL9wZAz6fhUc0Ktfq5OCo2sT1+gp19IxXyWcOCSFI5AHrQwJrG3lt9PmuLm4jijZCgRScg5z6fQ1mQoyQHZI+N2cHgn0yKvSs/wBheMuCreo4HTpz1pUtvL05WdmDPk4yMA4wP1pICPS423uSEJxkKTnPbH69Kktdzs8iRdyA7c9O344pNPT7HZo5kP2k856YPsajsN0SXCqxKA7gvJGc9+2eab1GiaJfMulO0ufQY/OjVvNmuFYKGlGASeMio9Oiled3EmAf7p4wOv8AOpZCDqbKrZKjIcDgj3P4GpHcNUhuba0gjlaMMFyoQYKr1Gffr1pYzcfYwztFKhyyjkFCeOenJxTLuQuwUkOWPB4yfx60+aHy9PTkk5IfPTHbmmnYZXtt0dm5bgKcsSe3+FP0O9uGMscJWOHcSfkyxYHrmpVgQWBJ3NIcjYoyNtN8PWjmG7uTMqFSNqDg4z/PmqDoECD7c0CvkYLBm/i4z+tRhJb3UognloUGHLAAAHuTTrayBvJblrvaEyPLyN2MdSOuM+ntUdhFI+sEpMqwuoLhjgnr19unHtU3JbJIt092F+USjkZwaZNbNeX0rmTIOS2WwMj0pXUrqDEuCUGWWNuAOxqOKAZypAJ5K5wfekCZRMbbnBUEZ7c4FNKjeCRsAGOeMip7ZExMyN8jMSynOAR3P1pkwyMk56e1A2yJowjjBwFGBnjim7/nj5Hy9+gxTxKWILFjnjJ5H+RQNu1m2kBT/k1IXI2HznGCeST3qZI/OLLkKxXPPHbpUDj96zEbQ397pz0xT1BRgJDndzuHBqhkaEJv4BBGOvAoBwB/EfbpUjfJhFGAeeeTUErAEqv0460mrCuMkXdIDtBAJ9uKpXsfIwcHrk8CrauM5IwT0B/xqC9ixGpCkg8qT0zSGZb5TvzngChRiQEkfSmyEZGRgdMnnmnKOnQj+VQUOLnfx244704csOMnGeaYvU7jg+p604Eb8g4FAEqsN46Z6c8HNJv3OSTz7VHn5ic59qkBwRlMA9M0ASIvvkUqNgkDGPb0psXRiBgHt6UZAAbjPQDPJoAfECjEhQ56ENxwe/8AWkXoSDn2zmkVvlckEPgjjpip4IVW2aQhs7fkx0J9/wAPSgTLEZTyAu3JAwc9zUVrtWOQdDnGPr3piszRDdyCOD0FMjfdEec55HOKdxFmBtqPtIyOMUW6CWUbnCkY+Zjgc+tMt8EPhSAccjnNJEBFLJgEnPIPIJouBNA4V2Aw+CefQUsdmbiSXayhYxubc2D+FJAF81juCluCG6UwBHuCXJTaDtK8D6GqAkiiBn6qGUYXBIpWknW5RZCGjbjKnB+hqIMDKCcuAeR1NPaZXunCJhDjlutQBPD+6uSysZlHGGOR9KW6n2OjuEiYtgbckGozIVkVT8iN3AzzRP8ANcoGYOOvAx09atgPn4dNzmVDg56c0XD754m4CggKB0GKbKoWRQoRCePlyR9etE8Z4G5WAwfl61LVwaWzOg07xZqPg6eSSyuJYhMhjuFRzlkOMED1BOR9ehr7K/ZY+IC+CvF9i73CpoHiC3ja0llbLJIvVG5/2jz/ALQ5FfCN9GszJt8xC33ixwR6/nXq/wAGvGwtjN4S1OWZ7a7dZtMkiG54Z9wwEGOrHAxnuc4zXnV6bh+8gediKbgueCP0q/ai+BWn/G7wCz22y31OMeba3JTd5UmMdM9DkjGfSvyYu7aXRNZvtJvYyt7YzPayfPkbkOD39v51+rXhr4h6jL8Kk0vVJ4rDxKYRA8U3zOjdFZkBzk4DYz65IHT80PGXwy1HS/FetGZ2uLv7QTIyAskjN82VbOSeeQR3reGIjKK5txQxseZRZxELYmfBKHqWPSrVrbzSTtIgkuQOdzqDg+/9M1FF0eUIUCkoyPwwYHkMPakt7tmmcgYABPynA+ldcddUeldNXQt7HIbqIvGYwQfnHA680wRqZAwBV1OA27j/ADxT0umN4GbGU52sQRn1I9vepWc3F0B+7cDlgoAHpxTAhusvKNzB3zn5eQahu4y6H92HwM4OKnn2pcJhcDH3u341HcyDzYQs2G3ZwnQ+oPH8qCmSSRJHE2yZZVKgqynKkY/oaAZTp7zGZQeF8t2znjjirmr+XJEQDEMDb+7HB9ecD6ZrMljhkhK7ASwyQ3UEdD9elFhJFyS3e2tog9swRlypU/KM1CoWSB8ylFU5VODuPSrizvJDgyhB5ONwPJAHT8fSs9mEVmqRqEJGWznk/SgZY0zzIoncBWwxHPJApsEBlE56BRxznj8qdE8S2KcvubOccA+hHX3qCFxbRypE5IZtz5bJ59P/AK1ArhagMQYspEMkBySSasRyrHelnjWcbSOc5BI60ulgzCVNwlKR5LE4IHXpVRGQXxJGIjx1wT70DHlg9ymcqvcqcGpJ8G9ieJsAMABJyBUUIEl4VjkVyOu4cA069kaAxrsMp3ZITjFAkLJdDa/Cl93zMFx+lRyMrW4Rk3J19RnHeoy4cblTbk4IPH+RTpIisLtvZe4OcDORQDQxz+4BXIC9un5VTubZ7622u+0RHeXHWr8qlouMDuCOoptzCBBG2MlhkkjBqXG6sJrSzPp79ln4nzalokMkt6ItU8PkyiaRdxkhweD3OOmexAzX1X8f7TU/HvgaDX9CtV1YLayo93FMoAj2/Nls87Tg/lX5nfDzxyPh7qj6skDTqUaCaDftDKfTj1x+tffGh/tB6Nd/s+WGkaIJxE8oicCXc0SyENKCQc8dAPcV5boQpuUnsedLCp37Hwhb/C/WNU8VJoXh6KXUr25INqokBHckHtxg+nf8dLVfhD4z8I6nJa+JLJdMnjhEojnwjSDnoc44xyM19G2euaZ4c0e48R29sllc2GpLHpt6rKqsCwyCeByuc89z6GvpHQNd8J/tEXkuheJLKB4nsVG+M7ZIZW5LhvYKBkep7GtKFeM0ot6nJ9aqcrt0Py2vRseJjuLEnHOR7024bz1jIZWGOdwOevHOele1/tKfs8a38LvGFwq2qXEoV5PNjQol5HklWiGTkquNw6g+orxWDZPao67QrY56kH0+ua7k76M9LDYiFaF0WJrWK2tFCROsgBJLd/pVa3nDoVCsGUEsoPOe3NXZ2BjG0scDnccdfaq95cR7gYo1h+QAgcjOMH8/StDsG6eS0IYERvnkE81HNDIJH3BWA/ukEUqpGkWHjMi8HAbBPfioxPxLlxEDg7ByfTigTEiUGYHlCBgc4H41KkJM67blIXZTzLkq3sAO9RwYJLFsnOBnqeKluJQHHzA4xxjFA0RiBhIQ7hyf4gMA0sojDofmAP3v/wBdKJIjMrKkiSrkks2QenQVFdAC4TblR128EA/WgAdVl2OshARhwO4qTf5m4h9uOAQMcVBI0mxhgKD/AHe9ShBCojYEgrkDdnqPX+lAAGHlKCm4lQCPf86LRVZDiQgEkEYwR/8AqqErthKsxC4JyCc4q5C7RW6ONuGGQTz+dAIjh3ozfMGAJAJojAmnJwoKjqOD9KhtpgjvvQvnOAOAT61qXWoWYtUW2tVWR0AZZDjLd2HvQJsz52CTjggkkEHvTWYBgN+4g5B6Y4pjxb3JD4kxyCDg/SkMLbgSFLjnaO9AWbH3Eg8kAMnJ4IGDn61DKxKglQD065FX9Sspba2jOxQH+beOQPb61UkRXjLBgWxnaM9alghdvlQAkgEjODwcVXVkUnkAAZI7/SrNspdApcgenX86dDbSBiUAYdyVGBRsMgjdnkGF4I645zTZGLyKCcDJ57VYiHzMeA3t0xTLiMIoLFSD0AGB+PrVAMvoprXyCykeZggE4BHTIplzGysVZg5A7chh9afcXDTtDuAfYAozyQPamynZjAJHqe9SwZC6mMoSCDgEE8Ae9OuoleFNzhweSrKCBTHw4HU+w6VK4YWoBZcDkEcmpavuQ1ct6Bq194aU3Gm382nSMpDiCUqjehYd8V7H4V/ai1bStGS2ubcyzuoae6lBeORh/G3GRgAdq8HYlgRtGD696fljakZKKwIIHYYrmqYaFTVrUzlTU00fafhD4k2ms6g0UvlwXOoZiR0jDRuSgJbH0yMmuN+JfwDWQz694acSxmPLww4dGYdiqgdeTuB9fx8O8GePBY26adqs80NpkJDewkLJCOwLele5+D/FWr+HrOee1uUn0SO28tbqaUvbyHGcnuOp5OOntXD71B2tofOzoTw87pnivif4c674a1KFpdPaMtH5zWowQPxznnn0r2f9mX9mnQvjdD4hsPECTaX4gMay2E4lyqKemFyN2MHP17Gtvxn478J+MdYikvNIluLM2ccX2u2G4s3U4wc4Ge/vkVU1H4t6J8LdQ8Fat4dvZbS7W7MEqSqqFLYYUhx1xznkfxE1rHES7HdQqzm+WZyvj/8AYz8e+HLe9vrCwnl0SyuHgF4iblk2tt3sM8Dj0x+NeOz+DvEQvprCLTnuJ1DvwNp2L6Z6/h6iv1A+CP7YNtpC6tp2uxxX+nTXJuYriMmRNshJK+2PT6+1em618L/hJ8a7OfV9LC6ZfTJmSS0lMIcMOcr90k5JziuX61Lm0Z0yVSDvF3R+NBFzbRtHd2UtpPjb5coIK8A5/H6VlW8kUiPIjBwWwwHrX1x4l+CV/qOtag9jfW9xDaXUlqIrqIFiqNtB3DgkL0xx9K88+I/wEk0DwrceI4Y4kmeURBIwwDsf7wzjIwenvXbSxSklzGccwjz+zmrHiUCKd5XJDHP14FNILP0OBziri281lEY76BrORVzmQYEnY7ex/Cqal/MfLEJkY28jnvmu6M1JaM9GM01dO4AKGUjIHAI6nFNuOQoxkk8Z6U0AJcBWcK7cqp4OOnT8Ov1ok3vNEJFYAZwwOVyPfpTuXzDJEZWXLZPAwOlOeMBRuOeO/AokO91K5KnowBxj1pZWUNtxkHqT0phe5DHu8s5IGePqKdBGoB4Cjt6050GD1B9qcjARsACG7YJ60AMYbVIXGSc/SooYyztnoO9SktGgDfMGGN2cc0luMA7jkk96B3E87exjGVVOpHQ0ogR5owCEB+8etCKryPjg56D2704QuJAQQBjIzyB/9egY5oT5hG7IX14I/CmGMBgCcEHt1qXaGmALZc8kdzUdwG86JcAjaSwPB9sU7AJMFXOMEZxu7mmlwsZySQuRkCnSxlSMjC8dDkU2UcJjO0EdelUK4Rn90DwSQMHpTo0YxkrgE/yoaRQoAx6YFPDqnyjIJ/EGoBEIRsDcCw6nbSbPmbdlSecHsKn5VTlQeeueKiyOCRkjqTQNkS5Zc5wB2709mG5gOo4BHHBpVxzySOuDxk0u3e5I5AIzjNAEZbkDcDSNgyKTnLfgBQ4Jk6YA60jqCTzjPGTQKwrsEQgMS2QMEcY+tB4XkgDp+FJghCOp9eozUZLEKG5PB6UAmSv9wcZJ4Axnj3qMZwRjnpkdc1MZCIxt4I454qOQlQNwwCQaBgETawIBLcVDI5MwjHGfT0qQyquerdwOmKbAEMjMMKxHBPPHpQBZiYQQbGQK6tnd3x6f1qHzt7g5JA55HakeYyEo5LD36VDuKg4GR1yTQBJdL84YZyeSRwKh3AqRxnPbqKPN3bjnBPYDj8Ka2FIJ4Pr60APD5ycYOPSkYcEnAxg+gxSbdpz1Hp3pcqASQQenNACM3mEbRtIABye9NRSCSSAB+NLk55PWmg89CCOMDpQAYySMED17fjSdCQQTnvTgzbSOVHoegpMFuCckdge/rQAI3QbSfr604qe2QADxnvTSCMndkninIP8AaILd++aAGl+Bk5Pt/KnBd5B7nkCh+QeMg96IYzxwcD+dAFhI8vxk/ToDWkirEhwuWGDyP5dqq28R2ZViCeM5xVo5CEFsHGcd6aFccoXeW35YHJVupqwuA4IXbkngcioI12ur9BgcEZFTx5yCABnPB6VQx+zzD95SBzgcGhWeIrxgbsEgdvalz5aOTkksBjGaVLgAqpj3k4O48D3xQhMfcRfaGzncwyRnr/8ArrOuZAwKyZyCDwMkc/54q/LGigDiUYLDJyQap3IDgZXB/Wh6CKksas4ABYDJDdDUsKrtPO0g9TUS5H3TjGevIqVFMny4J3DqORmp2KuTOGVlbBBIzn1zxUcs5iYLhgMemeaVpGDE7ThOOcjt2qZ2CqjggEngMN351QETS/I5YKhC5BAyT0ojuHQbQCFYY5457cf1qGR9x3Fgcdug+lOhUmaPPCE859PakwZaiGLdzJJtSNS2CSMH0FTB1lsbd0VhKB+8LEH6fpUE0sUKLvIckkFduKS1U3F0EjZYoH6s/IAA4H17UxMsXwkubS3K5Uq2dwOCcetTPKmowRu0hDwkHylzg4HBPY4qqiJbX6JdODbE7WKZxz3H0psbLpV2YVKXEDZCyA4OO340CNK81EX0KKixtLjOY1C5Gec8VJpWyFpLe6lMaPwEZsEdCce9ZtysqXAlSN1B+UngBQam1WCKcwXYkjnlUAY25KgDn+VA7i3F2/hzWthzHFI+YZlflgegPHpVm+YLIJADE+/q55Hpk8fnTE1QXVssBi8yTJAYrkgEcAD8P1qtDfyyyvZXkyB1bP7xSAoHTI5PHSncZ0EU66lYG1vZh5iIxV16/wCHNYkF62iXEyRYnglByXXJHHOPaoJrOTTZizTvJBjeoxknJ7H0rSlMWv6eUjhMd3EMsRwCuOg9/wD69DdxXK+oQSvKlxZTGOc7XkUjBIznI/z6VeF5Df288U0hllkTarkBmz35+npWXZbo5Ql9IIYUXajBsErnnJzjGa0HtLXQpUvIU8+EYOxRlsnrz6dfypCM/SNXm0TVRCiStF91yGwenHfJ+lXNYs7l7o3ETm2crnbIuNzHqcA96S51G18QwuvkrHeRlj5cDbWC/WmxSTLHHFK5ZUUBRI2Wx7U7jRNY3aM1x5jiQzoqNEeQcdxWfqEp0HU4X08JPGjEuOCMEcg+4zn8BTprZLRnud5LE8jP3RWjYavZ3ECQLBFLG43O3AbPtx070XGVPLbW4pXMZJYZWVFAx7kVJ4eF7o2q3azZtlliUCSQ7kI7MuM9fcVUN5Npl4vlK6RsCrFeARnFaU1lda9aGZJPKl6AjGMKO4+npSuBDrejWkrTXEYEwwFaRGIHHr06c+tRWd/D9lS3Vo/LA4xkhh9f8KfY6i1peiC8dXtwVO0HIJ78fypmo2dmipJp0Lo5lJaMHKhfYfXtRcDb0WK3tob26aPzbiUKqb14VRnOPeqwtmv75IYmUOrFirnvtOM98D19qvyTRx20siZaJf7gyfpiq+hWNy32/VliYwySBA6ryVxzkdR17j1q0ZdQ1CGUxGPzUTJQMy5UkHrtGc9a05hawCIJLIY1i27GwSWzjj2HX86pwW7XmsxRXM6o7KWjVjkewx1qbUkVsRKrBg2AzJwD359KbQCW8U1gjyMwRGDEfvBuI7jA+vcVRtjBe60kUyy/ZUABccYHb/Iq/BZXotJN0kVzO8hKll2hfTnnjFXdKtLfyp2nfc/l4hVBgbj/AHjn19M0rAmZuqNYLJLbWyvJJAoRt+W3Z6Ace1S3H2qx0+3M3kkhQREmAFHoT6/5NI1vImpyGCKWe4R95UDPzBcYB/DioZzM0UAuRi4OC8YOArEc5B9M0gNDR7pJLMiKRorxgJPMVCCF7gZ9enU1TU3E2oMbEB3LEyPIeNvcdufrWxqd5Hp7Q26PvmKbVIIZSCvPGKq6L4daPR/Ph2JFI5KvNJtZm9ME/kKsGytFBHqE0MJUpaTMVlmjOGRQMHH5YrVvbATalFHaZjjEeUMwyVAHO45zz7GrltGUsYGZkLplTGUyTkcn8O1Vb7Vg00FtYp50zPhnMeWA75GcDGKexSHTWbJIiLIiscBtoyE9ST6VNeTNdQpY6eDMzHPyKGLPznPAOAPXHvVX7fe2kADWMZEzEPcKmWIxgdifwB9anhll0K1laMrBNKAfl4Puc9RQwZQu7qfTrZbR1+zooJKhCoz3/DipdNTUNPsnvUnWFJWEaxqueMdSc1BDfHWNZMmoMrQAk5559sVJqMpZzHbzgxs6hbBFJ2oFwD/XJ9alK4XCxnhFwTcyeexBYRoQTjGSQaha5/te5PmEuGXcUQYKqOn6VabVE0ySNXsgLhWUBMYAz0bPv6U3TYri0S+uFdEjnbJJXBAxyo/WnsJsS9uFtreG0jt44goU5bkk4yP0NKllcxW9pO84JLMqwg4BHc/T8apwQLqV0XklCAc7ick46DvUurKi3sUQuXnREDKBlcHPA6/59KBEelCK2v5bqS5ka8i3AMBkAHrk/wBKqXdyt7OyA+eZHBYyHcfwGeK0iYYI50EsshJAaORAoU45wevHHWo9Cv1svtstvYmSaE7WnaEsAenDe3FAFC/xYRJA4jDMzHPQ89vwrVsZ1Gkv5yPEXXAZ4xng9DxnB46frWLavNqOpxqYo7ieBvPc9gD6/XGK6XVtQa4t0eZFJdNseBgDn+XUc0kUzCtr66XUo5obeOURIWMj/wAAx6evPHNQ3l3NPO4Z/MuJRmLByze34dPyqW2S7Vp2jhBtpFBZ2XAkIOcZ74qnpkV7NrMU0IEYjDK7EZEee5OenGOlMEaUdzLYaLZpcKQwyQDyQ3v1+lZ1oJzO5jhDJ0IYE++R3AFWNbcJ5S/Mr44JPYnqDUcDT2UMu6Zg7rglxyFyO/8AI0DGiO81C6t7PYpw2d4ICoT0JHXn+hq7qgaQRgupG7y2kDbefUCo9NjmkS4ukAKgjMjjjPYA+vP86z7qZ724SJRv3SYUqpGCM/8A1+RQKxasNPW3tgrTMX3tu3cjHY5qpbxi6umO8FIzlsDJ2g8kdOatPH9jsp285gyfMQMkg47fSks7MW8Acj99ISzK/Abpgk+/9KTGZ/iC7kuVit7LIaVkTEi5IycHA/lz61PBFJZQhZH80KNqEDC5BwT1+tUrjZJqkMSMGdR5gYEgoRjn8M1LeQR2CSN5wY8nhspg85z6g9qVibWH6VbMUuL68lVArfIqYJJzwOtR3dodWvoIUyEXL7VYqTj3496sxWQtNPLAiQk7my+cZxzjrWZYs017NcS7iAMKg4Oc/wCT+FIo1tV2RbEjVpDjI5yTT1gGm2J3Sh1OHULwAePlz7ZNZdzOxlRFYjnacnkAjt70/ULkiAW/SIkgBj8oOP60E2K6RAySSM5ZzkgjoP8AIpltaJqd7Jm4ESIB93JBI7fjV37L9ngCIyuxXLEYJ6c/jTrGONY2JU5KkYBxjFOw0iDWJEhuIbWB9xwHkZzwB6A/l+tE8qNGkSZLEbnJIA6nj8qpxSeZMXdWbkgA4HGfrVgpEdRiVmaJGYFj1IFG4mWpYIERXEzKipjBHJOB37896sWllHb6M8wcO8rEk5yQM8cVBqjQrNsQl0Pyhj0b39KbLqEcNuIgjtF0Cqc/MR1PsKbELp9umAISFLktsBIAA6/hVPcLq7nMbEorYPbrWhbQpNaBRI0M20jcT94+3HQiodHghSE+ZmJpGK/NwcBuTj+VSBWn2S39vA+0kNjIwOOec1f1qZYoILRPLQFcgJycZAJJzVKxdLi+LmEsEcja3HGT/P1o1YsdTi3ReSpXKhBkHscGmywvZlj04plgGGCQCWHbHWp9JEVvpzyxh3aYh92ep7fgOtVr3EihELgjqNuav38TaVaojWzwOyjaJMdxzjHHc0hMjs0hJnmZlIQZ8kn5mJ6YqpZyxJqMk791AC9Soz6fjUlmyw2zu5AO0/M3P1zTYvLlR54goYAjf0JI68/nT6ElSIB79mkbLjOCvHH0qwipMs7h9hRcYI6nsKfp/lSW8sxAZuT8/AGPSo9PSO6gnlywYLu4OR14pAVFDeUmQxDHHsacSHd+MqcDcOADTWYrbKclnJ+b0HuOafGBGrgZJ25BH1oL6DMDCqCGIJByMA0xHDROCq5B5wTg05XWIByFfc2Nnp60LEI1csAo6gDBFJq5AoAfK5xxn1zULRvvyMkEZyOlSw43LnHqT0prShDtyctk4PUfSi5SGB2DnpnGM9aY2wEDAJP93inoEZiMhVJznGfrn2ppPJZSCPbpSeonoDxqjcgkVWuWJXGcjoM8DNSmcqwcEnqOaQoLlDuO30zxQNGHKRnJ656UgBZyRkgd6dcxEMe4zjkU1MBz3z3PrUsseE4JYgjqMcUBxjA5Hr60xmDHpkDr/wDqqQfKG+VTzwemKQDlwWfgA9foaF6k5wRxTY3wpzwTk4706NgEPXPpQBJn5C3ILDPpSLgqcdfemh8g7gccgZ4pUACk8E/pQJkqsEBIwRgjB6UschaELtIA7DgU1WDRHjgcZ70KVWIAg4z1HU07AibIMDYJA64aktcLCV6jr0zTpYwIQSDyOD2NEaN5IxyR6nBo1GS2wX5yGxk9un+e9R+VtcsAMdPU0+FTGhBHGefaiM7Q2OSCaNBMfD+8JyhYBeSvb60xVPzlRgcjDc0lqqskgaXyR13HnvRb/uw28l+TgjA4oQh0ShZmUnBBOSP5fWo/+WzDqAOo6j2NPD/vGIHJAHrzT40HBJwVOSOtDACxdyoXp2PrUksjbwzLnAxkdf8A9VQrIguDvOD/AA45z7VK2PMJHOeueR+FIe4k3+sRgc5wcDrTpJPKIODgnGehFJNtaRBgrjv7/wD16WZ2kUL1Gfu/SmgYyeUyFFdwwBAUnrz2qzZ3txpGsabqVkQbmxnSdA2SCVYHkdcZA6e9VXHQ7MHuB0pWJVQVbBxnPc0muZWZLSasz6E079pbUr3X57v7AV1G8mAM3mhU2qoHAPOQAcfjXt3grR9J+Jxjv7W2Xy2kYyb1Id2ABLbc9eMZP8q+CNQlYWiyYLSRneMjjP0r6d+BXjm203UNGkh1qOV5LNleK4k2tI5wSD2yO34c142KpeztKJ42Kwy3ieV/FT4e3Wg6hfeJthTT77UprcxEYaM7iVyBx2IriLTdHM7I5UkfdcZA/OvrL9pHwv8A21YW15Cm3S4ZjJJaxoNssjD74A6kZPX3r5V1HRr7w9rsllf27qrJ5kMhHytH6g/5xXThKykuV7m+Eq3XJJ6opoD5jHdvJ6kcE1NBIUu4htKg55/+vUcK4nIOAO3HSpLaXN8uQHjTqOh5r00ekmJeANd25XLvnGB/WnXrSSzwKyogjzwq4JPvUs8ZedW4GGAG3BP6UyQMblCx/iIYnnAosUiG5w2yJ/kEhAD+nvS3Ub2shgeaOTaTtC8Dpzk+tW78IsMYPzsGyvYmqspO5SYiyuR8zcY+lAxLmcwRPiNpB1Aj5OD2FPEEcVgHeRjKxzgE4A7Z96uX0CpGFNzGj7QSAeenHbFUZJJZbUJtUEKRkcZ9zQBZ+yu0aHIIVcg9cf4f/XqApbLucwkzk5JJwCMY/SrcjC00qJY2YB0IZV5J+v5A1Rh8xg0nBRcBty5GT05/OgTF0qET3rhZRCu0g7zwfoaksy9jfTEiOdWOMONwHH86Zp8gMTIELSliQ4GT9ABTTOEllGG3g4OVwc0CLEJ3THChQDyQcGmXEi+eN3BJx6020b/SX5wNpPzHimXT+dKDuIK9lxj6dKBoWSSOXaqHLAgY6mpL84gNrtBZnBYnrnPNQJG6y27fIVLHKocMR25qS4ZDcODEY+eN5yfqTU3G2EsiPAQsbAAckmm3DySWCL5zgKSMDBJIx171HcMvkHDDI4AJPWllQlByCu0nI45qtyStFF+6+Ybw38J5H412HgfxzqHgiCYacoZZHBaGVsxEYxjHrx1rmY0X7LG43MHGcAHIptuWe1VywClvoazlBTVmJq6aOr+IHxY8Q/EDSdMsLprWy02xkZkt7ZCpLHqxH0J/Ou7/AGb/AIpXej+IYYbi7KXVoAbfy2wZk4wrAckDB6+oFeMqd8bkrkNxlvUGodNkOnXy3kDSQTp0lhJVhgjn9K55YaPLaJyzw8XC0Vqfqh41+ImjfEL4AXz6mYZdYgtTNal498qTH5RwTnBBK/jzX51+LPhPqvh65czLJavGWlJUnyJAeQBxgHjBHWur8C/GtLZrwXKuL1gkRnum3jHbav057V7Po2s2niG9t1a0huL2Y5ZJGLQuT90gHO3I56Vwyq1Kb948a08NO6PkOebbAjSBoml+Vk4BU+hqvJCQw3524xkmvfP2l/gKngXXZNbgZV06+jM6W8S7USTAIXrjLEsQQB9OefB5HWSGI7HjL5+WXgj6ivSpVOdeZ71Gsqsb9RrgLBHkkjBGRUe1hE2CoUcjPX86dKCsaksQNvTqKVJIpI1UEAFeucjPtW9zYLKaGeBQ6sJeuDwPx/SluHR5jsAQ9GB5yPY0R/uEcbhg8ZxjvUNvOfMlPBUjo4BoYJkls+26yMfLxg8jNJcuJ5iSoA744OabbSf6RvwWOCMqcYqKRjJcugBLjBy3PWhFFi5iA8tVDKowc5yPzpZW6E8knBUVE6NCwDEBzg+1TXGCBgZUjr0I45pgR3EgaE8gHBG3INTrC/kJucICoxtIJx/n1qlMrQyMMAhgMZGKsMyqoXcQSBgjrUAQqPLBKvubJyD2+lPgnOJmUDIBBJGSPp71EhKKG3ZZMks3Jx6U2L5lfaqhWOcDjP1pokkdi7hxg4IGM4zn2oecfakyNo9W4x6mkijSSVwWKMg4I5HNRljHdxR5JQZO8n8qopE99PutyqyblLcA9M1XmUeUNjHcV+YehpzyCIgH5yDwOp+tOkmIQAKMZwCeB9Klu4DrPdHaKrSKSOM8k/jR84jcnco3YXjFOWMR5bbknsOaelxI9t5RfCh920jPb+fahAitaLIWcbioU8Z5zU8oe5mXAAREJYep9f51YgIdn+aMAgZ5wRULy/v5gMnHAboPfFN6AQtGu+NSMknOM0y4ZcqN+SOAcYGfSmMDuHJBOTQSWZQVAIOck57VIPQQxK7KAWBHUD19KmlTCHaACOueeaauNwBOWY5x0FFwSVcNwR09xTRJGG/dlCgIODu6EH0H1pkyqYOhGew6UAMVYAOMd81JcMBCiqgBAIzzk/X/AOtSHYrKB5Tg4deCQRk/gK1tE8R6rpehappVtqFxb2d1w8IbC46kY9+9Z0CMYgCAQexOKQK0ZPyE84yOlRKClujOUVLRo6TR/Heq6XawWjFLmCEDGPlbOeM+uPesfxFq8via/WW8yIgCqoeCvPrVZXaXcMFAOxHJqAb2Z0D5IxwRkCpVOK1SCNKMdkbXh7xVrnhG6SXR9SlSNCCI3beoA7AHjBr134cftM6l4fvpmuTJbm4AaRopcRB8HcSnoeOhrwtAwchuB7DAp4bLfK2DjHGM1hUw0Km5M6akfT/hz4l2lqt7e2GvWTztcGRrNgDs3cHac9+nQdOle3fBH4yaEPGsVj4rigudC1GNolhnYyKWbGeDwATwcj61+eUcEKMsexEf7wfbxn1P/wBetXS/GOreHYQ0dytyU6JIgI5PJGOme/4VySwcou8DzZ4G2qdz9T/in+xb4P8AHmnHU/BFzBAzxtt0+5bzoW3ckISf3e7Pb06V8IeIv2b/ABJo/iTV7LyrYLbuQqsHAIC/KFI4Ixj9a7P4U/tbXHhizQx65NbpCpL2Vw+EMmOACBn16HFZeo/tDa74g8SXuqyataz2txIQsavlVGe3A4AHr9DWiUoq9tSfYzhrB2Ivg3b2Hwe1yxuPGmkW2qaHqDGFrlk3yWzngqCSflOOQPQkcjB+ntT/AGKPhr8Wor298K6zHo2ougxAjh4h3+7uB59Qew4r4Z+Kvj573S7TSbJ/tUq3pv1kB3RxA7vk57Zzx+dJ8Pv2iPEfgG/juYr2+hMkp85YMMpQkHgdj0ArojKajqrnaoOUPe3PSvi/+xT46+Gcs91JZXFzpsLtjULNFkiKEZBK7vlH1FeB3miXlhfmBrd7oA4DIuCzdSQPQDqT6Gv0B+F/7fct5BFa6sYNXLsVCKC5dRg85IwRn2/GvT9V8LfAz9oqNZZ0g0jWbgECS2kEDkn1To31IPbmkppbaHPetRd90flHO0MLMjSoshPCbufy601h5cYwQDxz3+lfd/xV/wCCc15GJ73QJ7TxFZnJWKziSGdM985AYg46nnnpXx/4q8CP4N1ifSbxJNPvrZxDJbXCkqGHDYIPf39q19o425jeOMg3aWhxk+Ag3Agnp3pIQqW7ErvYnj1rbvdIkeEfIZYsEq6cg4645zx9Kotp+I2ILAgdFBJB9x7VcZxlszeNaMvhZVhBEYwef9rrSpIsqsc5YcAdAT7mlgETRBjLtbaTxzuP0pqgnc7Zc4wcj0rRGyaDf5uXBJPAyeTTWY+Yc/MQMelOtIyA4b5cZIDdetESg5LDByevNWU9RzDzMDoeOOwpZ4vIcLu83gcr0+hpVQyKcKEYdOxI9ajjlG8s33cEY7/WpbuKxGwK442gknI61MpUKC3L8cdKrSuCwPUA8Ein5DrgkIemRSDYVzuJ28nrtPSonyULH0x06VIsbF0CknqcnrinMFOEK4IxyD3oG3dESREMDkDv6cVNAFcOcg47jr9KibKttzkdcdc0+NQVdg5D+nqaASI2CuobDbjnrjGPzqJN2TwTn8anbCA5bj0HNRKMnIOCvcGgCRNhLFtxIU9+M1CxySQBxxnrU0PADdSeoJyDUWCzMB94ngetADR8zgFSAOT70FwGJxlf1+lSRs0UgYZDDjjpUT8sxY5PXmgSK7HDnjI9+1WtytEEXBYgs3GNvbFQwANKepBFTsvlNwSA45AoGVwQzEkEEUhYAZ25B6ipEwGAzgnPXrTGAQhSMbhxQAxduMbQD0GOlNkGcZAz/On8qTx759TTHYNjIGT+VADi2MA4BOcDrTOTu6lgeh6Yp+DsBBBPPXmo1Y59CeaAFQ7mI4NO2Ek54FNOVOeCevHSl3FmGOSOKAG7m55BPoeopN2WDDBHqDStkyHoMntyMUpXaeODQA7qgAyPQkUhJ+YgZPTJpmepJODgfU0oKkEdAeeTQAIpZQB1GRyatwK3K5zznBPHvUCJ0YDcKuRRbs8YHTIznFAF6OAuSOCBx6flRzklyWAG0E8nFOM0rBFYkmNdoLenpTdygA4cuDz82Rj6UC6jYvlABySM8seP5VYjlGAQSR6Hj9KiO1SAxByeAePwqdCGYHjaBkc4OKsY9/3igsuQeeMdaRHZnRSqhSvI7g+lNMioyHIPzZGeRQH8vOSck5BWm9CL3HAbgMNk9ct1+lVpyQSp4IyMnj6VcX7hbBDHAHFQToWw3zE8hgTSYykASDyAPWlz5bgZBCjr0prYRiAM8YznrSGVXwDjIGFJ61BSRL98uSfwJ4pxLJgOSwwMZ78f0qFHxvUnBY5x2FSOfNxls4AOB2oBkbqQhwQc84bgE1aimSSFBvJIUDHAx7DnpVdkGM7hjphuMCiMMoXoRjPYk1Yrks85ZBGAhBbJyOcd6uv5IkPlRiGIdEB4Hrj8azM+W245JI/GtC2STUbN4N8cTbvvsMH2waEG4wLFKrrLKVcKCmVzk+npToZ1FoIjHGsg5Yqdx/OqgRxNMjAF4WKkHkMPX8an+0iRDsiAkxnI4BAHH5VAWGi5uGm2yksznv8ApU0Tx6bcPNcPJNEcqY1IIB9RxnP41XSW4vEAkZFkHIOMA/jSqAkRW5YM5PABxt/SgHoid54IJxc6d9oRJF2t5/JByeR/hUmowS6nCJhGVdsHdnliP8aoxXrQyGB1BiJG1jzUzzS28qeSxaPd06AetWILW5COlrcBiAPmUk5z3xUku+yXNsrCNySM84+ppt3Ja6hIlxCAHPUqxPOec/WrFrqcpiKPiIbuBwR19KB2LGo6d/blkkLyBpkQHKNjJ9Mfj+lR2csUFkLKVgZ1P3ycDHp/hVWW3eG7Mhd0HDBlOR+H/wBaprmGGWPzonL3JB3K3U45Bo2EV3SSzmWSNAQOingk/Wr1zpx1dobvcyzwR4ZQ3GMY4Htxmm6Rq73wW3IilbaVBl4Cj8icjtUC21/ouqgPOjW8qkoy8gr3z/8AqoQFzSbqBrgw33nXLHIUOwVR6jp2+tQNOmjyOkUaC3PyKhIOBnrn2FO1Gzt5o2lju2lkVgQoHyjHoc/0qK0ube+BjljjkYrgYPTPQ5oHc1nurfVLF4VtPs0rJuRhypwP69KzrWW602VFmZYWdc7jzkc5H1qGaR9PkjG4iMfKoByBWlf6eut2Ks9wqsuFUFcgH1x1oYXK11HbtIXh3EE4wxBPXjNNgv44po0Y5VjyAOD9DUdo1pp9yba9SaUuMebEODg9MVcvjYzWCi0h8uaM4VVXgg9OfagGb2oyQ2tsY0VQ5YtkMF3EjAyc4zU9hNcWlmLaRRK4UldrZC5HU+px3qprUNvcPHaBEvULANuThfbH5Uy7E8G22ktvICkBViYFj6ZOfTtmtNjAteHIYvs8t3Msb3L/ALsFzukQA9T25HrRL5s95HFHGJpC2ER22gHuT9O9LaQ6fZRCKNQdSueWwTlcH7pHQYB71WjtJEknnRIigbJw+WLdOB+XTNDHuSare3FrbywxJHI8ZI3ZIGc/Mc+3vUyC1ksFZLxZNqq7FcjB64PbtVUo73cEEqqFYqzMeQFzycf410Gs2dlMZba3t0MDDbtP8eB1PfjPFKw0ZVhJOoub2RGgidhtkJwAexB6c1Y0zSrbVdWtpL2Qm2jYy7GfLTN3z7DrWyNEH2ONJDEwcANGMhUXr64zx0FWNMlsNMgfyo4r4qMBCASR3BHbnpVWuFyjFoivPFfW8m9GTEcqcZUdW9eKsxXUTqot3FyYzlXLZXHf6fWrd3qsnlzafaQC2YMqueoC9WUY/Adazb+GzWESNdTRudsYg5CsCcDjPFUlYLFHVJLvL26CNC4x5kRLnn0HHIqT+yYNAtogX2ysgaWSZgS59Sf8TU0F1FokKxpFG7SKVPy5KY6EfXP6CoYdN/4SjSmmm32AY7VSYYbOcEkds880y07E8MovLE3czSizUMA6KSrn+8BnB6cED+dZ6QPPcL5Lu6OhjkWQ9RnIyPat3W7x47SG2gKqsDLHINmUwBwBz19/0rGitmtbgu8gLvy2WwAD0x+GKTC4l0sNgxjjVXlj/ukHf0PHOMUunzPparOu9ZnBZllwSh7L1/kabp1lY3erXMMziKC0Al3liA/Xj8gaZfCD7Qwt282AnMZ3HJX2BqRJEFhGNRnRr25Bkd8nowJz1HsKt61eW6zNG0o+zKMKo4OB1PfrVR7pLaK3ZYsyhTGzDAH5dfzpmnM00Ny4jyGf52YZHHYe30oKLIa1xFKjAISVBB3EDtk8duM+1NGoB2GBvEZyM8niomleT9zCi7ySWjiySB27en9abI8dpCEkieOQgsQ3DE9OTQS0Go380q3LiBHlkyVQEj6nP5+ta63rJYwWqJcRK67mDKMZxywPp9R6VztkxP2iWUh5An7pBkLnPc+2OlX7a7A1CATMRCMmRRwdvoBnuaAQukBbeEXXlsHkkfbJ93cQep/T9KoazcyzCMJKECEAAjcME88cmtfWPEaXmmxwxMsEKtlYWjCAD0BzjP4VgWtxNLLIYt4LnGfYEfoMUA0a2tvdw2qqJS6HaMKSFUD+Lb/9aqui+bZ2VxKOFZsuDwXHYkfl+lQaneT372yINjAKWKLguR/e+tXtTu/sVhchCpCqrO8Rz8vGRilcSZQnk/tPUolgTzFQEMWOAM4z+ANRa9KweRGlAlnAVdvy5A6Y/IUzSpprVXljxEkzAlWAJYe5+nanpaNqOtxW80ha0jyWdecE8nn8B+dMdy5aJNbWEdo5ClRvfDfLk4OfasqKZZNQkkin2iMhcA4+buc/iKu6jebEZd2XHAHQkYwD9OBVbTbAw6dG/mxtJIS0o2ng5OMHp0qBomvpYmcxSyArKMBDyT6k/wCNWZZcwGSSVnKBRs6jb3/pWMIZdU1BiABHGMlugx7VJqEsluGhjIG9QqljgHpVJjG6fYPNdz3UheGMk+WrHkj3HrSvaRz3yQTIwgxvYgZHJ6H656VIgGnAKEcPtyxZiwz7GptPKXjtKchEIDKGBz7j6UwHanL5FqFQIke0pwuSfTnPaqmnRW0du5kLvIFIyTgZPT9abrl/GVFmrlJUdS21ssPcj1qxdWkVkkMiknfGM7hnGcjp0461AFC1tvtFw0jsPLTogBJZs+vbHPan3m6WeBAQArbueRj3FWLGEWqDMgbGQXPJIpEiUai7l9+FwDuDDP0oAiuJyrAcAE8bABx9KsPJstCwTAcHBHBPrjtVCZkl1LBjYRBcbASR0xwTk+9W9Wmjhs0YARgDaFPAOapCTHaXPavZzbowr8bPVQOufeq+k3LyXVxNtaIfdXLBiD/eB/TmpFnkbT1jhRUQrjcuA3PPJ65+tXfCkBuUMRClAjiR8YwRjBA96Lg9GULu5R7koQZSAGOBjn0z0qG/lS28kEMolwVULuPvmrNqkguLkGMq4xkHkEAnkd+eKZG5udQCKqO4ONpPHtSvceg++uVttNDpgFckKQenfFMtdRU2IO0huuW4I55xTtWmM91FCGyBwU3ZwABUOptJBYxq6BAcqo2ZLKe//wBehCsW7FlZi5YxqzjkAkgetR2d9aS3H73MhBIVc4xz2P60sVzJbaekMoBIXDOQASOo5x2zVGykUqzBd4VcM68jP1oYLQvJJHJ4iRYFVbcZZl6ZJ9am8W3M2o3ifO6IGDBM5AHTGffiqdiyxh5MMxJAAHI/Pr07U1p83bMTvCnaCcgf40hkcgf7OwRAX4GDwCO9SX88cWjCPHllGLBs4BJwCMfh+tJH5lzdrgFlKjavc+pNGof6S0UBAxFngrgZz/nmggigKWsJIRXypXkZA464/GgyPHZOsJKl0xlRzilu5DGqdScgZUU++kZYYt4JYrj72Sf/ANVBZDOkS2tsgRw4GX+o6fhSlwuCpKZ96bKXkFuuzcoOTzgkY7/SiUKrIOXAHI44/CgCGAJyWARN5zu5HJ609TuWXOWOAMk9fT8KChCg5zuOB2wKij5DEkk9NxoJYqHMi4BGAQwHt6VHHtkcknIH6iptxXBbBYjaD3Ax/KoRCQQcgE0AtQLqHOBgepqEEoeBkEnKirDR5wXUMB0B6Uwo6sOASM9OB1oZRWRCpKkEHPINSiJSpzgg8Y6jFG3aHkLEknPHXNBBeErjIY8joD9KkFoZV+hGAuSOT7/WqmMDd1HXA9a0L9F3hgCFxjGe9Uic54wO1SyrjUBOTjAPX1zTkGFYZzjt1pozz2Hv0qVTjJOAfSkAiMu4DknpxyKdvKgAdT6VGWxjHA9e9PYbVBzx7UAPaT5fm+Zu+etKikp1GR27UxsbS2Sc/wA6cD8mcknrimgaFcsq8AKD6etBJYAN8oHTHTrTseYgOcCl81yoQ7Qm7hl68UiSRpHktgpLErwB2AJ5oLZXIGFUZyeTSlymfkAA5z61HkFGG7CHgigonMwMKHbgg/Me1LCvmIcYI68dRTApEJXOV9O1Nt+hXt1A+lNisWIF3RNwDxgBh1+tMXPOQqmpoiQhLAnI4I70zf8AMWZQxzgZz7Ug6BG4yR0A9P6UxRmUnOcjrTo0yzNnA5604MAzc7gByfegRGIwzrgZI4wePxFPdtrKVGT9cA//AF6bFtkaQEZBwOvNSqMSDHA/zzT0AZtLzL3CkHNSzZMwPY8cDrUYlInPcDgjvT55vnTaWQjHJ/xoQEcinzF+dk9hgj8afPC6xCRlAEikAdcimysHAMjgtkDA4NTz4ktyGUlRgdeMU7gVWfCBeSAOd1b/AIIvprbxJZIrhEJAjQNgGQ9M9s4Gc1gyPiIBmBBbC4GSBgdalgQwCOZch1bckinBUg5GKwq0/aRcSZR5k0feHw8n/wCE20SLS7y0nIaMxmWXBQuQcqR+Hb2rwD9oH4f3mmeINJ05J/tl7aW8jMACHC5OAxPU4AH8xWl+zT8W9RvdVHh6bUIbS8nlLLcTchgoztU5AUj1Ir07wZ4gW68dX9nq9pNqM087Br50ysYU8sCxO1RjAwfTvivCpRlSq2kfNVFOhV5kfMWmfB/xrrOgN4isdClm0NUdnnDqT8ud2Oc8emO1YkGny290/wBoheFmX5Gkj2CQA87T0PPXBr9Mf2T/AIieGIPDviXQ5PJl061vpY7WY/OjRk/wnvnBOfcV5n8aP2ZLbxPYX/iHTbuK50uZ5JZ7eKFytpjJEmN2Vz0IUH/D34yU/hO+WMdKKnLY+EmdvtwTbgcjB6+3f60yWQi7IO7I+Xb261u+O/h/qvgC5huLh/t2mTvtS5RgRGxz8rHnkAf5xWAgebUo3UMHhJfjkjA5yPSrUrnoUa0ayUou6Jbx/MmSMoFKj19+1RXi4kgCS71Bx04xzwP51JfSxC4ikiyXZcM0nOc9ePWo3Rmu4E85SsZxtXofQ1Z1DruZ49ysEkQqACMZ6VExzHwSAcEY4xS3ZZZCAchmPB6/hUMpaLC9zjr2oFcuPMwtAm5SeoA61Dazt9kI45YkgnjjofryaWZS9sCAo7H1NV13ohXaAM4z/SgGTxIqRHdlmOSAeAB9abarvQgjCr3c5z/M0KwMBDbgeegzj60yHDqXBwg49T9DUCJLTEt052hk6EE4x+NI0SrIVzkA8bScYzRpyGaCSTymK7sFuoU+lIQyO+1SQcDvmqQ9EKTG0yKqNF06kNn1p87bGK/eOcdzTXzDcxqSSM7chc44oaIyMCzEgdQDgn8aLBoJJKwxHIuAOc5/SpLnc8DsAxCjbkdKhuWVnAGVORgZzRNIyoELkRE5wDx+NMRJ5+y2hC4IA606Q7YkIwC3zAjv9PypLqZfJX7iKxwADkZGOnuabvBthlCdmcc45P8A9egCNFCodylwSSADg+xpbVSQ5L7CeQByaUuBEpJyGHQdaW1QPG5ypIycZwcUFEMShXlXcwLAHcCQR+PrXffDT4m6jpGuR2N5cIIjEVinUEvn7oXOeT2rz+GZWZyckEnODniohA10zqF4KHac42nqD+Fctakpxdzmq0o1FqtT9D9Q0z/hcvw0jikciVYU+V+WRgBwc59zz7c18TfE3wrJoFompwo6W8lwYInOSMDJ6dsgHNfSf7OHxy0i08OaKb0v58ha1vYw25iVXCMOnXA6+v0rtP2hfgPJrMlvrMlysCTsrWunxghAQMnfzgseclcdOteRTqyoyszxm54eomlofCly+61UCRZBtBBXp0qAnbGuFG4c5969k8Q/BGVIru+leOC209szKCQWBA2hQOpOR1968q8T6De+GpWLRubAHy1nxna3ox/rXrU60ZaHqUsVCpZdSquJo+SANv3jnA4zVeNWWMsCCM4z1zU6OohG5sKwyMDJPFRIdkAiQEqWBLEYBrpR13C2VhIzBypOeVHGPSnk+TIRkseuScn3xTrQ7d3ygdsngfzpDFukdzx2BPWqKQigzTheWPXOfT1ptzuZgMYHTg5pF+WYKAHIGSAeQKdL+6kAIGD2AwfxoGJK73DpvBUAbRtJ4A6d6WcvkAsoVV4BOCTn1ozgxgKUPqaLzLA/dA7gDtSsJkfymE7RkYzmn28amI+WCh+8Rn8+tNO1YHKHAx0bjtSW0JKYydrKSSD+lMEhElKs525Dc8il8qR2ChSxHIwM0sTYwG5B755pFkIkYozc9ycnNS9xrQHZ/NAcADAIGOfzpNgWIliQSenYe1NjXzbh1LEcA5xz7ClkxHKkTPvOMlRnAPt70gJJCVwmCQQPxoSP5EZuDzgnjINI7KCCM59QelStPIIlG4uig7VfoM9cCquJMYm1weAxzwSOmKiz+9dvmIJ4B4FNg+RTkheu0EZyTT2VmYBuSM8jpihjBU3MzA7iVwB2qEgiTnqeeakjJViQOPUHtTY8tKcnJOfbmlYAYMGTAEmMHnpmidmdQSoC+oOTUzIwJIwy4Bz0INQH55hkYAPFIEhJHfn7wJ7nrineaTAdwBC9MjmmzP8AP1C/N0HenTOBMCMAZ5APAoCw4ApGucnjJ5xQHVoi2MH074ps7q6ABiDj+HmomARATk49D2oBEuV+Zskk8gkYpikFyxyCe3TNMjZ2HynKHkc8ipY8hSxJI7j1oAQPudxwSOORUcSlbhTt3IhG4DjI9KSHcMk5y3cetSRMQGJwB0HPNAERjDTj7wByQDRgbgM5I4weRipGRmuBhQRtwCOoHejysuD0PYGgCRJTCB3HbPT61G8q7cbVUrzgAevpRJGdoO4544xkfWmyLtBbIDN1zxSsiNxsgz8xypPOaajbcsGyCeh64qw2wIFxkHkk9c1CYVHfg9BRaw9hIyqqSiJHLuzvC4/PGDXY+GPif4g8N3Vs8GoyTpbtu2OApB9m7Z6ACuQtxiIgjI3Ek9OKYm1Q+cPng55P0NTKEZKzQpQUtz7Z+EH7bWu6LEkd5dyXMDhka3uHJlRv4QMDkDnk+ozSa/8AETQ/iB4jvdS1S3QSTsA0cgEkcbY6g4Haviq3lYMQkjxuAdrK2CPXnrXQaR8Qte8OxC3s7lJ7ZRkxSqCT2wW/x9BXBVw8mrRZwVsKqiPqHUNF8EJ4budViKxPHIIo5LRgzsScDHB7ngGvMrLwPpt34g8ubWEtp7ibLQXcWwgHggtxn25H1rkZvjdq+oz2UNxZW6WSxbZAfmweoPbBHHrWzpfxctNXSDTrtjFcgNgTAMrDtlsZ5Hr7VyqnVpo4I4SrB6M3fEH7L2sWct5eadpF/LogJCahYgyo3GSSPQc846g15rqHgnVbRSqIGKRlpE2Nu47AYAJI54NfYPwP/anvvBvhG20y8t4NQtLebaDGmVWPjGR145xgenvXsPjD4wfDrx/4H1u7ewtLTWLK23KWthHKhIJAyQDyOOD35pRrzjJK56lKjUSvzI/NTTvCepasF+zWFwsrfLuMe4A9uM5PPFWvEPgDWPB72S6rbSQC9XckrxlU3Y5VTyTjqfwr9W/C/wAUPhc/h/Sry3tbRGltVJwqgxYXlT7g54HPXrXzT+3D8U/BfjP4MyxaXCpvVv0+xzKApDAENgdeUDdfbjpX0EIxcb31OxQmlds+Mj4G8RWmmx3t5pVxbWk8jRx3BQmNm7YPHXrk1ztvA88QkRfNUMcsnIH1H+NfRfgX4yWv/CrdN8JatFMzWjRyNcxhg6pv3EZxzjAGBnjNVr/4TaRqsJufDl/vnViPs8EwI3scgkDuD6/0rgqV+SVuhw1MRKm9T558+Mbm3ja/Jc4x6fzpIUE8ZlE0QReCSwxn3r2hfhfeaLeW39r2FtdXd7G0cFtHmIk7uSwbHHTn64rv7D4U+G7uTTrDUtJt4bqKA3BETALvyMIf72eeSPrxWP1yN7Mw+urZo+X47WdkSURyGFh/rMZGPXrmogyyynbuKrxu24P419zS/s8+B/jD4c8PXPh65XRmu5mWQRgBk2rkqQD/AHl615148/Yy8beGWupo7H/hIrVU3LLZShSFB6FcZJx6Z79av60k7M1jio3tI+W9pMhweeuOBQokXcMlFI5xycV0t/4H1PStfvLSawuIlViyrIPnUHG0MO1TDwbK1hPcMkySwpuZCmR6HmuiFaMtjpVeEtEzlJYyVAyD3wOuKQQqoAOCV5zSuYxtZJFeMD5T65qNn4KgEYPQ+lbnQnckOdxIHJGCTwM0xcR84Y9sinQgbWwCeo555pkikIAemeRzQA4MEYMBkDseaqu5bPp3wcU4O0bHOQPrTFLXDkZ4HOKAH28SkZYsobkMvX2p8jjBGQT3PQ/WkLBBjIAHY9aaSwwDggng9TQAKRuzzmmSy72BAwBxmlOACAeRzjNRMAR0wevNAC5yGzwehpmcA9wTjPalI5HTJPWkbB4Hyj69aAFXJQDBI9elN2leAcE/yp68BcNx6U044ORnJ68mgBGHBxwB3OeeKRcnPOSPTvSiQknByAfpSbud3GQce1ADznC/Lx3HX8aGwWwQOe4/rTRuOTkkE9R0oLHI2jt0oAdtGwY5IwcCmoCQT0HcdqCeRjr/AFqZO/UADpigAgRXJ4Iz19OtaCBowdqFmGMA8ZNMhiBUEJ1HDHpUsfJLbyTjjPNNC3LBCiMSMpIxz83cVHjexIG0HHGaeW2qpKsAeDnkE5piuqurAFiAc+mOKoaJTJHIqHurcMVzjse/4VOscUkRXAcDgkgiqpw4K8KT26/hUyK6bARkEA4Bz3ouSPaOMAHYCwPBJzgYp06BPLZgTvBGFGTn3pzYIZOCy9xyAaj3lWB5cPyecD6CqEidZWkjG+MqRwO9V7k/JwSWXrjgZqcy+bgKNqgcseWBxwP8aguD5WVUjByCAeuaTKSuUQQpBJLDnIHBo2DZjbknnJ7c9qCQqEBW4PDdR9KAzKByMEcAd6hjGEF1A+YE8ZxT04HzYJHHPU/Wl3kY3ZGPypyYCklSCex9PWjcBJpFkQIFYH+LjgU6JV5HylyBz1x+FMkJ+dAMBhjPf60u3GeckHGRz2oegDY4yWycFjxx0q7aWhusRFikoJK4Ygt6D8qgieMupdTgA5I457U1186dJFlYmPDKVYqVIPY5qgL0Jt5UlDqUnjOFkHGTxkH+lV2tDHdOWQo6H8MEdqeJxgvIAwOSSDz7UpuGlj8xRuQnAcjj8TUsCpJCZSwz8wycKCDilmKTqzZAkUAFT1OPf2oleRJ7eVMkPuB2H7uPUenvTjGqkuPmA9KQmHntMqRlFAjzjCgEfU4/WiMMkojlZ1jJznGactw8ythQhGRx1PbmiMtMhSSUkqPkD8496aQItNbWtncC6hZ7mLbu8rod2On0qK8nMsYeKNQw6L6fjSC5WzdBIwkJIX5eRjtTbqPyk3RHCFiwIOMjvTYXJrIm5E8Fz8yPGQAOCuOQRRC6aTcI4JlMifKEILD3+mfpST2U9xZmWJlWZeihuvHf61bsoLOaMcEXaJt3FsLzyePWlcT1Ib+4SSXzIITCQMbiM7vUn/61SwzTa0kcP7uJ4vlVeckHI5PuabHeMZWgwyAY+YjBxTPs5gkeZHKowIYg9R701oBJbzR6fJHFOVCbip4OFHvU16LeFxLZKWQ4ABwAPofSppks5rWKVXEsuw7wx/l3qvpmqNHDHbSQKVgcqAACSD3OfTtimNIY7y3m8Ep5h4B2g8YqqpktJCrnnOQVBA+pqW6SWznnMMLTwKxKsDgnnqelSGWTVIgg2KsfJAfBB/l+tA2iWaytr9BO80kMyqQG+8G/D+tZunarJbyLGyMpizkgYOc8EGrlvKsBKynI6YY4xVm+kW4itntogrq21gq4LDHB+pNNEvU0447y61qBoVV4JCFkbbhk9+uOvFW9aQyaiygFYlIDM4AIPQ5IJ4+laNtasukS3j27qN4U8gsvIyMAkEHPbNPtLJ7/AFMDcwsUG4x7RkKeAAfzzmruZXuZt9cFoPItJUkZlCho+AR3Aq9p1i+nWTRRBXSfLN5o3EnHIHcH6eldBF4ct5pogEXO4RmULg5J4z7fSnTahHoM88DxebbeUYoyduVfdhiTn9BTYjG0fw/eLYie4RJ5nfK+USQFBzz3/wAmr7m0k1WX7aWtrdYfMDiJuueFDeowf0p92JbKzgvEn2b43EShsqeRyw9R/U1RtbiXVrwPd3Xl2kQDSA4Cug/gJPr+FBaZpxXNzqv2uSJDFpUbgwtMBlxt5Oc9+/Hp1xVCfxXaPZQ2tuoCqxDS9GBHAUDqc5zWXqsnl2qWunNPHaJIPLAkyQM9M+ntT5tSt/ssUcS7LiPPmSPgKPcgfWgS1Z0jyW3hwSSW00l1LcAedFGDKrHjBA56cdKrXawXE6PO5dflKwpHyTwT+XpWd4V1f+xr8Xas0sqqREzsWRTj7xXP04B+mKHl1PWYtaujqVqjxZaSUKE2Fh91RnqR05+tBewak22+hVZY1hcMX/eASIAem3r39Mcip9ZnsbK3thb3cMrvhSksu09c5xn8KxNNSxW1gkQme7ZSA0py+zv+NZ98bae4Qkh0MqjcqZwcgCi5JrQ6vLfT3MLyo8WQESJcKGHXJznoelUbubyZXEzYLuAuf73bArc1G/SGJoIgfJtwFUKoy7dz1+prN0y7WBJLieF5ZJBlUnXKrjuD6+1Nu4Gj5ltZ2xjkaK3lXmTfwzHHOP8ACqmmavBYXkshtWnR1z5jtuAPbAzx+FZetRtrNzHK0amQNlQR7f8A66fOG02Tym2kuokyDuA7AD/GkUmRX9yBgQxs8srZKg87u3NbB1Y/Y4LeRfI8pSpAY4PqSTz2/nWL4ZKXd3dtLK0jQggyNgICTwBznIz1xTdULzXQ8pPMKNnccg47/wAqVxk+nQ3Vy15dNFFb2+4orlyWfHTHHt3qtczyz4PzyOVwdxyc8frVia+C2bQLmJA27AIAJOM1U0STdNNJPuVNoHzDIBGcEH36UrkvU0Te+RaRJJG0cgj2kMvBJ7gflmqukJJNd3DyKDArAZY4Zh/sioPEWqNdbOWJDbAFOSPbFWfOjtIYwymGViRl8A44wPw5z+FIaRFriRXN20SeYIidwgIAOB696llH9nWyOrBCfuqrcjgY4zVPQbmCHV7m7uHklk8ohAw+XOeMHpWdqh+1FXaSQbZAxVSCRz0+lTcTNexvZIlg3OJJUO4ybcljVTVrhZ7mOKLLlzlgRgLyCTj27VZV47aAnLROV3A9S2fT+dU7KFriaSRUzEqliQwBP/6qoRp6nfyYEO1GWJdoZB94DuPr1punXj28DhLfqQc91Hr+NZP2iOe7jWJv3sa5Kq2DyTyffitKe/QxDzWkUgElgMk5HTqKAKks39raioCjC4DupyFUcAZ/DFWrueWyRUOyFZBt8pWwzL2JH19aytAh+zw3Hz4DOz7T8oC9gPem3/mX15EiDcVZTxknA/WgpGtFC8NmGAGxvlwG5AH9ap+W+oXYBPC47ZHH+Ap8121mCJUwwGQpGCT9KSxjlt7aW4ZsmNWkbsAp64+melAXG37m0Yrv3s6DAH9au6ZbCKzidvlnKkOBjGOOR+dUUibV7ozxoFiCgAE8sMccdfWnXsjWsCruIGMA9R+NAxtvAl1f3dxIACSArActjvnr3NWJ7tWuIhL9xThQPTHSkVIo7KFt6tKyn5SMbfTPvVWCNbqaBJFUMMnPQBvc/jRcTNC6nig0p3XazhyCo+9jjBHP14xUOi2yXFukuFtlky580gN15496qXjjcYXGQxABHHHep7x1gRGK7dmSp5Bfp/hQSFvL/wATBnXcGQjDAYHXg/hSahPPJcQsNkoLfMH5/E0mjSq4MhGDJywflQc+tJFdKuoSxFXlKNu3KMoBkDIPoaq4E+oyzCL50VFLDc8YwSc9+2D0xUjzGFEESeUhG3KnjPeoNYu3lvoUijd45XxtQZAOOMjNR6pPIPKXa4OP9WezZwePXipBstXpd7dQGOcESY4Y89zVTQgYZ5nYHHYn06evWrbwPBZpv+d5Ru+U52kDpjOfSoLGKVLZQwIcjBHXNADPOdtU3JGpPIUkcDJ5H41LdzXF5qEkLCPzFIRdvIH1qBbr7pTgk53r3HY023SW41PdFKYgWJcHgHA6k/WgsvazLISIZG+eEKoUHGeO/sagnSWz04rL+6eRtyxDoR7j3qK7B+2NtbfK7Zdick8cH9MVFqiC5WONSEcMCQV4BFAFqyuHs7N2cIwdTwRkqexz6+hqtEjPbPKSAclgTzxUkkTG1CFlLAHpwSKLm3ezskM0pUY2qq9cew9KAE06OY6ikqjAjwVJBB3fSoosSanI0j/IzfeXn61bS7dLUSD5SflB6HPqarQ2ojQyFQhckgHrnuSaBMTa0twFVlKrzg8HrUNz5jXSQL87r1ZeAe3+RU1pHvuHlBwAuACffn8abDm41CQx5LKNxA9B3/CgklS1mgvjFt3vEMtzkfj/AIVTQqz3SlQAo5KnoT17duKvqzH7RKeBuAyD7Z5qlHEY45pSd6O2AO1BYXErSQRRKq4U5JI5NEMfVcZJ4x1zUfzbo8DBBwAOSfwoEjAEqQGGRn+dFrkvUSYqpAAYkDJxzT2kVghQAN7/AONNj2vMeTuI79SfpRLAFmQsxUd1xnJx1oYbEUsjPtCnGT0pRt3SZkBHY8/4d6b1kAHBzx6//WoZdnJGVbj6kVNx3A9BliRyCG4/Cmu5MW3HBJGe9MMmcE8gnoO1SJmM5OMHkYweOetAyhcKr244IPH4VmsuMDIJ6Ed8VrXZynCkBuQTjB9cVnMgVi3QY71LKIk6Fc4pwJXORknvTTjHXBPc8YNCc7hnk96QEiYIG45J4wOn5U4j0Y49ajj+UMQASOcgdqcSvy9qAHMm5TngfypVfCgd/aguoUYO7PBJ4pGAGD0HTjk0AK3yoo5Az19qXHzDoCOR6U1wSw4GPSpGjEewHAyAeeaCWx05OBg5XoabkKgyMcnB7k06TAIwSQR0HpQcYAGAwwSD060DTLAyICWBIPduaZHtUHGAac8pMG08IefUVEfljByQemRTuMuRSNHAxDKAeD3OKqiViuMFlJySBj6UJKfLJAyT3J5pgyIiSc844PIpA9SxbAzRSlVJVeT2FRBzznBAPIHNOgP7ojjHrSxAMr9ARx14NAWEij3OWbI3cKF6fWpQT5gBJbHr3psHzZGcEd88U1WYuepOccc8ZoAXy/3xIORjPBp08m91wSSOx7Gmg4mBX5DgDB69etBCmcgEE+vSgkcX3MM4Ddyeh96dPLhQM7iR07CnkKtwFC4OOTnIPuO1F8W2qqgE9OmCPWgdiLgqvAAB5x1zU7Y8g4ZgOTgc1D5gVR8uAOAOtDysYmycEDgLyTQIkth5Vwk8MrwXERJEkTFWXI6gjuK7WH4la+nguDTodTkWTc8c0w4douy5xn9ee9cKXIBGMHHUdzTonLRkjIIGSAcisnTjJ3aMp04zequd18PPizqXhGwl02e7dbA3CymWI7JV5+Yhu/0P519o/BT42meWERXQ1W3kUhLncwRQOAsmT8x57nr7ivzx2h0dQQD6YyMYrqfh/wDEXUfBN21qXaTSLxkjmiVSwjUMPmAHfGenXjvWFSEoPngcOKwvtI+4feH7S3gPwjefDPXtfihaEXMDE2wkypnBG105IznJIHoa/PaOG4tLwSyRtbusYC7znII/r719naT8YdO8ZRQaUFlXSo1Ox3AaKQ98jPucZHrXj/xO+DNjaMupabKsFlAWkYJCxBLdTu6YHuT+lYrFtz95HFhp/VHaWx4dHzOPMOQOCByKkY7pUCgEE8gEg4x2p+r6fcaXr0lo8YUbd8ZzhiMZ6VCjOJFHQgde9elGSkro96ElOKknoPuigKDBeRGzuzyDio5SXVMk5Jyec5pzr5skZUgEnDbuB7U6WJUWPD5P90dOvNWUJKQkAG7JPOe1QGYJF83J5OT1zT7qOFsKyhscgkcr3yKlmt0kiUOWIXJUdQM+2f1oAIpc2oZjs8xeh4OPUiootywM0ZQHHDMMgn1NSSBUhJXbKwUYZ1AK+tRwuRAAcAAjI6ClsBJa3DwWbW5wFZ/MJTjLetLaWzvZ3kzF0KFWBYfKR6Z/l+NRwsohJbJP8J4NQW0sil1BIBOSM5FF7gLHIyTsykEkZyeeadukZwAWLgZwmAKbEfMnkXAwv8PTinJIUuxs4IXHHvSuBHLHLGQzIwJP0xUjqXVDyTnGB6d/yonV/tCAnA64BBB+tEzk7SGIOfu9qNgCdPLiK8YHIx1o5RDuBI9+mMUXhB2AA7gcMO9OXDowJICDkEgHPoOaGA5VHk/KckLwD1FOhgZbYMTkFTy2OR3qFpVKK2WGVGQRjJ9KkinLRlWOT0GDmnuPdEcKqISzoWGMAZwfY063bAkKgH5dpz/T3psch8khwAwYjA5wM8fpTopNsbgKBz39akRa8O+JZvD0VzCIFnti6yoCuWVx/dPYECvozxF+003xIXwjZatqC6WljahWRWYPJMeMsMAZwAMk/oa+Xw7Rk9AScGpo/wB8SR8pAzkMQce3euOrho1NTnq0Y1FqfXXh74lQeJJLKxgmil0q3kZpJ1TLeYrAFm56HPp9D0q745+Cj31u0+lWf2yxuyXuYjJkSbjyRk4BGc8V8leCfGM/gLW4bmFmNnK22aJm+XH+c19o/D7406dB4VtGkS6vLK7jcRMihjDt4YE5z6dPeuCVOVKSXQ8ath5UmnA+MpfD0+mLexMjKYZZI44hycL2JHftUVxpGo6dBbQ31jcWk8yqUZ4yQw9Qf0wfWvavFlppU+p6nqNoGlCylYbUAqV4JOR357/4V7j8DU0LxH4BfTPEUbQ3txauI5ZcKWbJxsZu4yo7d8VssQ46M3hippao+FbUnygr7w5Pzqy4YH3HalheVjIHAOGIBP6f4V9J/Hv9lzWPh+8evmNbm3u4QZHt48RQucBdxJztOcZx17DIr5uZbiylmjuIGt5YHxJ6AHoR7f0rrpV4z3PTp1VNJ3HQuIWfcAWJGG7d81G9x9oucEk55yvI/CpbWVJ4mZP3gzgEdBUMi/6SNowduQOgrpudCaY4bmkGOCMY3EU+4kbjGMscEnmo4g3nKTuKnjjp9alufl2IORnoe1aIYyTzFt9gBCE5IODzjrUa8IdvJ/pU0hBCjpz2PaopI4oGGPmyeMdKgGxEdSVyucZOemD2/Kp44t4dkYgAdOhJ9vequ1gpULhicg9RirFtMsURG4jI5PTH0oFcW2lEV68rHeyjOH5Bx602MiW+QbN4YZyDjB7VEw3ZcYYHgleSCKaWyw2HB6e9A7k90Bu2x/Kw4weQKJAxjAzjGTuqJ5AHjO5mbvtGO3rTZZuB94KxA4NNCTLZ2iFTGVAK/MQM/iDUDYXqcgnk9KsRTwRZWXd5RB+5gHpxVWRxHaYJynOFPbvTuMcoMpPQqDgHPWolz8wYDcWyCOoqwpCW8Z6kgHj+tVJZAzEqCD2pMCSJ2bIZsHryOKYR84bO4jPHoKdDK207gAfXr+NRM5ywzwe1IBc5OcZJ5GOaew3gNgKRznsabFGGkGSVXPJ7/hSuF847eADx6UAJ2Oeh7+/pSSFWTaCCAMMc8D2pQ5VscE5B9j7UshLIDwBu6DpQAkbiIheMAYwKeX8uE4GR1wKhaMnPIGPU4JqVEIt5FBG4Y4zwR3oAZbzuIypBCdQBxz6VLEBIh3AKCQeajjUJECMkHB4b37ipQi7SxAI9D2oAjQbZnO/GOOvenBgzklSSO2cDPrRG3lI5xuGelIr+YWGMtnoKAEeRzKpBxj8qNhOATnJzjtilALSn5dgHfOeamTLMM9VHUD/PNAFeRODxwOPpTDmPBHGO9TSj96OuD2HpUbg4AIz9aaDYC22Js8g8gDkUCNcHYQCetOmJ+VccgDnoKTGxFI6nnHpQ1YNRYo08t9wYE8Lt5Of8KggXG8scY4H1q3GG2vlQAeQBxUKq2GKtnPOD6elIBiLsU55x2PekR2jLOuADxu7kVPCm9TuAI9/Wom+Z3JOQOw6UrJ7hZFvStY1DT5UNpcvAg5MYGVPfOOxrpJ/iXrl6EE80LpyJEEQAdT0BHt1z9OBXGgFWGOffvUiqpYg8Ljll5IrJ0oN3ZDSO0i+KPiFEit4L6O2t4iDGohBZVA4GeeKyfFPivVvE8ATUrtLhEIZFaMBUI9AOMmsRdsR4YliehHFRySfvcZJzk47VoopbFotw+ILny1R3EiLwABtyPQ//AF66bwt4ntrV0nOqS6Zf2zAJHCSoOSMHOPT1riZXUMowAXJwAD+FJdQK4Rcvhecg4IPtWdSmpowqUlM+qdZ+Ilxqdhb3b28c2o6eotzcMoDsGwQQOmB+PXtXAal8aTb2t8AztfuPKjKsGKnnJ6npx3rzOLxlq62Ulr9oDJImxpCgD+2T3IFY9wXCElw3OQAOn1Pr71yLCR6nHHCRvdnpfw48fXVlpaWI1eW3vIJvOgTzMbHIwGU54GDyCe5r6C8Ffte+L/CdxDZ6tLbajZOyQ5mBLn1IO7nv09BiviaWITFty7lPOA3IPtWlFqdzFYJH5kgCDEe4g7Pcehpywqb0Llhk5XPr34r/AB0t9e8V2+pw6UGS4h8pUdVUfIxLOxGTkg8KT2HSuJ8W+KTrGia5Ikfl2zWzqioqqwyPlOfX1rwAa9qToPNvJZUJyWzgsT1JP+FV/wC1btkli+1zmF8b0Lkhsdj7fSinhuVpjjh0tSqkLW6LESDsAAYdD/WnAqJQzAENzjtSSvwMcketRqehyWI5x3r0NjuRMZFwAuAf60gnypBPPt1qLB8w8ZB5yOBSqRIemD39aBjJpCwHdu47k02KHYSx4f8AhP1oZt0p74qfjKlmIHf1oAV2JAzhsdqh5PTgHpnpUr5GMcj2/nUIYqVBOOpwaAGMSRgjBOee9GepwSfUdfypxcAjqT1qLfjPPJ9+KAELbQM9ewPpSZBJwSOelBJdPUdqRM7ip+7nIHWgBxJByQBj86YzbnHQg4Ix6VIy5JwSBkDOaQJtJ6kD1oAFwORz2NKSFxu5PXFIoBGSeegPanDkfNyenHrQAgJZQRnA/WlA5B4wM57GkVhuAyCCMYzSOQHHcD9aAJCFCr0IPNS26KQM5JI7etRLlgeACO3StGEKiDOCTwxHH5UAOAfbtyMHrkZqQxsrAA5A+6FHJ+tRcZ+UcnmpkYDITILccnpVhcFkyqnIBB5zTkQvIcH5etRlj5StgBCduTjOR1/n1p9sd6EqcKehoJHsFIBBKkcEnI609P3WVGSG4yaiL42oW3O3KjjJxjPGenNTRxnbHJI4fLMuxTypA7igB+4ELgFB7nqaRzlVHUr2HHNPKMY0O0eYQeM8cdaZtVcBSWJ455wf8KoCwYmjVORGGIVm659qrSxIN4jYyMpwxK459vzqXYVA3jeew6imyZCsxbBPY9aTKKMu5htOB7GqxO0oNxJUAZPpVmdCqgnlQMEVCynaRgArzkHBqbA2P2GYuHJAHIwxH+fpUqSrFlQuSRj3FQxgkbj0H61JGBPuHAI5GTiktBXsN+ZSuQAfQ06Ejec/xc89KcrMqAkYPT1phQFgBk59OMCjUYrCIhgxwDn3pLWMkhiSAuQB2pRGqq2eXIxjr+VJFvTOBhRyQeDRYBA6xyvgEocgbuuOcVMJ2jjWNAAjcuDwPbFMe3jjIDPgSZIIOcexNT6en2mWaJF84hiARwPrRcCrJHNDODIwKPgrgc/ielTpIsMob5nhZSp2ryjf54pI1VJFjn3lBnpyRViH7PYlVl814nYjK8tg9yKEriZBI5QllyCeqkYFWQTdWqOAqhQQOnJ71GMQzqFwUb+GTkHnvUE9rNp8izKwMBbkDnH0p2EPRYWcq65dQSOec9vypLGaeMGHaCSSAZowwApkkqpMZQqgnJPY1fhDzq8saZCqCMHk+1SAG2Gm3cYu22o+JMxnIYEdh7VJfWcen6n5se6SJlBUt05HpUDQLewBXk2OvTHP4U5bpFtUtXxI0fKyA8+4P9KAJm87UIlVSWIXapPBAz0z6ZJ60lkhdTBPNFAzqflbJAOarWt1cWt0qRo6CQj5mIKgdsnmrmsaf5eoSz71kiJ3AR8H6fSmxpFaNE0uVo8lyOVKHIPvk8/hVydUltEvIYmcg4dj169TT47Wy1uMCN9mxtyyPke20iqkOtiz86zMjKkbbdpGFfp09R25p6iLNtdGV9hZUjIOSwyOnp0NU4NKfSmuJnlDxStuDEEAfQ+2KffWF2ZEu1h2QbgfM4C5PYD/AAqdoTf2z+ayFfuhEYHJ9xQtQHLJHLC+7aQV4ZTk596ox6jNHEYBIYkVsq6gbicDvirFvcLpEpjktInMi7Wf7xGe3pU76YL2J3sIGRGXIDdAe/8AkU0O56hBpdn4f05rX7RFK+3czvISqc54Oc9sVVvfFUUE1paW8CoJmy0oXJ2jqc/TgCue1ImM3f2eaWU7SSJkxuYDqOfbtXQ21/Z2GgW4d0knljwFuE2kHB/ixxzzjFamSJNReyuwDZPtjbaXn8zCy9iB0wR9aqaRdJc21z9thViJQkXGdyD+I+/b8BWPbK2oalbQi0R4LfksjAFe+cd+vc0zU9f/ANVcb9ibmBiijO44GACBzz1z+tAy7dXcOozyGAExKQSOoX/OKn1H7OmnQRyxrOsiMWiK/L6Ant2/Sn2usrcaWc2ojkhUs2UCkrxgn1rnbzVDqV7beX5iWi9QWzuPGNvoOvWgDU0MWzzzyXUbKViHCrtDMRjgZPSsTUdQ8nzWt4oo9q7YhsyHfPOfwx0rW1C9CxG0gZmAj8xgSMk45I9xWb4fultphcS7p0B3KkmPl+ox1oEjpbrVE0rTgpthGCgYmQAMcjn8K5szxOk0zwJHFKylio5IwcZHTjPeq3iXWpdRukdYWuHc7VVeiL1xVmW2NtYx+eoTzE3bEOQOw/z9aC27ojm1GK4gtkjgeAxkqzHGWHbHNaGlgaPYmciKZJiw2k/ODnrj2rn7aIG5ixuESjLEcgDsSO4q7qhWRl8sBRGnDt1JJwf0IqCSeY/atTtF2tLAH8x9r7BnsCcjg5/SrWu6ol0UA2xBTjKnC/gP5Vi6dN5MWyQgHOSwJAx39Tk1DKsdzqcDKCbZTuaNgSWweMn1qrlWOg0258txKkaudpH7w4IPqBwazNZne9nSSFMynEZjU5Cj1H86fJOPNZJHzJtyCoPGfU8VJoqQLLdzykJKi5XeQQ4HP/1qEhl65W3022C28SQhwpkbcN7OBg9847ZFY+n3BiuZHfzDkkgvxxjpn8xUerGPVbu1uBAiPDzgEkcjn88fpVy+1K2iZFgyyqhCrIMqp9s+mciluJmZqJ86ZeCqFgNhPGM/l0rSknSyt5ISqhBgq45O09M8+5qrvkyHdA6DkHoTTbqUXQChQQDuIX0HrSJHaYAXuJnyXLARk8bVHpSX83224iDSrLKDkIxywA7464qEzfI4ctHleAOc4/Wr/hTTovt95qMsXlQ2cfmNOOW6ZIA9COmKCrkxljsLINsiQEAbSMgHP1rIsEKzXFxIsRUuAiYJIz6fTHf1qbV7wXiq1qCqSuDh+CB7ig3EMDCJgQAOXGCCT26/rUsZXuJ/tF2sZYM33gN3XH9BUzT+Wkjv8j8hVTgH1/nVWyWS282UxlmkYFWIBwB2H9afdzG9mBVASeQBwM0Ceg/SFWESTOpA/hAHTnvTb2db518pVQjkkZPGeuPao5bk26FJkKhhjD8UWe9I3k8lwjD74GQQDnHX8aoklu54o0Crkn0K4Bx1Of16UaXvidLkx5RiTg9GGMc/hVWSZZ5kK8DknvwOP61Zju1QFSplHQLgYagq5HdNGblyi7yrHhQW2g1YmuHMAjXOTxjt7/hUMVq0CGbIVmOShyc89PXihWE94JFBRI+oByKAvcnto3itQ6MysTkZA49qjngbVb1IckFcH5DwT9alurtYrcsyFyTjcTz+HaorNVjZnCgBx1PI9jQ3cZNdj7JJIEUuyHaQ2SfQ/iOtWzHEkJxy3XcvAPv+lZsLPd3A24ZOmeRgg1JrLyWAKvKsiAKFIGevP6Z7UbkDNJCXd+8l2u4xklSgJXHYZ9+9JqOWkWMEMW/gPOB71egiVIIx0L4Zh0G6qtsgeSR9rEAnPfA+vtQVYuHFroLlUhVHAXCMcrz0weeccmqdszlEG394cnKkjjj37Yqa/ljuI0hKh0Awq4yAPf370ye4QWgjKYlGFUnGFX0HvQSPspHkmICqSjblcMSf5UpTdfxORiKPlhzlyfxpbCX7MmQhKSL82cgH/JqEOGnbZkHPPXH4UDRZ1S583YXbDtjYBwfTpTJ7iSKDzCcBRtBAxn/9WaqTLLdX8BJAJON54A9atapaNCFiV1lIBYlcnA9/yqtxENppavZSz+dGDHjCbuSPYflRo1tJtmui6KA2QpYZb3x6VL5MVnphw7EBQZFOM59Aak061QWkrEhQNuxMdj17n3qR3KBilutQLSTqEaQBti4OO3ftRNbmbUIdjbSFbcpPY+vvx/OrFtbJJcOzEhAwwA3zHHXj0+tMkPkXpC5Yk52tgkf560DuRatGcQIhKgdTgg+1MvGCxQMN8pAA+Y8j1IqTU42nnhYSlnUg/MeAO4H4U2TbNcRxO5QdiooC1y7qMH2DTigkVzOAVcckAVBhTpizCTI252NkDP8AntTtctzFGywTLKkzb1fBIVcAYH1wc1VmJis13O4jY7dobAJ+nt60DLUdgrWhvEf5NuMFsDOehHrVXT4Ut4Zndy0zNnKjjHcU+RyLFlRnGVJUjk596VV8u1RcEhgNw3YG49f60ANkkW2s3YcRSHd9OxoMcdvACHWRG+7gjjpnj2zUGpFLe0SOMlEzjO7dkdx9aaDGqJG25gw+6OD9KAJJN8Ey4dk2Luyp5xjiqiKyoOcgt97p3q5cESagwXBzCAQOBjHGaotuESIXJKnrnAOOmaCbE8a7XbAAPU9zmh2MhQucMMHDHmkSTIzjB9umKUxskxV8Acck5oYmiNcRyhsZIbIBPHegOWxu4JyQKWWRVwOQM8Hr3qMrhjtyQecjmpQJkLxlQDnLnuvFOQH0OD3OBxUnCOQDvA43DnPHNRywFAwGWGMndxx6UFrULoqIQg574PcViTNtYk8DJ49PatKaQ/ZwSAX6HHT2rLfBYgkk+g6ZqBoFIORyR1wRmheCeNxPGe9InQg8npg9aacFxggHp9KBk3AA2jjgc9qaOSc4AxmnIuY2GQTwQe4pgwu3JyaAJD91Tk57Cg53c9Tz64obkg8gc9uhowRuYjBJAzQDHc7lJ5/GnEgyAccD8KZ8rBdpwwzuzxzUhAYAZPTJI6UCuRnKsOQR04qUphQDgD16Yph2oyjJJHpUjPuC5BIB79MUCHyt8seDwew5okVVQrg59aYxGAfvN+Q+tOlY+URxjjgc0FDhhYhjhlySehpuf3ecdce3PrT/APlkOcHr/wDrpXYMoyw5GPXmgTGxJ+7POT6A1JHtC4Ybj25xzUIYhRzgAmnKy7SOpxn2oGtCRAEBPJJ4wOn4U2PcruCAAORTYXJxjIP5inqzeYwyAD9DQAIwaUA8d/m6Cm8PKccH8sClUbmY5wfbrQqkNkD2yO9BI7zD5yAdcVNKMt8xwAMgA1EgdJucADHPfFOfDODgDPU+tBQkvMIIHOccVIVMUQ5yrduuD/jTLj5VUc8nk9sU/cpgA3FQWBwBknmgkVlBiJKEg8delMt1227gE9AAAKkk27X5IJztH+NRRFo4QOMgY96AWo6JP3LdTjnJ60iDZGeoHJ49Keqfujh8gjBHY1ArHaQOSOD3xS3Bo7DwT4+HhSSeS9jlurYSKyxlwCnQZB/z2r6m+GnivS/Hlw+nXtvLc2HkBljuJUALHACsp9s8Yr4mUrsKuAwbsa95/Zcs5fEja7HEkxvNIT7bby2qFnZ9xzuA68ccDvXl4mkoe/E8bH00oe0K3xX+Gd3b32owmSZ7pWa5sy4A3xjHyZB5xkDr/KvHHzDcFGGyTO11b7yt3r7e8V/Ytf0J9bZcSxgrCM7ZfMHG0AnoTn/GvAPGHgBbHXA0yF4L+JJo4Y1+dHIA2A+mfT39KWGrOK9448Ji3B8ktjyAkyTooxweSeT+FTXLbJUyxJXBIHAzT9XgbSNektGjMU8IAkikOWVuuPfjn8ary/vbg5wG4JGcV60ZJq6PpIvmSa6j5whkTDFgeSxwABTp5gBOqkkDG0sMHHf+tR3SLH5QyQx6noM+lFy+6MKWwRxiruMc77rdsfMoGen6VDGWmiDBcRtxx60srlbcrgqdvBJHNRpKY0ATCjGMZOD9agSZJaMVBQ5YBsKOhFNgJJdiSCD0PBNSQ42nkEgZwe/rTEcNuAyFPGCOaehSFQmV3OOQAPUZpI0JnJwCQM5HXvTbYshbBwM4B7ilRTIznkkAfd4xR1Buwhi3Pnkk8daW4i2yKCxDLzwe1PU7HIPIx94cn6VHcKfMHOT0GOaQwkZWYDbuckcnn8alvYBCisAQxXqTnPtUEinzFHUseD+HWt/Rzp2oQS6dqJaN5l3Ruh2hCvfdnjnFAGI5/cR5XDBfmPepUeONQ5yCw4zzSXsbeW6cBhkEjpj2okC/ZkViAQuMep9aAGxNwGIwpOBngE07eBBIwXIznNJ923GDvIyTjgUW8ytDIpQMjAqc5HPtz2oE1YZCzHcflIPY88UoOWIKgDkfKeOlMR1iLLkgEEe9FocyFjwQcgHvTsNajJLJZnCOAy8Erk817D8E/jnP8N7jQ9Ou4o5tDW9AkjfDSR7sqcZBG0Zzgg9AOK8jnm+YY+/0J7+1NjnMcwOQT6YyeetZuKeouVdT1f43fFew8afGDW9StLWa2021kWKCMgIxAJwxxjk+3bFanhb4gP8AEQ2y2062euWTMkdnJIUWWM9NvPDDHPv146eIagTLcM7Fi7EBiepxwM/SoobybTb62vbSVoLqCQOs0RwwINc1XDqaOOth4z2Wp+p/wN+Ktj8SPCdx4V8TqklxGXtnjuHDSN2Yn2zkV8w/HbwyvhH4y3NrYaI02jxWkaNHJBkNGM5ZT14BIBz29q4j4W/E0614ytI52m0zVIAk0dzCwC3BDfNkcds9+cHpXvc3xPuv+Fh6dcajaCeyktpreZvKDKysvBAOeQQOSM9ua44YeUU5SPNalDQ+X/Hvwzm0DxRDNpdvIdE1VPPiKgMFkPVQfrj864NnQ3r28sbQ3ERZWjlXBBB55zg1+j/7K3jXwT411HWvDmt2FsNM82UW/nhQdrMSVK8DjPQDuKb8f/2ANJMVzrvhxkfSAPtCpC7CWFAMna2SDg5PIHfmnDFOGj1OulVqU4rmVz83rUGR5HXBMTYI6EHHHemzP5027gE5r0y++DtzeJe3cQlM63X2WOS2YBQq8bnzkEepzXm11bz2V7d215EUubWUxO38Oc9R9ePzr0YVYz2OyFeE3ZFaZ/30SjaQWwQaWdEjlOOCMgdh/OmzqPtEJC4P0698mklIZVXG4FsnIx/nmtjoBjthPOCBjIppASEKMklcH0NJKrJlQAQeOTUjAeUpwQQMHJ7/AEoJSGQz/umTBIPJCnGfrTIQclj04qaJCFY4wcHnpxQMbTjgHjOKB20IR8zEDtnnqTTig56kDtz1oB+dgBkjgmnIvzkDkdSen50AgdjtGOSOOfSmTxYjwNxY9u2KW6BIjEYIwwFOPmZCBRk469KBrQnQjylHOcA56moFjHlklcEn65p9yJIgUIAI4yvTPtTWkVYArYBHOOg/CgBFT91u2kgd171DAys5yQSOg9BU8YEsXy5ToQB0PHSmqmxRgAGgBsWHmbcMkenGRSsCZn2qUTPTqKWIcu52li3U9qe67FJGMM2Rg8n60CbESMbxjAOM4/8ArU2ZCFGWDE9B0OKkiOCw5BHXpkmoJcySb8AsoI9OCaBpiADeOMnI6nBFSXGWhPRCOOO9Qqh3r1JJ/GpnJEYyMYbIPegVgJHlFRghlwxHUinEBYwA2Qe4P6GmgHb8pIPXngfyqSVcoMsoI7dRmgZGEzGO4HJ71JZwl/O8tXZyPm2cjAqJgyLnGQw+gp0BCICOCeOeMVVtACNWBc5wCTwecUIQMgZPTJ6cU8scHacAEk1HBk78889ccEUrAOIxIG5A5xjv70x3+ZewP8XpSlS8hCqxPHT0pfL3SIQzg85DDFCdgI5iDIx6AY60rSDIJxs4wc80+Vd2RkEHseBTWUAD5QPYc0MBwcBH+U7TwrZqNQMdwD+JPpTicRHIIOMe1JGd0IzyR2460gHwJuDqQAOo55FQhBsfawJB7Hkj6UsZIJ6gU6ORWU7vujjI4NAmECq7nnII+o+lNdQsrqh2oPunByeaIWG08NnOQB0703BLA/MFzjB6ZoEPbIlJJUsB9ecUgHmSE8IeDxTtpwSDkepzn6U1TtYFWzxjJ5IoKGkYmGDnr15psigyjpyPpzTkKlyDjPp0prjMoIGSMjHWgA2ZBxkH0NEgwBuOCcdKDISRxgg4yKds+Yk5yD2oAZkbcEAkenJpjKp2hsk+h6A+tDrtyx6HgH1pxDMANxIPGDwfpmgBg+QEjndxgdM0+NQVBByxzweBTdvyA4JIzwOKev3F+U8elAWGBd2SAcjjI5FNX1xycjipmG1CeQcnkU0H5QMhSM5zzTQCKm1SScD655poTbk5wSDx60ZYKPQnr/SoZZSmCASTx06CkBKiZUAghhz9RUkpAUHgn6YNRxLnBBzjJz0zTm+ZsMT+HQ0C3I/NOT1IPpTGy2QFBI755p7kR9Mk+lRFuSeQTQMYrkNhsY9acXAUEKCfbg1GTvQYBJpF59c/pQApzz0A+vFNClCe59cVJtz6AdMU8n5R0x6GgBm7K5GM9+xzTkyeTnp0pFI7f59KUD5hkkDngfyoAbxknt6elKGAIx82DnjjFDKQQep9qTBUgZJJ/lQA0jOTgkk9acoOTgc4NAXZnqRnp2qRY8MDuBH5mgCa2GPmwN+Mc+9WTuVAOnsOtLGglZVUhScck4Az60sRIYqeWyQTjIFAMlBAwOh6c8AU9gVJ24Y4554zihGJUAg4zyf6/wD1qJAEXk8A44qxMiwd7AAZ4I7jPfj0qWfMUjt8pDsGIQYUcdB9KAMg4GCe7enrTB0Pyl9pG4np7UCLkQYcjMcbIQ2T1oKxPMxjJCnHLDHP0pTghCzsGXOEABGOvWiM7pWHU9eOKB2JQVIHJwvGahlDCYAIwAXO89D7fWrHkGN2jO5WB+VD/U56UksRjmeKQEOuNynpiqBkbMSqlSCcZHrSvIHJLKMNyABwKgeTEowvJyTjoBUjkKoVjg+gP9aTC5RlcJkbTtBztprNhhgYX0HAPtSzKCxK9M/MQcjp0qu2WcKSCOvHWpuJsmZ9ijCnH5ge1IuC47AelOQnjeuQ/wAvPT6ikWEndtPTBGeRSsBI68Zzx1pY5f3iKVGDn6/WkmYjaNpIYcn05oBVipBKv2bqapAtB52IhycOB1xwefWnovnRuqrmRvuk9+PSoXbDA9fXHAzQCxcZyADn0A9KBpk3kvFC6y4R0bG1hjA/wprMsoLKoUgfwZAP+TTpZ3bLlt6jqS2SKjL8llJCEZ2nrUsGyxFpdzfW7zRzRRkYAV+STU4tYp0CO+11G7ccHNRG3ls2Lh98LANkcAZHT8KS88qK4gHlu4Kg5DYH1Pr1ximgSIBJJqUK2hRQVLBAhw2T3z1zVyO3S686xmmMDKpwC3IPbJ6c8jNQX8oljt2tLYRvbSfvSO6kYGfxoazN652EAkEkvnJH+JxxTHYl05odNmeF4Vlinj2yMxy2B0A/E06z1KW01AxiNUhdcbWwc/8A1qdHdWl9p6ulq8FyowWJyM9wajYT6hprIBmWIgLKigMvXPOO/vQSOmiWOVXDgxvk4XtTZ7dQyTwAAhuAQSCPehAl0UjknKOVCgbhlf6VYs7oaZttZQs8TEAs/XpwR7mla4JCfa/tdvOxjyIo1USIenPJ+val0o4hEAdipyPn+Ytn39s8Uj6lJpd6Gt0EsDqBJH0574P9aS7jubmWC6tLWUBAUKopIOeufwplDFtBppDld0aMAQpIz9fer9w2nzWvm26kTHO5Tz26561Vt7b+0o5AJkhJGQCc9+aqQ3n9l3jqIVl3RbQ7jIHPb396ALGj6pdCM2l0hkD/ACr5/G0E9ualk0WW2t3dXYRAldwPOfrTrrT5fEK20tq1ssisEcSjG0fX19+adbyF8W9xKYApIbOTtOeSRQKw9fIns2ikTfIq/LJ0bPv9apWkl1p6ShpQEU4iQk56DP8AWnXiSadN8mCARhi2VIPOR9RVi9un1GzAQqQGBIZckZHr6f8A1qA2Ot8OXEV9FO1wkswSYLEu4rwOpHHOT9fwqPW76G9JVcRur5B24U/5GelQ3esfZUSGP5YUUhccbc9cH6mm+HFMssTAtJL0Bm5DDHUn1PNaXZmXtQurS105IbcBJJIlaQBsvkjg/wC7jFYlslrqXia2Do62lrAXYmXBZyOvuBjv61Bq8auLgMwVwwDBWzvXp1+natGyEMekiJYossv+rBw/4k/59qkCXWL5LuIQxs0aICA6nnb9ayNPljs4jK3mhUB8tMAbj2HI6U/ToEudU3zyMYycg7sFSOg4569aTVmMjFkbzCHyQrYwPx/OjYHqViHn1EzzEKWXGwHgHtg8VqXNyscUUIjwsSbOxPsc/jVFJreO4cmVXhUYUsMNux90jJ71WuTJdyI5mYSAgNzkFR6/h0NO40XdBaG0eWRnCeUCVOdzM2ccDPb1qHVB/aKskcjNGxIDMecEk/1qO48pEDLEEJXAfGG5680mlQRRTp9ojM9tn5lYnJPY0thGlBeJZaOqTQxiQEqxJ429sH3P9KyHlMt24bcYiMnHIT3Hv9at63PHcg4XYzJ8qKcjg8cY+nNNtokFoHn8sytw0R5DDHP+FBa1GzSpJKylQgwCoJwR9ffvVrQ9lnJKZwxMnyRJnI+pPb6VmpErS+Yu1IuCSTlf90CtK9uUcTsyrEGUJGicAH6fSgqxBNN5spyxLHgL0qrOBKBBNEmBzvUkt1qSOGKJoWYqJV5B6DHeo77dPeHygTGuDnaAfrj/AAp3E9S3bRx2tuzMGLgYUA4HPr/9asxovtl6ECZTBkLdQMHp16kVdvbyPaIyxC7DhCoDMT7ZqvbY020llnDbRwF25PJ6flSIZauLhRNsRlfKj7zYPTt9OlVbONYwzxrjcSTtyBVdfKu3iKlZQCWDJ1H0/rWsl5GtskeCHKnORx/n3poRG5jvnVYXWWVoyXKnJjOQBn8K1pdVGnwywxIokdDFIJMk9OSP8DWHAXt45WAIDHcSOR+f4VG7reSHa6yjOSQMkE+ppATwEOjnADryQCCapD/TZCiguUcFgnBXoea0HvEs7c5EkpYYKLgc9j+FM02Hy0eSTBLjIVVwc5/pSaGmWZ5IbZgMbndThM/dPbFU1Jid3Izj7qAYP4n/AOtTrpY7yQBSSCQNw9fr1oVYhIyl2BGASy4H4UWKKYLX9yFeMyHIwOuB71rRzvFCqtEQEVlWNDkLzwfp3ptva/Zn8wOoGOg5I/yKrzTPdXRSMqVBAz0OO9NEDLC2cwy3EsRindtzCM8L/TnikYNe3YhVCjFd28DC8dR9TV64v/s0DwRBmQD5ty8k/wD1qrWsMgtzLjYGbp+Hegdh11J9ltQwMkUu4bWDYGP/ANdRLHJFbljvYE8tkc+2eKXbFdyKXBZV52HkAjuDVq7jWMAKwlUdDjA/z9aBGdKPtdwkYQkNwqdfT3p9zlHVQgRBxgEgYq/plqLZzP5mC65G45H5VTkzNcEMQRnIGOAc0FJklnbpbx8NvlYk4GcfT61Vu5nM0KSwb/LfAc4DAfnnGanuboxvLtUAjj1GcdRTLeASId8mTjOW6+uKA3ZJqt26QBXmCuW2qH+nH5Y/Wp4YsRKwUhghLHnHuazrdFvdTZ7webEgBCDqfQH8qvandqYlOQkecFd2CB2AoCxVj3XbcnAHGW5JFF75ZkCDaZSoAUZBP1/SpLe6higYLCAzchuhx9PXPOaSwlLNLIYTJIeFc8Ef5xQKyRZDG3tBuOUQhdpPfHeotIgKW8r3kbAl+NrYHOcYNQ3100syYJUDlh9447Cp7m8bygxLFiBuXoD6U0IS0tmub0RRlym1mLtyqj3PPvUV68pnFsjqc/K56Aj+f51Y01Z1tXnYGIq4BGCQAemfyqCCCa9url1ChE4LMdpP0HXBouA/ULYW0QSUllUBuMHd7VO8/lWMjxnyyRu9T7AfnVXVYvtLrBLLsKlcBDk4GOD+Hep9WMSWSKqsgk2qzMuCo79+hpAZ1pKFBdywLMfunrWho4tp76WW5OEPVu6en60r6fDBZboTkqwUbnDE+px170/T4447aUIpJdTjuPvA9fwp3GiAPCdXdZH3Qpn7o5x2/E1XuRvukl3ONuQADjjt/hinlImnJYlFY5JxzT4bqP7QFMYcdAD09/xovcbYl3IJxbK+6JOAQpAJAP8AWotXYM0KRoqIWywJ3BR2pXlS51hI/m2KwYHbhcD3/Wn3pMl5H5aF3yMHjAFFib3JZSjFAg2qB95c/wCetQXCSCZcnI4+uO1LM3k3AUkD5segzU9xcj7bbExK7swCJjqQOeaQ0QXjozoWUSICMKRg/U+/eql2371GXABOMDg9PSrd/FLHdoshUuoyVUcr9TUBIedUPHyk5xyTQUKjEkgjeMAEjg4qBrfaAFBAU8jqKsuG8wBmAK+ozzjofrUErF40DKQxOcA4FADcZilUDAHOT39qWQb5IwzEucc9eMf0peVLL1A7HrUTvuIcDA6Y6UCYxo32KGwDuJDZzxTkk+QYIIPGc1YgdbiF9ylGT7vHB9c1WZRJkAYAOePWgkSSMEDk7eCSPWm7CWO4ErjA55NHzEjBCqOcHpmm7jgA8EHvU2LIrkBINp2hic4AABrKZQCADz6npj0NatxukTPBOOoGPwrIOVyOhyee9QNAuUyTgA9+9NIyDtGT1yacZA2AcZ7ZpvUnC49TQMeG2gbjnvjoaY52jd1JP4ihI8A7jnJ4+n1pVIbOcZ6+1AEofcgOSRxxUbS72OMhc8butJzjnoT06U8xgKMsMjjPagBcZA4yT6UowGXIIHTBojAzgZI65PanOMEnk9BQJoJCCwIHI5yelOE2cDjB9OuarszbsAMQOx/WpDwq4G5j6UDQ+TORgk59KeqnjdkjBpsmcAEYA5yOwqRLoJbSfu8uwChjyF5zkD8KAvYQFGUBjg+oOeaarnAHUE9TwfpQ7DYByCe460jlQg6kdqBMm8392QCcg57YxSrKJIj0AI4wMmmMF2nAwQOnc/jQp2xlioIHQUBqWLW0lunEEKGWdslUXqar28mVBZCrgkFSc47EVe0LU5NOvku42BZMjDL3PcdOgqts3STEgAli358n+dAxIV+eTjjPtzQpBZjwMHt0ptufLLFcFCMe3SmwqEQAkhCc/Lyc/TNAtiVXy5B6dM0rlQ5A+cDseM1DgowPQgjrySKczfvieuT29KBbD5HBIHIHAOe1LKhCgggk856Gg7cA7tx+gombCqeoIx9KAFBLBSQGGe/UGnyBWUkfKBk+lNidRCVIw56EHAxSMCyEjC44zQO+gizHyhliARwSDmnLt2DPAPPJpjupiKhjuGBnuRSqAICep9aAZH6KCCeu0cnFeu/sufGCX4I/EO+1N7c3Ol31t5FxHs3ZOQRjkYOQefevJkIMZwNpHcsM4p0F3LGgKMU5ALL1qJwU4uL2M5wU4uMloz6I1f4t6d8S9c1PUfObRJ3ZltrM5EQCYZS3IBbO7OPWuy8Ex/8ACca7YR3cxe42rIdhwOOQAM8Zwf1r5BluZnilBYysOVVsEH3I9a9v+E/jWGG+gullWK5PlxyMZChGOmD9cZzXl1sPyNNbHh18Dye9Ayv2hfh7rGifES71K6gWG1uSEgeAFhJwBgjuQMZwPQ9K8zkikhuipBAUkMTwQfpX31b+IdE+J3gSc63bBbuGEvKkJwyHJwEPZjtGSD+ma+dta+E63uqzy2M9vc2UjAop+Z4wB/F1J5rpVWEErM1p4zkSjJHhlwcyRdMKSTjOQe1NlBZlcZJPY8c1tePNBl8L+I49OaRHZ4llBCkHkkf0rFkICgEg4ONy12xkmk0etCSnFSXUklVfLA3qx65zkY7j61HKo8kkDb3zSyAOAFywIHUYoZj9nkRgCG4rQuwkD+YhBIBHOO5FInz5JBBB6nvSxoIrQMRkkEDPGafEN0W44DDPGecUmykNhGEY5IJJ/SmxvlnbGSAD6U+EfKR7dTUcMfzzDqRzjt+NSDQRHfL83Axn2qSdsNGUBBBIyOfzp6RiN2BADKcHHIz9aY7gkjO0epNA0iEs/nqAQRu7VauHLkE8FW3YwMmq8yhmA5GDklTg5p7EFSpLA9M96ANn7C2tWslxErxSpjzAAMAHP4dqy7mEQxgF96YyzBgfwzVganJZ6YbeOWRVLZdwACynHBHpjIqq8oiWQRRkF+ozkdPT6UDeg1FDIRwqngA9aZCjFSoBwMnJ4waaJC0RXnJ4yDk1LEzsCXLEgEDPTHpQJMgC7sjIXg8DrSQsFkC52jP3iOKkjJIbAwewPOKSFR5bkEM2c+vNNAObIYk/MfXpUezMinn14ODTirtg9+lImPMb7w47UhXIZEO4fMxI4B/rSTZ80YAAPb/GpWjxMg5HtUhiAkQ4ypOCBz25oERPJPbzQPHK0BUhlkhba4+h+lbWveL9a1hY0fVJxHDHsiVG2ZPGS2PoKx3XbjJJIwfwpbh8ABeg5560rXIcIy1aO/8Ahp8TX8J6nZyXN0YrkHy0YrjeD1U49eME/j7/AHj4J/a8kt/hlrNjcXUVzILRkgiuw2AdhAyT1GSAcV+ae7yEG9Tkr9DVtNQuJIAn2iZSExlZmTIHY4NefVwilLmiHI0tD3vS9cmGv6BcWyym0uHiN3EzbQTuO8jnoc5xXN/GvwdLbXV1rlrbMthdS+XMjkAKQOXXnhT2AryQ+ILq0lS4aSWeNVw0GSR9evX3r64+HT6P8QvCtzolzO11ZXVuvl3UrDdnaMhQT1UgHkcYrklCVBpnk1KUqMudHyJdwtDcqCCUxlGyCCO+PalubZTa7yCkSkEyZwB+NfQGs/s93cvihLRrZZ7WFEdrmVipZSSByOM8cg+vvWf4l+GeiW2sadpq3ghea8S11BY5MrDE5wGIPCkDnOD713U8TGVkzohjIvQ8Lby3f93IkqscKytkfnUtyoRHACksoGOuPpX0B+0p+zh/wpiz02bQ5Bd6KwUSTbCzKxXJJPoc+np614FP8lsJMYhPIcrgH6/j2rrU1ex2U6sahFF8qkHjIzk/zoK7YSVwcVKIopICSw8w8lQc5FanhXwhqHjnUBpGiQpdTsQJi/Cwr2J/xFaJmt9DEt8YfKqAeS3U1LaqHuJBwyDJxV3WNIOkandWEsiST28hgk8tuNw6474qnpy7fOABQA4PvSFcikmUyH5AXx9BimxTFZ0GA3Q4fkGpkVPtB7heD6Z/+tSyIvmo64YqcjIpopEd25l5VQBycDoDUO8eUUKgluN3U1ZklJZFYDk9hUU9vtYAEAAjkcn8Kdwu0EgKRDBwO45xmq8XbBIPNTyoWyNxJPIHUflSMuPLDYUjrgYpibB7Ym2DbgDu6E4P1qqpfaCfnU9CtW5H2gZXcNuFApkMpNt5QwnOT71NgFtThX2nBJxg8nFJGF80jOOvOM1JCvlxPtw4JHI61AEw5JyW54HpRZjRI7bHHRhwQU5/OmyDayEqUDZ/L1p0YBdQMDbjI6j6VK6Bdm8liBjnpRYZDtSPaSxGTgZ4H0oYEMTgMDxgUmP3oBIA68dKlkjLEKql9xwAvJP0pAQzv+4xtIcA8/0pQR5Q9uemCcVJLbuqFSjK3Ug8EetI5zGRjAHQDINA73GxyhlK8A8kk8n8aSJjsJPPXjqKfNGEhByATx6nIqJHKg9drenrQLQdHLmQ9VB59KcsrpchuADkFS2SB6Co/lbB5IHIJ4NPt+JC0nzAHJHc02A1omLbscY4zTSxU4IJA446irl9NH55aEMIQQAHOcD/AD2qnu3ONozkHk0gCYfKFTcSMZJODj2oRSVIA4HrgUroY0JHAOM59aGlzCAAAR3680AKkqpCQ3LEYAJ5x9Kjz+6Pcn8BipQRt4xzjJ4zTJGEaEZJPTPU9KAaEt3KAYAOeMUuwqSeAM8jPH1ph/dwgA5PYUrMRFtJIPHy57UCtYlRuGAIIPBz6VCBgksRgUnmbFHIJPJ+lMCDlmbluxPOKAsTKU3YZsjjnvTZCS4I4B4HakwuzcQFzwB6U1ZMcDBUHnNAhc4LcZPXFDM0jHI4znApUYFmYkAZ7cUjkKPlbaQegoGgVCWAUEkgnnpj6Um1t4HUdSKEZmO4sSemc8470rnGduM469aBiE/MVPIJ6jkUSyEKApIA7HqKi3lshsBhg4HHNPfL9OAKBJjiW8tz0PGATkU1uFXgk/mKb5vJ4BHr705nGATyPSnoMe8mxRnpnmqqFpJCRlgOvrSTOXdUUk1YESwAfMGJHJXPFIGyM9RgkHpg96du3kDnA5xjPambsNnOQegPFNkOCWDYPoKBIY53Nk8j17UOpBAXAPoeabk5PcegoVcAscnHcdaBi/KBnv8ApSYAJ2nIPUelOJBAOCSPUU1mZRgjAP50AKccZwAPSguSTxkenTFA+bGenbtQy9hyB2NACqhDYBwOvBzSYIYkAjnBBFC/dA6A/nSAlSc8+9AB827GAT/WkBC4zwD2x6UmwlQR1PanY3KBjHvQA8HeWGCDzVqKPbgDkkE8jFRwxbXXJGB1Hepzjec8AEj3PFAPQccIg4yT1JIPPan424GCAT0zTUBK5yMKe9SoxIGDk9M/1qxXBWBz6Keh4/yKlVlKDBABPTtUSqY5iRgFhgnrmp1UkDG0ADJJ4FAmxHG7DAkgjGBUsSoUCuSA4PCnBB7VCCRsVRxkknqKXBU/LkP1VhyP/wBdAEu3LbQ2GxjsSKfEQhHB3HIz0qJpBFKWmZST3HAzT7jO5JVUxxvwM9c45IoAmtohJMW5l2Lu56D/APVSXJMs29uHOQT2p8WxVAO0g8kEZzUbBcnnDdMZJFUTcbOfKjG35UAwxGBnnvRh02nYCrdAehFNuCnkJ5gLruCuq8kc8Gpp5JGVIyx2LypPYelJjTM2T5WI5I5AycDNRyRNtJxgqQPlIIzjse9SToweRnyR78g1AjnaQGZd/AI4IqGVYtRKWUfMSOwaht0OQMkHsR3pU3YChsnkksMU53DBQVJx1IoW4WIhIzAAkk9cHpSSFkdXVNxyM/nTl4/hwT61JJGRsPQkcehobuIII9sZjbIOM/N/Koy2JBkEjHIqwUUQbifnAxnr+OKrxxuZBjknjmhbgTsnl567Tjknp9aVczW8qZJDD+Hrn6/T+dSKjfZ3cDeUOSTx+dPt7nbC1xbKgcEBgwBGD1qhpDIHlfTprV1BWQAHccED2PvTbN4GVLe5UuEA2YUEj070yZZZy0wUqmC2c4HB/wAatlYoRBd2+5pAobDLyDjnFK9x7FezMkk8ltIdhzgDpjngn/69Pe1bTLkLdMZYJBlXTggEYIJ6VZ1i8bWoI3MDCWNQpZSVJOe5GOg7VAltHqUCJcONkb5VRnOfz6+5pg9SxZCPTWKLF5sOQfmOTg+/41Ultp7SeSaKZhDK33SuBj0z0q1pl9CkV1EULswKguDlSCOntx2qaCOa+tpYraAyTkHYSwK5/wDrUElF9LkntHu0BeONv3mMEqO/HWpSba6hWWFWkZfmO7jt0xRpDtA7228uzKysAcEjnk1FGosZXjucW77Qfm+bHHT15p2K1RYtbuC6ixJCxl6KiLyT7npTtKvLtpTaxzCFnJ+RjgEfX/CqqsbaRGCMAWyOCOexq/qelTSQw3MLEv8AxBFz5Y7An3xRYSKUtnNY3bncV3MQSvAPTofzrWgWxurAPDGUlVSGlJLEn6e5qhZ2r38rQzTokigklmAAH19cUqXo0W4RoYhKGyrc4yvfHr9KTBoq6RcXf2vy3gIaRQ4QrtIxVm70koZLh5gsrnOzac8+p9ulS64bzU/KubeIgQLtcltpKnpj86LU7/KW5ny7qBgnkAGgEyr9pCQiN8sRxjGTVcPJHN5YV4g44kYYX/CtC8caTdTqYiIhIAu7B3AjIz+f6VNc3EmtNHBGn73blVAwOnHPTjFANloWz3+oRWrjzAwIK5OCeCDkcYHX8qv6rbvpMIgtJGQPHmTPHOe/eq1lpZuEkmEu3y1yWY4Uf/rrPtoTeTohyTI2SxwR7c57VRmRW5GnwPGVEt1MMefK+fwFQXSzuyiWc7+ASOf8mt2/htrXESq06AH53YE7scEYrNsEQ6ihuCt1FwW6gqOc9xyPY0AaZS3TS40VmWR0O6RThlPt2rMSGMXSZd2IQrtd87uRzj8Bz71PqDoLZZEVY0ZyNqtkqvYj/wCvTocw2hlcAPnbtdc/rQNC3bQSiTzUQNyVBGBnsSKraSqbJJJJA8pQjzAMKSDyMe/PFQqkc96jXDK1vkZUttIPqT6HgYq5JBGmEjcEc5I6fhQVoU5EL3aqr7kbkk8AcdPxrYvoo7SCIjYEdV2sWxnjkn6GoNJsliLzStuUMSCx2jj2zVLVCsiFY+YwQY0JwWbOcHr3oHYhDhbwM7EGLMe9Rwf9oHB/yKlu71XvZI2ZZZR0aMgAg9+nep7jZaqqyFRKPlKFs7W74PpUNgqRXTSogYryQ65H4n681NxkwmWxheMowc4wNvT149Kq7A0vnKuZSBnccr9QPWpri985zsbc/wDEx6++aSP93buWb5iMZbjHNUAl5qHmKcox42ooGT9PWnQu9oJDLFzjgnkgdzimWahNQWd/3gQAqG4Ge4xU+rapHLJKhJVnHVgCfbnp7UGb1K0sTT3C3AwAxIycZzgY/wD11Lczq0LxSlQWICgnOT2xUcLtDCgciIBduTyKnSGS+ubZ0dVtlI818ZyAOAB6nHWgdrkVkI9NR2EIkZl5kCEEE+hqwsLXjJsIIALPgY2j/GnXt1HFcNsUYY4SL8MY+velW0/s6ABGBklAkkK9ADjg/wCfSjcl6Ed5MsarCrEqex65p1lZLp+mGZyZZnk4UjGFzxz7VHYWM2p3q+ThjE4MhfhMHsT+OatahN9lQr5gdSSuMZUc8EGqtYCkGF7dx4UFCcZPpT7vVGTy+4C+WCeoB7eveiGymt7aR3DSF5CxIGFRf4QD69aqmGe9u4kttgKyAtvO1W9s+tJjsWrS1liZuAF7KWANLLCb272RzmPYuWAGQf8A65qzdnyN0buplbLbkbNR6ZElmS7FnLKS+T0JHYZ/GkDQ68kNshO1hGcIXVcgnHAPeoLOxlmUylhHEM4BOCT6nvUYb7fd/Z4N21l3KcYwPQ+/erF28UNoWuA0UUaE748kkjtx696BFe5RZ5E2yMpB+fHBPt/9epJ5PJt3Xy3CZAZmYMp+lNsrRWaW5MjmRgNsZwFXHf8Az6CnLvvGKyFSiPjAO0dO/r60FMbb2qnMjy7EOOQM9+OM/rS28v8AaEjW6PsWHllPT0z+NX7pFtbVVXaxGclRnA7cVDo8dsnnXEqky7cKVABz2B9hk0CZFqDi2t4EiBcM20gnAUY7fpTdoddwycYxnimTk3V6kaqWd2z6D8BUlwBayrkqCRgIPXvn60mUUNgY+W+0nkHPcVbukSO2HlqWcDlm+nGOaZB/pDzykcBiQAOePb60jia7voIAUWMsASWIIHc49qEBDYQyvEZNpCHILYxk9/wqu21dQiOwS4Y89QCe/wCFbWqbYNNCQTu8ET7XQgZ9iB6ev/16r6I0cFs00dvGr8qMrknJ689PwpiuMn8t4E3BUZeM9SafYyJbwgS7YlBYKRyT6Zqtc20kt9bNDtceZmXIKrtI5H54pbmNniATkg4AGSOv1oE2LpSfab2VhEUMeRvYZDDH+RVWaGZrmOFQ0m+QMTI+T1zjPoPStK1SWxhLsciQEkDr6VXgZ5rsSKUUMMF24IHbFAjR1Ob+z7WaO55kjUFSGyADk4+vIxWZpwW3gJJy8gBxnJx16+tFyP7RJQsHQkFmB469aS8k+yW7IpXcwCqpHJ9MH2oKtYnsYjfX0uH2xR43uev4e9O1V0kvIY9xEaOxbYdzOv8ADnsMDNJpSPDbhFOGIw7Z5PvUG9bi7lZQVwxGDgn86B6E+oNGIQsQCEZKk85yPr1q/p7RW+iXM1yhNwiqIwDgE9SAP5kn0rEaZJr2KAzKHBB29sepHXitLVXW3jtYmQskh3NhipAPTB/CgV7FbSrrzgJpFVo3+bY3PGOgqpa/PdSySoqRiQFXHUD6eo5rQmuSloSiZBXYuOMfhUNuoSFy43sy7fl7+h/GgV7jXZHnkAJYk/KV5BqGGQR3YOTuAPB4A/rT9MimuJZWaNESJgF2sT9R0FWIPtEOoTRqqsp4kkPJz2x/9ancRDO7JdDehJPAxzzU08ga8iZVJkwD2PPekulLSReUwJ3gvuyTt74ORznFNSRvtYAGQOcrSGiSRi925Yku4wwYfdPt71UjiM07hP3hTPzdeKnnLi5ZwCSxHTk5zz+VQw3Ty3TzO5CtwwVcD346UDbII43vDMIyCyttJJwM4qKOGeWBBjBBJJHJzV62j3pcsMBSdwKckfXmmaeQjJtHlsWyQeRnNAXIwhjWVHXJAyWPBpJ490ac4OD8vb61Yms2tb66Z5GlMq5JHKqfUe5z0qsZBuhVgXbhRhcmgW4yFikkbAlmJIYDj/PeoTFiQjB2E5z1OKmeL50+VWdD97oR/kcUnKjB4B9DnAouIrtnOQQoJx6n8qd0UYbGCMkcmpGCFV4BJ53DOTUboEhG5QDk4Y/596ksjkVVjckZz3HGKyHfc2RwAe/WtSYlonGDjGcAZyMVkEA53ZHfIHJqWNaCADnoRyfcUKu4nByBgc8GkUHkkDHv60fcycYOcYB/SkMfjGeeOmD0pigEEg4I7DpSsct0BB7HoKOIyM8E9xQAOwI54PHNAfkAYKnsaQ4kBypxxwen1pAOc4A7YoAkGTu4wDyfqKcCcjuPUcimrKQRngc9Oc05sHHGRyKAA/K2QCScnPtSkhUJBAOcZPHNMmYqo25Oew6UBt2Scnnr0oAkb7i9wffvQ3+rTAHPGSeTRIMRjsPU84pdgKjPOKA6i4OwsTkg49TSvHmPd0PX1FNYsijByBj/ACKcxLJgEEHnp2oAczfKMHsPrTvLZYhkZHUCoyuFLdB6DpS+aXUjJ9MHmgB+cKApx+tCMWJ9eh70xHIQDAI5OOtETBiQCQeTzwM0AORxggHIJ6etCFQCANpznk4psIIyTgjrmnWzIJgzLvAzwTx9aAFXJlAGCvf1/Clki+Y4yRnqeDTBtacHOCDkAcCnu2WJUkk9jQJgVK4wAT6nrTJXIdE4YE8kHNKVJIGcgYIxwKSdSpBxx1zQIlkTygpBJB7GntjyWwrdCTk4OahacOEHv1NOkJ2nJLE8ZPWgd9BSmYwRwQOMdaXGYyAMEdc8ZpG+SItg8DPHaiNt0SHgsQCcUCFgGQB0PTLEYP4/1piodp3dienSnKC2ccEdOwpYc7OBkc8nigpIbGu0sDgA+nXFXdLvXspi0JKnrkHAzmqDMxZscgfpToT5bkZJPoOn1pNKSsxb6M9DuvjJqIsra3EDRxiMLIyMAQc49CMf54r1rwTBb3fhuGW0uriW8SNpZLeVQjjceQCMZ5OAP/1V8wCSRZ43AEixuHMbnIcZ5H5V7J8PPE1tea5bTQyS20JCeYkbfMCpBHy+vUZ+teTiaPLZxR5OJw7bvFGV8ZfB+vWPi2N9RsZLK7VVhSGRwS0IBIYc9687kAJR1yoJIwRgg9Dx9eK/Te90zwv8e/DFpp160UOqrCfsWox/K1vJtIGSDkgAdD6DPavh746fBiT4f+LrXSoEuYrxgTJIPnjmbJy4JPGQM4Pr61vSqpJa6Co1XTtCXQ8qfJkCqMuo3bc4OPWlK/aYpJI/mSPl37Lz3/l+NeiaTa6X4IitNfMP9oloDHdRXCglT0BQY4JI6H/9eJ458a2t/apYWGjmwXO6SQY+fPJyR2J9a74yUtj0YT51dHLebiLb0YcY7U0ybIk7sM+5NRsT5QYvknnAGPwoDAxjccgdDTNSbJkj3cKe3OPrmokfaznAIJAJ709R+6+XJPHAPSmRfePY56nn8KAFgY7jtGFPQf4U1kEkmOg6nPFSQgqxJ4UHHoKiUM05IORwMDGMetBWrJVHzBhk4GMe9LIMMg+Ug/jTYYzvI5BbnBNNYtLMo4OMDHTPvQK9iwoWEgFVUHAz1J9KdOyw5AAZtvXqMVFIvzAEAMOOueKJ1ZGKuyjcOm4Ec/jTsDdwIUQkqAWIwMnApxTaDjJUKDk9KbIoi2A7QoWpVAECkghenTJo2BEUcqRQlgQD0xjNOgKiDO0kdscUEwrAQqYlJ+9nIx6YpyFihIxj0PakMZ5gwFXk4yB0qKM+Y52rgjsOfxqW3CyrIQuCT34/CkjTEjKoJXGcigAMLZLMCvT6n3zThlGUYGB+AxSPtVwNxGecMc0u7zMEjAGRnpQBHdHfgYwPrz9KY8RZCwJI6bafcjc0TBQSDnnjgU4s4ba20jr7mgkdOFESKE2lVOSSck/54qGRf3e4EEdMDgmp5QHAVuPrUUw25GTg+vpQUQggJuPB6c9P512/wn8ZS+DpZo7mR3tQPMtwuP3b55yPQiuMVMoDwQOBxmk+8PnJyP0rOcFNWZEoKSsz2qz+POrQm9S5v1vg74Ankc/u+uPqPQH0rnLrx9p1xd2sSzCNrq5WWe6uX2KADk89cV5spkaRiCQPY4phXdKjEAshJUsMkfSuZYaKWhyLDQi7n37ovxj0bxv4XSy8QSQ3Foy+RHLuDpOpIwAPXGBzXmPir4HQWWoz6ho0yy6XMvNsV4hJ6Yz65GAPf0r5y8HeMtS8G3UItna6tRKWkt5jkbjxuHpj+leyQ/HeG1toLSxvUhcFTJFK25nfq2GyTz6/yrmnSnGWhyYijPm5oGLP8DNZhR/s9rbshJK72xIinkqD7defpVbwz8P/ABN4CbUfE2nLcy2gUwSNEuGjkyANy+gI4PvXc6T8Xhq9xdI5KTbSqugLKH28EDk966z4A/HKxh8R6noviZPN02YR2093sAMTlyN7njAOTyc/dGM1tSdRSSkYxqV4K7PlOSy1E3l9cTWdy11dXLSqn3mYscnnOfWnIg+zTTSo9u0UhjkilIDBue34ds1+z2ufCz4SfFJYEkh0+/YIpX7NOI25AHVSDzzXz38Yv2EfDmreIPsXhmSCxgitIp3tLrzJS0js+ZA2e4XoOOBnrXtyw0kk4u4oZhU5rTifnj4T8L6l471Wz03w9Ct3qN7N5UcbHb6knHBwMcke1afxB+GutfC7WYdN8T2babfvEJFLSBkkUnA2+/b86+nPhV+yr4v+Evxg0TUnsppLG1ulDXceGiWMsQSfmBAAPoBz3pf+Cmuo2cni7wQ9lJFM8cMkT7QDtOVyT+uM+lc84Spr3j1qVVVNUz4zm/4+E2gbB1zxz2xRcRl54lBUFWzhjtPHvSTuZbtGcABQeF96YTufJVs5JAzkis7nTe5cv5BIwkyIyONwHAqnPvViXYOSeGUYqW7ZxGqDDKxBwRnn0pJFdinCqQcnjOavcQrbPLAJ46DBzTHXykCjk9QV5OP89qJ1CgBR71G2EU55Jz0PP41IEsPCHqT05piAqeFBY5G7pxUkLK0Iycnrn3FRZ4JwSTkYFO5SYsQZZCTx2yOR7052PmkBs9DjrxTI1IQ9cA8g9hSLLlz2GO9FwJCqmTbkEDOF7U0yqAFXIUHPTBx3pqYDNnk561G6gzDkkYzyeKaAe2yOUCNnbPOSOKfIwO3BYEn14/Ko1Ys4OcqMc5yPaiQkHAIABznv+BpMB88RbZ82CT09u9PZAkZPBA9ev0qvLL83qfUVI8zbSuDs9AcA0gISuGGVI6n2/CnxKShzkZP4mo2ZhgMDnHrkU+Jm8sKcgL3zQA0/MSR8yejZOajVjjC4BHIwP0zTlyGbaMDPfgCnLEGkDDAWgBvm5YAgk8HBPH5UMfuZJGSeAMn6U+VMOSoBPBxnH5UjKfMIBOAMk+1AXsKx2uBjII7dfpTJzg43FR6dadn5gScEdCOoFRzPvlTB4HU9zQJkkn3QNuB6imy8uQCMe3NMEnJ6qBjpzSsxJG0En1PpQFwdAoAyRjuaYwPPoBj3pxIkk5Jxz7DNK+d2AeowCfWgYx3dUHzdsHoR+FOBwnIJ4IzURILFTkt+n86ey4UZIOOADmgdrjmj8sDGGBwOtMJ3dsE8U1+Rnk47dMU5BwfQdPXmgloCPkCkEH2pC+EOOR0z3pf4iOuex55pQPnUE7iR0HSgZG4bjGQT3Ip2NoHqcZycU8rggZJGc4prrvlRAcZOfqKAAr8q8HPUgcio2ZgWxgA8ketTzK6tgqQehB/pUMwxjA5PPHWmwGRqMlycBTjB6mpZec45HoDmkRAMA5JOac3GADyefpSAjwsgBPBFGAzEDBPfPFEiGMkfeBGeKEHB7H16nFADWbrgAAenf3pqrxkEgdc07gMeTgcc0bsZbqPQUAGAdoyTjn2ppUFTySOtKrhtxGAQOM9aaPmI5yTz6AUAKfmwBwfWlL4OTkg8Y70bxz3I/OmNyx5YgYOT29qAECjAxyfyxQVOOTkD9acF/dknqaUKFxz8uee9ACb+gGVHp3qSMK2FBJxg/N1xTRG2845A7nipYuh5wfQ0AWYlGSVySf73Y0OcSnIBUccc80kaERA4IJIAxxmpmG5yTy3p05oBjQhORghD6d6euEzkYHqByaQknIwQR0we9OYDknI6EDrzQSPQK6DGCBkehpu7BPBC5xx3FSQlBjcMA5OAMjNKhXayEFjnAHQexz61SASUgRfeIA4K5xkU4RnYSoIX1NMdG2kgAg4HJzT2i2hS7YXgYJyBTAUg7gsY3gHqf1py7cKTljnOPT8KfkgEAhUGMc4oXhBhAp3E7uxB6frmgCwoAwdoBHbGahkIYkc7hz6CpEz5iHJDAck8D602Rg05duYiAPMY5JPpVXJZFbvtDZVgWGGBOD7fh0NEYZ2mDyKCmNq9Cc+lTFd7YQlR/eHT6VDvWKQZUs6nJBHGKBorXrM2BuYjgctxx0FVgdxA27iMHmr1zCA7A7QG5UA5qi4PO3gjjJGOhqGVcsCTecYJHGVP+NTEEqM4QjoO2KqwPtmUAkuCDkcCr13GcDbjawyccEGhBcZvAYKwywHXGOKZO5fGCpHQcYNQ5LOSTyOOc5I9KexxI3UYHIA5pMLlnynWFN3CkDnHBPeo2VmA2nAXsOPyoW/MsCRyAkL909APwpirkEgjOeoIqh7lgNuCDLEPwcnGKfaxGHdbbAgLZz1PI4P61CWUgqxBIBAHapkmafDIDvUAEZzwAAKTAisw8IltpHXLcq0hwcZ7VYtDBa3yeeXnQsFIjU4wRwT9MVFqMck6RToAZwMMoP5jNLJIYYBPB8tyq/cYgh/UUICOCSaDURAiuEc7lJHHXgE1PcQvZXxWYq4YkkpwD9KWdvtVgxRHMsJDl15p8EE2vxSs/wDrEywULgEY7duKYm7EdtItldi4dVkjY4KE547n+tTrc3FlfFrMGG0k58wEg59Bx096ZHCk+hz2scbO4bcJeu0Ec/r60sSyS2hDKTFGo47Y7UBcjvdPMV5HOXDx7sBo2wSO+fpmn3scE8cbxgF0+VtxyR3Bz/npS21tDcW80cu8leYwpJJb2psU8Sz/AGSXMRAx5rZIJ96LhcfBqDahaSweW7OrALsI4AHU5FO0y9u7SdAWDJ0KycD6Y59aozXB0y+AhHBxGzj+LnqB+NaGoWskuTGxUdeeCaLgkU9WtZNMuzcz3EcULSbVVTknjpj+tX7qSy1Oyg+yeZ5qnDB8YH079aVEgvrIx3qLPIhGM9VHTIPrUNvfDRtYEaQwz25CjdJywHcj36UA0QaXcXbfaLYCWaUsRtHQAf49anv9AlVY7maMRuVxw+Bxxgj1zVm/Nxfp9otAIZQ24MowOvPTHOKqKZpZgl1dRqjMAGkbBB9Mfr+NFhDoZ1aExSZDgDaXGc+vP5U37VLYsTEVAIIIYZGPam6jbiytmnaRdwGQueTzxSDUI2tihz5hOdpUEY+tAF+++0wp9nS53W4fcSFwW9s1Jp9rmzN3PJuXAMYXGTnqMZ9O5qG1+0XKyJKygJjMg5Vj7f8A16fdW9wjKpXeuOiDPPtTaJs2QXiSoQUIMZIAGefwGasX9oLaOD96vnspLBDkr6ZHrVqLShe6XLIJCsquvlnAwPXP48VQ1KwmN4kfmKU/jeI5P4GhaBYPC1pJJd4vcz7DuLx4AkHbj16VY1iJjGxx5SsxZEBOWxxyevHP+FWdWsIYIoobJ/KPl7t5bc34+9ZdnG7XMgnusQwLlz5ZJbPTac+vWmFi5pc9rb26yHYXC7nVzkZH9KpzyfaLkTMxV3/5Zg4Xr6f1pJdPCxu8MmV6gPyxHp+Favh2wshobXczGWeZyFErYCkdMD+VAipeXkS253HLjAKhvbAqtpyCPe94flDZhdsAgHpn8c/pS6jZrcsAQqMsikk9MZ6HmtS8vLdrcRpAkUikYKHJHY5z79KCrmVqKwXH7tWYocYOMsW7n6GrUf2TT7MW0QmmccNJICvP171BYxIssszqQQxCl+nA4I/Hjmku2iu4pbdoyxnbqDjYOeSfWpGIlrJcqXjIMJYBnUcnB5A9+OtS6mout6wDYDwqYOBjjk/hWhFKLOz8pYlRGAAI4xj26Y4607TYllmknllSKBMks+Bk9gO/fmqYrEAspLC2Q3KmJ5ArIxwCV7gjtWc1n9rupHUF0QZIxkf56c1c1q78zyoogZHLAMq9MZ+8Tnt7VO040vTk2yAEE73XgyZxjdz26UCsZ19Gt5E0CFGnC7tpPP1A9qksHltLdVnKh1QY8scDkHNNsIWN4lykKmNhgq+cD1IPHP41a1aRGUEs7S4CRpGuc+gz7CgGitGDeXAeNCRHycf1NWr5t0SlXCM3ykDqB6VLa20dtYvH87SPgZzgD696r2sD3UilpI0ij4ZmVmBPYcZOfwNNAtS7bRf2Zp08rOIpbkAFOoK56/gRj86znsDrEBRvntwylwDgdeOfWrGo3wmZN6hiuUB65x0z9ParOkRLp9o25tysr7V3DOe2RnPHbIqh2G6xexQRIjMgiVVjy4JYnGBjHfPGKWHT00pW2sQxAlVmUqS2OBjpVMadLrF9Am9IreBhI7gEnCkHj8eKm1i6leY7suGUnPqc8YqWGxWtS166sFBAbawbjn/9dT6gY7MRKqeU+NrEnknv+HoPYU21QWVrK9y7IH2vGqAEjjofr1/GopDJf3Sh3JRQCzDnA/xFIktaPEtqEmjffcM5B3j5cEY5/pWddO01yYhyNwLbunvVy9ZbGMCLCIg6ryWOOpPP6VV03DTyySM27yyy7slckjgnpnvQVcklnMVsdikFT8zEHPt+FLYWcl4C8UhAVgGQ9W4zwahEZ1O5S1E2yVhjIOQq9yasyu2n2zxqdiqSPkOc++aATI7mUvIYACcEAqOoPTmppj/Z8UkY2s+ORwSPpVa3hWFlmBYO4JWTOOM1GjNfXQtwMnkl+2PXNFhl7SY1FqZpMvIfmzuyAPfj8qqXsoeVgy5B+6ynljVjaLGydYn2qV5U9D9DVXTCLuItwQzEK5yBj+VFgLDIYYQQpDA4K9+OoxUloEDLeYLMM7H25XIPI/Cq9xcJbXSkxtOsak+UjAlvTFa17eo2nRwJGsUCJlVj5AJ68+vrRsBgancRy3aiUgwSnbs4APNbN68UdmI4ohChydicGsrSY4t8ty8fntEuY2c7lUZwSB68ipLxDcc8CN+SM4H0p6ENi6aHtxHPIDvVgdxXnI59elQJNJJKFt1UsGJaQqWHUdRu/l+NSXvGnlXDodmVIbbx2z+tRaKZrWBS6hT12DJ57c0gHapeSvBcQQsBL/EWXbz3AOO49KakT2FggYAq2CWByPpn+lMeQ3GoCNQWjDfM2eCfr7etJqdyq3Is/ODXKscxA52jA69uR/SgaH2EE0oLW0bMgbB2LmoLphNOqlshT8+BnHPb/GrkEkun2zusixgoS2Pcc/5FVtCsTPLvjOSx3Kp5LDHfv70DaJXu/se59zGMcAY9fWprJEFrM5wHK7mA5C//AK6o3YN7MLbhYwwJCjOSD0HeprqUx2jxKzBCQrKDgZ96BXDTAkk4kKq5PDcYFWLqV7jVhuTfAoYqwY5BAwvHTGM1BbJLHAXVcjoSBxz2+tLZyykee0TLET5fGckgc5z60CFupHFwkLKqKwAAJzu9xU7t/oUuBllXIHYmqc6m81ZbmQZKLsUg52qOgx61LfbpPKtY/NR3kAzEMkED+VAE2lzSjTS02FDAHHT8RTLGR5pmUAkFsBTwc9qfqVs9taCIEyRmMKvy4PTJH4VXtwYow2HRSvIPGPrzQBJZhnaU5LHJ4I/lzUlrb4uJnaYKwTKjHU44H/16ZaRmKN5ndiCQNgOCeSc4/rRpSG5mvrhvlAO2MHnOQB+nNA0JDDPLvkICFOchsHJ6Y+lRfZXNxLmVfL28gEHJ74xU9s8U9xJuk+VRhyDgDt+dRWa5mZS3JJCqvXA/+tRcGVY4JIy7sSEJKgKcAj6VNCnlNDM5IR2Khuo/GmvnM+GyoJHJyPwNRQxZUM7ZQENy3H5UDSNO72rC77wVAzjGDms22O6YspwFUsM8EcUXc4dZgrlkRdxXPQfSoQShYkK6EA7Tx2oGSI2XyR8x5zx1oZnLbxgkevINRxN8xdipK/d+XH4UiuWY4PBOeOKCW7kZ3GIk8HPTtSEkuobghSSeoBqYqX3Dkqwx83IqEgohUAbjxj2qSiK5UpGzhjhhjjj+tZMqnJzyOg9RWrOCIgTggDGKypGDHIwo9qgaGxjIPQnPGe1NKjB5APPfjNKBsIIIYd8U9ApUE8dT+FAJEUbEnrzQ5yBxk9Mj1pzAGQjKsAMhlOQc0quNgXacnjI7UDtcbnCnIwRgcetN3A4PX2NS424zkk/ic0hjKnIOAPT1oAMZGTkEdx6U8jhecAHt2pojBA6g+uaD33cA9zQA4sre4B6dqb1JYghPTpinmNdoK8E9z2NMYbVbnJNAMcxLDaeAMU/kY5BJ/IVED8vXJPY881IjZB7Op69qA3EckIc5wT1PWnAEKcE56++adKd6jjODjcPWnIwAA6EjB9xQA1CZRg5LdcCgthcYHXt0zSArsJU5BPXoaOHJxke9ADs5XcCAAOcfyoTCg5XcTxQijaDjI5pASRkZB65HIoAlVSwfgNwAAOOabERHIcAgg4BPBzSpI20c5X1AwaYrGRmXJI4+tAE0MfnSMNmNp+8OpHtULlUnKZOc59OKsR8uVbJXgYUkGoZF+Y9Ax4yMZoAchCkAHgDPHNFy/wAy9CB2FMEWGGcEHoe9PaMMVGAAO/qKCRSoADKM5wMdqV2CwAkHeD+FDkqoCjIBAz2pJAWXBXcpPagdhTLmEYyT7ng0IxCAjhunT9KTb5SEjkY6e9KXKxEcAH0FANCI3APc8EHualhcpFtySOTmo4gpjbOAcZA60+J1VBgBSO3vQCYxAoLMffp60xVKsSRkEDJFPSQKj9CeeCOKSNvlOOD6Hp9KB2uAXLkZII569qs6ZezadeJJGcBSpY4yCM//AFqrxvidnwGAQgj68Z/ChMbyGyCMc9RUyipKzIeujPob4VfGyx0O3uphOYdQibzWjizhs9gDj05IrWvPibceLdWvNQ1CGGaR1IjkBLKsWcEbWPXPJwK+Ylk2SSbtvzDbwMHHpVvRtZl0TUY5xK6QIVw2d2wd+PfNefPDNaxZyVMPGep9O+OLfQrv4D61PNDG2oSFIoJoAFCtvG0D8Bzz68V8t30U8QUXJ+fuVOQR04NfUXgSC28Y+FLvSrloXtZwZI2VwGDHlXB5wQc8Y9K8k8dfDbUNH064t7+KSCS1meWGbIJnUDjJ681lh6nK7M56ElQbgzzlsCElASnABPJz9aFGYgAAc4OMelSvbyG2hVm2kDcyNjK59aIiURm6DoMd/rXrJ31PTTurj1wsZPtnHaoYiyoCeQ3Udan2kWjMELk4zjtSJETCeeTjkcnH1pgxI0aRW3covoe3amgr5rLghscDvU9koIY9VIPLcDH/ANahQA5TduY5+YDkigpMSGTy7k7sq+CMEZ/MVDKD5g7kjHA5FWYUR7ra3yggkgHnPSoZFzcMqnJViB2yKaQ2JJGFKN1AI4zz+lPmjPDglSDnB4AH1pmS7AHkk4wOQBUs4KogbL46Dtii5I27HBySDwflGalZw1pFtXDKCGbPDH6VFdjYqqxw3UhSD+tOjh2QghWKDjPOOnGaoaGxbCSQCV745+tKiAxuBwO3Y05CRG2MgBfu9AT71HGHEIcMpz2xwKgbYRkIvQFxnvxREwdyFyrZ6j6VFG+5juUEk9hj9KmjUCRxnJGCenH60CQgXLkE5I7dTTJCZJAoBA5oYAXAkUg4yDk5qZZFkfOwhiflxwMUBYSUKqglgSOdnORUchyqn5cjn0B5qS+TdtIGJCMYzyfrTJUKxxllKjpuHIPPWmgsJL8+SAOcEDoAO/8A+qnFxJA+0kFfu4HentFFtGHY4PHHFLJHtjyQNhPBPGDRoCIo5CyKSpA6Z6A4ppQKSAMlucdP1qwFJtki8xypJYrnAHocf1qEjO4HcCOn0+tPcbQxD1AyCOAMZOajZf3mD8xx1HHNSwFt75G5B3HHNNhC+eQynaefl4P+FKxI22X99h8liCQc/wA6lYRwyBlRdxIO7HOaIoyJyEyhPcntjuaSUbQOefbmpsPQSa5nUu6yzLI2PuOVx7gVPY6ncaVeT3CEzPPhpULcseuT7+lQNISNpwx9DzRIAsanGCPelyq9yJQjLQ9l8M/tKarpEFiZ5tSgjgjys0cpBGOPmAPf19zxX0J4L/at1FLw6kb9NYtpo0iIMzGW3UKSMhjzknse1fCkylmVtxcKCAp5GOp4qaO6KqHSaa2cEkNCxU59v8a29pKyVzhnhIvWJ+n2g/ta2M+nwXWq28kEdwQschhyuT0zycAnBHI6e1fOnxf0O4+I/i+91rS2i1CK2lPlW1yMrNuUBtr5wBkn8vevmzQPH+sWEMFtc3KXunIzMYJ0DFzg4JYnOeeor0P4YfEu6N1J5D2aTw/es5FaMt82BtbODxnt39648RUqNJHNOnOmrnKeIfh1La3LLY2s9tqKxEPpk+Ac57HP4j2x61yp0m6tiGubaS1xwztgqD35znivtDSviJ4Z1M2WlyxE6rLIWh81VDbxyQW57DHHb8K841+bSb34n3KTWT22m3MwiuLeaNSoJTkjn7p4z078CuSFaa1exnDE1IK0kfM1zdxG5CLNEW4ySSB+B6VIGRiAr5A7DgZr7R8KfBrwX420Iaho2jrLpawTWt/bCTLkg4WQEn5WwM55OGHpXzb8Tfgf4h+Get2yRxSavpV03kwXMIwHlJ/1eMn5l6e/516cLzjzI7KOMjOXLLQ87d/mIJJHT14qOUDapYEAkDHTir1xZXE07w21tLdvCcSCBSdmOoPXGOevpS3ujXsFm14ulXxslP8Ax8tGdn1z06+9S5Jbne5LuUnwg2rwPyyaQKRgFTknPGcgVZkC+e0BKrKmN46Ad+KbdgAn/ZOM9jTTT2KTXRjYz5iNgED1qGJWAOcY7Hr371I4MMCqAAeufaownlwAg5JyMH0plIkG0A/MAScZ6DNRHlzkgheKepCwgsORzzUIJYKwyCRk96AFRSynBwOM9waVirMAQQR2FMifCOShUg4z0HNIkbFnf5icAfhQDRIEDN83U96HYqVAwcde1MBGDjIPB609dpkBcFgeODg0BsOlkVkG0EA459Kj2hAVyMnjNOuNkbqsOShxkE5IPpUUpPBOB2x3oAeSxQrggH8BTI5dikZye3elYZVDjgcdetJNGSRt+hA4oATBcMS2CfxxSh+M8semfWmsSqgDOOOT1pQAVX+EDjHQ5oBCFcgEHOTj8KQI24E859KHHAXrngGkZW2nDZx2NACqArZY/KO+Mn8qjDmRX+UgA/hT3O1AVJBHBxxzmlddluoLEk+hI5oJ2EUjg9uevrSqd24njtnPSmiMcADIA6DNBURxAuCQOcngUDuIVCtkc/TpT4wCWLAY9ccCmAYyoB9c+1TxYaM5zjrjrk0DGCAOp5GRgZ6UiKQTjHpwaeEHGBtB5HvUgGIgRggk8dx9aAZEowTkYBGQSf5UIhZyQOMf5FOVcOVwWHoOMU6JdjMHyhAOAeTQBEMeaR0AweecUpQ/aIwoViOeM5NOTBmOAJAeueOKQMFmXAAP5U9AH3KFRwOQemScGqj8yEEMSD+NWZmIIIJyD+AqsXw5ZVLMTzt5NDAsLgAbgc46A9PeoSSwYHkdOnIqUvlUOMZByDUcp244Kg9z3pARvlyWJIHb16UIRtLdW6A9sU1W+YYOB1Ge1A+pJHc8GgBrk7SDuDdwef1pQ67BwAaRgevfnrQVKKmGGW5IFACMpRi2SSfSm5GQSOPXNSvyc8gdT2qMAElugoAUD5SeQT6ikO7aOVJ6Eg8/lSsWAPTgdqaTwMZx7+tAABuxg8Y/OlUcDgAe9Io6AnnORzUygc5BBOBg96AFiOeDwRzg81YiUEk4AwMA96jT5QH24BOM09WZmIYFASCB1oC5IGJyBg44z704TEKdxyB27ZpoGflyMdeOOO1KqAE5YEHr60EjgxbB6t6CnuSmCcEei8mo1ZQV5AHTPUmpwpXO3gYyWHb2/GgCRuUUghieq45pbdioLOMkDI+vrUcTRhnVSA5HJbjP0NOiXKMpJJPT0qkA4qTGgKAq2CzDJGaecRsB8rA5HPIA9qjSNhCRkKp6rmhSGUD2AzjP/wBf8qYDm3ZAYgqDgYyOKkCBkLncASBjOaj8sINn8RbBBGNozUkkGMlCSANpGeKALEaKkm4lgmMbT1PHehHtRbyrckrhcxgnIz9Pp/Kom6DqWbgj3pZYFGX34OPu9jVIliMHmClUxFjPHA9qSdgNhAIPIORkUW5zKS5YIeFCdc+9LO7SEjJCc7UPIoGhkgEkQ2ffHDccDPvVGQFFAYMB1wO9aILLGFVMIedw6/hUF7FsVH3FAx4G7B//AF0mhlVpBEpKjIP8Pv8AWrUs6+SrZOCueelZ8jFmIB6HGfStTCyQIME4ABU4x+VQtwKcbkNnnucnn8amVlAJIJJ6HqDT2G1RsUYGct29hUW3KknnHYcCqsAoRWZsqQAOhODnt+tM2ySliwAC85wB0qU4UHcAAexH86Ysh3BtxCY/ACoGiSNopDuKeajrkE9AakhuTaylIf3SSKVKhc8H+vekWOMl8KSyEFWVsAjvkd6W7/0hLQ+SyG3LESdN2eOfYVdhkkYJdIJMqFGcnr/jRBNHHLLAVBLMApbntkY5/wA4p2cwC5ckhSASMnH1phWETwXESASRNk9x/h+dJAWba8lt5Ps6nYZAQcKCD9aVLWXTr/a7rGJAHUqeCO54qC8VnKTxoFZW4bqoz2/yauavpazW8V00jG4G5tsfAIxkfrmq3Fe5HaS/ZdSmHyiCVTnac5544qszXSPIgcfZyRhMYJPrnPvUpCNZx3EeWdTtKgcgepPpQ8j6np/7uMCUKVUgbScE8n3/APrUWCxGLRoHDSSgpwSqZBHrzUurS2loI7y2Bdo3AaGcgqy+px3zT1iN9b5b93LyBGOc/wD1vejRryzSe5s7uAsYwuXTgd8j8MUhJCzXJ1HTXnW3UOXIDKOFHoD/AEIptjPcLdQRTKqQSZOXbAbA7VA17JZXM8NvI0Vozb0CDAX09s1Yns59Riiu5w8iKNiydTnr+vrQUQ3Wnm1dZEdmRsnA4I5q3BNbXDRJNaDcoBdlOCRzjH481FbvF5oju5WRWQmMr0B6AGo7i5XS/JyolMuB8p5IGc570Eken391azvFOwZfMyCowAvrj/PSpb7RGYuZbmFnfkS7SynqcHHccUareedHH5USMyZ2ttwefX6VStLiW22xSlwjc7scYoAdaSoIwhAlYDbknA96V4GBMkYyG5AHGPY1bubK2mto7iBykq/fUrkEg9euc1XiuZDGp2kRPwVYYP8AOgDYRh9kHksRGxzycnpx/Oqcd/dQyAB9j5xgkkbc89/StnU7OG3S5EM7yIG2gsMKD7dqoWGnG4tBeTRqEJaNtuCRjrVAQSPJDAscMjEhiQrEke+T+fNS2AaSF5Glw5bbtZcE8HkcVWPm3N0scfzg4U5wNoJwD/nNaV/ZxWKY+0OHQgEqoIYZ7fyosBDKxkdcykqq7VG0Y68+/XNPktUe0ilRnHVWDKACc9u9URO5J3govUL1PWia6kiKCN8gYGDyPf8AKgm41ppDPHbltoI4wuCfXn9Oa0fsCw4ilG54sMqkBgDjjn+tOjtNtulwSgDZKMp3Enrgj296oQwyf2kqyTloGUkhRglvT8qBE1vbNM088skZw2FTOCwJ54qK6RZ755QuQFCsicDrwQOB+NXLpEAHloJAuQATyAR2PrSWEdtYR3Pml5ZZkEYKqANoORk/U+lAEupR+XAmEYA8FTgEsoGcDn161X0qySQtezW7IhwwFzlQQDjIGc1FeCa6nRP3koLDEa8HA6gex962NYuGkB89FW32gGPcMAe3rSW4JlXU5S+1VVTEckBD0+meabK6R2iNvwp6RnJwSME46c4FSaFHHGTdSxlnik3QGUZJHHJ547gYzTfElyLmZZlVTJtKsAAAQDkdO9Mq5X05R9tWWZdtsVw394n2FGuStLA6pjcflUouSpzjp7Z61ahvLd4vMlUszKBGgO3056fjVfSts0s0ksjSxhiVGdgHYDuTz1oC5tCaOC0tY5IlDoCQAQoP19zxWRDHL5gnG5xE+QFIz14ANRanK0pWMBCzkgKSc49q3rfWItH02G2+xxvhcSM/O49R756cmnYZn3siXQLpuEpGdpIyG9alsZfselTrKMPK3yhM4xnOT7/SqFhgedNMiI7tu/dNwf64x/Kpb65WaAoHACZKR5+Y+1IgpRz/AGm5JRS4U5z1APrUv2gojBCdxzz3ya0VkGm6HbRPbMo674x+856nGeeD/KqFrGz3a3NpFI8SABjcLj8SOnrQVclsHlsoZmZGQ7S7Yb5Qff8Az3qnIXurmOSQ7go4GOnHTOcfhV3VrxMSWkaNKZQFZyxwR34+uOuaozu0KoAGwR8xIxj6UB5l/U9REhj/AHSxAjGF6enIqWx06SxUzyyRLJOQAEG9Nuejc9s9s9qxGSW/CQxcO2AH6hfXPvitS91KSykSOKIKgG1gWwGB6n/61BJUuZG1OUqEwAxDZXGAB2Gf1qecpb26oFA3HBYZII96jso2hInBDjdkK7f0/pTZXfWnFoJHilBySjAMgzjr07d6ASHadZuuoLcM7rE2RjqgHriq97cG5uBa4AVSG3rxz/8AXxV29RdN2xLJvB4yrbhkdeapWVmpDXJkLh8hWbhcjrj8eM0ATXjJbQRA/MVU5XqOvSq+kxu+JvPeAKONvOB6VHIHurl4uAzgHOcH8eastILKzTChCpPzHofrQO5BfzCZRbkiQnAJA4I+vb8atTy+TAsIPyRHbgDAB9AfrVK3tkdI5RIGEnO7qOtNvmLXxt1kYjALIAACex/nQO5PoqrLdTyOGkjRs4k4Dfj7UzVriJLuNE3L5xAVFB2A98cn9atyymxhjjhlB3qBJ2GfQD/H3qOLZujLkHByuT0PpQS9SaG4W2ha33GIHhiP1x/WpLaMlWCh3jBznqce5/rVS7Pn3EbeWA65CovQn3FWp9US2t3DlVJUg7WwPcH34p6AVL+Z7rUWf5QGUAIpzgYwMmnXd5JGqhQoZFKgMuBnHB+nWqWkFA0tw253mOWZjgAdgBjPFTTxPczjjK9zuzx0HHWjQCdJPs1qspwuRljwePp+dUbVfOvpJ1IWKNwA5wS4PerN1ckRMmxWePCgbRyeKWL/AIliCV4kkLKBnBJBz6en1oYDb11nZ4uCGHTAxipHX7DFE0bFSqg5Tgg+1LZ2LXV27gqrkHYpOPwH+FQTOxdYSWZsnIPAApFXuSWVsZJXmZyHOOADkD+X61AEJcQlyYVPJBOT6Zq3eMtraJIGBOcbQeR6Eio7aPZEGZlJI3MAuNvbFAOw7UbsBLaKJW8pTkqpHJxjJ/z2pzvtsn4ClRuOepqlaOJLt2UbypIz2XPan6mWZFjdgTIRyeTx/wDqoE0LYh4wSyh97ZAzjB7f/X/GpbdXk1I/MqOgB3RPuA/EHFOuZEisywHKLhsetV9O3WsSzIBGZMglVIG09RmgRJfmWdY4VnKOh3gK2SfqOeDRcTeXaBCcSlfl5z+JogEl3dvsKxqQACTgjjnn0NV5YvO1AR72Crg8YIYd8UAT28It9OQu5lk2bWldeAe2Oe/NPtSsMJdJGO84JHQc9PpUdxKkRNsCAjuCcnnA5HHrzUd4whWJASgLY9B7D6mgCeExRYYuHJb5x1J/WobC4z5mCWkJfksBgdMfSpZ5MQhs7FwMgnAz/OknFulrEFjBlOSxzjOTwSPWgdhsKraWTBYSIFYnPYn2qGVw0QKAkHn5e3pUty8htCu0SqMnaTjJ9qaSWiiJiKEgH8KV7jRV/d4lEqBwy5deoPtRKwZFwiqMYwOT7Cn7dkjY5P5ZpHflgDtJ6gihMYwdQpyR6dhimkeXnOGBPAPFBOc8g45BycfhT3GVToSPXpTuA4OkcWWUqR3znrUEzhpAUGC3JI5H4UjK208knOc5yT7VGjEgDoTxg1LJTIr/AC1sEPABOT6iskn5xnkA9BxWjf5KgAk+w7Gs/ZwWOSo7ZqWUH38gDHTr6UgbahGQSD2pwcDORj+dIMFieg6YpFIaF2sSc8/jilGVxk8jPXvSlWBPIIGOPSkYFSD/AHu1AC5III5J9DnNIZCS3XH9acGPJAAB7mk4bB4J9u1AChgFJHB4GBSFwe2QOx60KCG6gqe2O9ICeOSW6UASrICuTwDSB8kkYx6d6RFOw9h6DqfemD5euQf6UAyd3XYeQD6d6jzhRxnPPsTRxsI6kcc9c04LhRzk9xnrQA4HKlug9BR8xQEc9c0gAMZXJJ9u3tSKcRjgggfhQBIo3ocZJFKFOAeAfTv0pY3AQdabHxhuQTQA77wGSCPTHWgMCDjgUOpKhv4SMgZ5xTYDneW4TGeetAtRY2YEnkk/nSrKVlbaCRSYAxgjGTx7Ucbjtzj9c0Ay1HJ07E85HWoyqvljkEc5A5zUaqzYPJIwCT1pdwJOSRnp2FA7gBtcLzj60+dNhGOh7mmNnzFyQcY5zin3SbQh6nGcA5H40EjMuMAjk9fpTvMyoAyAO3ahsq65JbI6DpSyDC+3tQF7isC8ZHHPcckUONkYyCfp/KgOVjAwR6GpMq8OTkMfyoAhOcA4xjsOtERBWQ4yegPanRkmIluo4NIh2jBAAPagB4UbBxgHJyaSFQyvwSegOcUyJtpIzkDJyOalt8hiu4AYzQNCCNVJySMjpQkY80kMGBABJpzANkE5PHOKjhGCew64NAxjRjzTgg4Pel+65yCT6DoRT3TcwJPB46GmBP3gwCSD1NJ6iselfCv4kweHb2GDU0HlLIiQuqkkqc7s+5HQ/SvZtf8AEWnfF62kazkjtfs7ZsjKGUTAjG1yRzkjqBxxXyfPB86qCQ4bIIJyDnjFekfDnx41lfPb3sUYd4iu5sKrADjn1zx/+uvOrULPmicNejzaljxL8MbueGYQJciUNshiTBYSnjYf9n06Vl3Pwv1yHT7cS2ksLTZVm8okR7epIHckV9G+A/jTb6BJoP2uz+0G1uWaeYQZDxFTgFsYyMj06CvoHRf2mPB+qTmEaDcOEcIzJFGR25A3ZOAR0rl9vKOlzz1UrLSL0Pz/ALD4X3v7sWf2/UA4AMcChimePmGMg/WvQvCv7JPi7xZAmnQaTfadNIdxupI8lFzzv5AHtgZ+te9XPx98N+FPjvNqWk6T9pi+yNFOqRqEeTIIbGcZA43ZPt79FP8Atsayzz/2fpdnbW5Yxh5SWKjOBleOTkd/TrRGvPmV2axlWe7PgPxl4ffwT4y1Xw3cbDc2LmJ5VGNzLw2Rk85z1NYKoRMxDbBjI6k4r7S/aF/ZH1LUNPT4h6Y0WqXOqA3d2kQ2pBI6l2cknlASR7ce9fH7aRqB19dKt9PkuJjJ5aknaWH9O/X2r1lJwXvnoqXLFORThwrEHg8cmhiJpQwQK3pk/nXV6P8ADm61rVU0e3khttblkMSwSvuKEdcnpnHqawfEPh7U/CPie/0DVvLXULQruVFIyCAQfyI7U4VoSdkOFWM3oZpiWOQEcKTwB1qWbEkWxyWHTn09KY2Y2QOAQDnuBSy4KgjAPHXvXQa3IzEcnJUgjIycnFTShktUByQeR2GRTJIW2h1yVHBbt9P0qQtvt0GCCuQCeRU7DItjmIbmBJ7HrSxh/l4AiUHIHJ+gp0cbyqd7KgA6kZ5xTrSQvbjkEMCTjgH0/Kiw73K8ZCsSV69MdqXZuZmCkZPI6mnKhZXYg4LYHqf8mli+RG+YEggc5yPrT2ERbcyEA4IGcHvQjETorcr+oHtT0jJkckg44wOxFOXknHA7Ec02O4ydsSB1yTyN3cU8yB1CuSQMgc5pjqWdFPyE8qDjJFEuY3w2ARgAdzQMlkkATK4I9Og/Gm3KqYQvUnnHUA0xgSsmF+XH4/h70SvuQgjgdiOaTAsCRUt9xIB4GCcHPtVZZXUAgYJYHI4I9qRo2EQGQR6dTmnRpuGWBIHOAcUkJMWJAsJbczbiSQPSoBIfNJ2gDIHy5JqeLYqMfmAbkDqPxppfhieBnIJFIdh25i20ZBPGWGCRTXXMmCCc9MHin7v3pwCSecn+dMaNiw5yRzQK1xJAEKgcZOBinSgbV3Lg9VPYUjHLIucjPIbvxSXG+QbTwBgZ696AasMmJVFBBAOcgHk0quPs8YAwAuAHOTj396dOoXZltysBg9x7VEGzySM9Nvf8aBDtqrEoAzt9eKhZBcIhbcGQ5VwxBU/hU5woLHBJ55pmcJkqSCSeOtJq+4rJmjY+IZICgZNwUqUYEhlZTwQwOR+BHetL/hP7+0hvZUmklupiSu9DJsJ7j/E/lXOIE2HAwSevce1RqWXIU4GcZ6A1DgmrGbowa1R9Y/s3fGqRriH7L5FtrlqFFzal8jUEAI+6CMsMk57HrX1D4/vdHl8CaxrmhmCKea3kV7eY7jBcDktgkgHJzgDt1r8s9Hu5dE1eHUbJ/s95A4eN1Yr82e+Ocev+Ga9I0L4j6lrtwg1LWp54C++4txIUVmHQhc44rO86StHY82eDtK8T3/w/8O7n4NxR+KUjXU9RvmS5vLSUbx5bkknrng9x79q9O8WeDPBfxd8IaZc6BIuh3V5dx2l1bptCAu21t0YOMgtuzXl3h74sf2zqFlc3fy2OnwmJ3jZQvlIpwrDk5JboP7vX18k0b44QfbZ49LvZtPM94bmOFAqxREOWVh6YAHGTXDUqSk2raGiTvaSPofxL+wDrui2Yexay8UwBf9VMu19v+yc9TnGSfSvkf4yeAr7wJ4vh0x7F7VJIRItqTuZWyQRn8DyfSvs/wN+2Dq7Wp/0+zvbW2VI5JPOJZmPXC46jnvXlfxhu7f40+LrzX18i5gt41jhNvMAzlRuOR0BHoffNRCoqequKdqLvF3Pk91MhOQUKkA5ODSOVjc8gDn5ieK7j4weE08F3Wg+R5hTV7P7UVlwHU9geB/X864iGBplVkJLsehGAfx9a9OnUVSKkd9OpzxTGyEbBlgy4zken86Iyvl8ZBHAzVi4tmCor4B5yvANRSORCCDlSMDB4Fa3ubXIRuWMgEhWO7jpxUcYfORkDFSooZRHk4HAPTn0pvzRZG4A+o6delMaYxec8g7jyDTn6ELwD+Gaeq4ViecnOB0qMksG4wOvPpQFrke8K/fA9+/1pJPmyQOP6VIg6hlAwRz68ZpU4EvQg8ZPUH1/pQC0Gu+dingA9uD+PFEm5cEYI6YJwc05Y+uSGJHbrTQpkkGFyVyT0oAaV3EDk+tEnOAOp7mnpzIdwwTzSsi7wOncDrQA0DOA35jkU1Y85BwCSehqZGHmADBGe+f1pEQGQAcEtgk9M5oAhkjwQOAccYqQqSFzgL3OMmmtuMhVeevI5/KllDFUPIOcEDkYoJHEIEyAxIIGTgHHtTZYgG2qSATkZNNQBWByQe+Cc1KrCRxwSxHegoYGG8A4yBjnp+FDDbt+Ugtk8U6RcyEDoTwcc01srtXgA8H1oARWKqBgkc1KsZ2g7QAedxPNMdQcckZwKlkUIoUnI6ZA7etArkbKr5O7AGcnJzT4mUgjqR68nFM2ZViCRkYB701AVJOcrwMj/AAp3ELISAQqhRx04yaiOd4Y/MSO/rRuPBJwDwBSEZc5JB9jxSKGzn5xyMe3an2mUDOCQx7AcfjUIBa4CgAjPIBx9KtzKq4EaBMjkA8ZoAjkbLHHb8sVDI2FGVJOeh6dac7AArjJB5I6EVGFByWyCemeRQANGpHAAHrSfLgnIA7UZCE5bcR0AoHLHoQOBQAgBDAYJBHJNIcc4yPrTs/K2SSeM4PamnByQBx360AGS2DyAeNuaFGMjOD+fFKXBUZJI7A8U1c9cY5BGeDQAMuSMjoD1PalCg8YJJ/EYonY84IBzjnnigd8YIHGR60AIUA56H2FTIWAXIBIOc9DTY1O7J6Dn1NTArjHAB6kDkn3oAMbgDn5uoA6VIEZiDjmoy2VB6MKdFubIAY45oAl34IG3BJ/Cjy0JLDAJ5P4f/qpo4yeoP6c9al2ktwuTgHIxgfWgNhZ3W6J/hwuM9MdM0sbHDR7mCE4JGPzoULvAbALY56DNPmgEcjsRkE4ODkdP/rU9BaDimVKhy6jkk8ECnIVhByzArg8nIpsPlsh35CD16Zp+7gN1HoelUDQ+RsglfmBHJI5NJCSZFG1QT2HPNNV2lA6ADjjg0qL+9DK2DwOeh9xQInMe1icknvx3pjnYSoyC3Jbv/hRvJJXGUxjJPWnKMYGxioOM9c1QBArCVDE+D144wfrSiFlwCSz9WY8804AYwqbAcnJGD+dCyB0KqgVwcZH8WR1pPQTHBRtBIxIeR6fhUVwTtDk4cEbQo4I9DUi5MQUnBPoQRj2OKV5FjCpgFiPvHOV57f8A16VwSGJKY1G4BwecE4HPWm3S/aYyjKH6HHbP+IqTYBIoP3Dznqf50i4OdrEgZ4P+etUxmPMfLYhFyfpmrlsx2llySPwAqO5tmKkjBAwdxYZzn0qKOXD7cF0fhguTWb3EmWmfzEIHCg/MM4BPakSMo2eT3IHpTp7dY1BTd5YPfkfSmxzHzD8oHBHNNO4xsg4DYODzz1zTlQPEeAR0yfWkeRgozggHoOKVX80LzhQM8YwRSbuAsdw0E4MYAyAvPPtUjM6yMHGCWxkjrxUOEkwq/MTyDnFSkSNbvMigpEAW9c/zqkO5PDambfbiZSFAYjd/IevP86ljjtn06e2ljL3Ecm5ZFwcj3/lioiscPkXisQrZBQHB7ZyPT0zTpNRg0q6S5hjcIzfMMbiOOc8dO1Axtj9ou98MceQo+ZWOCPfFT6cjNdSi5mZMJsWLOQ3+fel1SZru/geFpbaORRuJG457DPpiibRpPMN0XjKK2HCAjcD3Bz+dBI6ykS2Q2agZbDF2OTnJyM/jTUn+z3kzBRFHuHl5OSfU49qhnSGKcSoCu3G1RluTTr6FtUtHMBEUqfNuHIxn0p3GmF0gtL2S9fCLNhpGjTJI9QOvFXD5EEqXarHIdpZgWyCPcdcioTp73VsvmTbnACqS3A46Y6/SoYYCiNCgBdVJyOn+FIZdS8i1WEiNNoGCSOi/h71Vgubu2uEt0CBJX2tmXaAOgOMUlrqL6aAMFEc/Ng4OfUe9LIn9oTOVUM5AA3cfrQFx9/pC2c8spuYpQAOAeVGef19Kjthb3AWVyS65w3B4Pb6moVd42khnXAQ4JZgQT39Saj1CFLaBGjdSGGfkbIWgTHMZobrYI3MPLLIRkfSp47V78BsqpJ24JwAe2al0/WB5cQ8lZV4Ty2wTyOuPQZqG5gn0uSSN3UxDJLLkk88cUCIrJzayFXXKIPXIz25qe5U6hAFWMRAjPynJ989f0prm2lhWJFYStwW3kk+wHSq9s9xazbDGGil4UvwVxx+We9VcDRmknu7hofMUDIGTyAPbtz6mrlxaGGIKm8iPK43cMeOg/CltyzRySs6gqQRkZOew/Cq0F48t4YmlMKsvBZgFkPJ2/XinYm5paPYRC3uruV2jZlBVXADD2x+f5ms3UJfMdy8wUb8qx4yP88Vdu4pYIwWBD44HX9aNGige4k+0sgCfwyNgE+g/PpSG9Su9sYLeJtuRKm4bvQ+9RaapfUUWRITGQRuZSRzx1z+uKfrcdxdQNJbq0UinIReQAD0PscVrWUMdhZxTlsiaMsm4Yx2I/A96BPQoai0NvGwtpA4DchRwBTdOVZbETMxUnJAPB56Y+lQRILy9itXWWSKQkssbbCfQE4PGTVrXoRFshXcscDbgiHJBxyDgfnQyt0UdPiuJtcg8+4Z9PQkuqgAhvQ8g857elauorbQ5jjjmUAAwMzYyo7t3wTnriiyiSPTjcTviVjhUUABRx156/Sqen2Jn15gzNOssgdQznbwOnpjj9akl6Gv4at7X7FfTuokuYwEUy5JXPJK/59Ky7iBb67GSshUnCsSB/X+VS+IPM0tUSItCw2hgDuIYnjGBjHQ81c0y3SztHmuN0iF8eaVBb6dvWmtwSK18wltnXBJVSN4baAc9qoadZO8szysXCKNu1twI9x2q9KsdzdyLDI8ofACMoGB7D+pq9qsazWbr9rWDEYUurc4HQDj+f51S1C1zA1qdTPBFEZGm3Ah0TdkDsc9iBit68mj+zAS28PmlQ2AMYz047H3rL0RDIxnGLiIcqynIYe5HP5Uaxdfavs7tviJ/d+Wq5R/Q7s9aLDsNssGOWZ8tI7bvMJyQP7o7U6+KzJ8r5dVLbApzkHnB/KrMsTwWsWU2WyrhiBn6Z9z71DpIV7tbh0Yk7gqnIC5IxkegxSGLJC9nap56BHblQCDwemff2qvpiB9QG6JZWQB1LLlQRyc/gKk16eTUXdIQBOzqxOCcnv8AhVqBItO05IJGZRllZVTDBmPHzfieD60EEeq62+oR4+zJcPIuGkDlQp7Y69qLTUZ9LsntwQ6MAf3nXH1qjaxjzVWPYsSqSWY4B44x9fWm313DdohdUCnhQDxn2Oc5oAu2ls+oaiLiJNwV1y5OFBxwB/hU2qyWyXE1uwkN2jAHMZC568N0I+lS+H72Oy08icMckvCCvCtjjI/Csq8nm1W6VxLsYyfOynBAxzn9KB3sP0uOTTobt2UKTzk87VJ/mfao7qY3rGNGBxj5uCPp/wDWrU1G8Zt8bypOHRQcgE8d8+v41TtIRBC++JR3UAYAH59aAaKF3cC2SUK5CKAzM/y9vx+lWtL0guRdyRAtLGzdfvDHGag1C3W6VAvzs3DL0AAPP6VakV7RVViQDjjIoKKUxa6lEDkrCjbs4wcdwB6cU7UdShtLJTCGIiUkgqANvUAD86dFHJKrzyJhGJAI4JI68fiPzqA2ZupB5oVbZV3sxIBY5wFx7kjmgls0NLsoin2m4CCWRA8e07gBzjn1HNU7hnubvy5GcxA525yPyqadBYW6+UApjXgcACqltKswErgsD12tgj6GgRoXlqlvYhrfKBcgr7+v0qHS32wm62YmZ/LD5B/Ee9RKqX9wY3kaOLjJ3ZKjPOeRmrl60cOnvHCQY1I2ORggY9Pf+lAGdqPzXQXcZBnO48En9KJSFUgtghcqOpP61PpiqInllUkq20Fuh71Q1PTjfXMACEgEsWDZC8elAFmwR4pFnLMJBnYWyNoqver9rl8kTRP5ZALxAhSM5OR6+5rUuZEgiiHmeZH5ecjovt9apWzqqkykwhjzkZ/Oi+oDnJtYAqEFwx2kjIx2yKLN54IXaY5JJx8oBAqNka+vIo7cNtQbxK3zKcHkEZHOP61ZvJSm5SM54wpyAT35ouGxXU/abtZF5iXhiOm70/KrU94lxcfZ41dTv2hWGAw4Oc/nVe2iNvEECsQVLFVIByBkk9qZo0JvtRSaeXyoUBKqfXHBJ5oAs3wlsYopY1UFSWDHnIHGQenGP51FYsLy4nlkx5zcsGbAHPYdfemX8zz+XEGJVcqMNkYPoPrSojWsTFArylTgHscZ5oHYaZfM1BogFYLgHHUe9T3bfZoWBdEQYJzwSO2KboyG5hNzIoR5V+bAx07+1MVzJeFAQ5XnjmgLE1pBDZ2bpGqqHYuzKMH8T3+pqpGQ8qscYI+UYxxmptTaMRwJHkOSCwB4JHtU1qtuhDsjuyDgEgDPuaAexVnb7TcwxRhg5O5iTwfYmrmoSz29isGVQAjYSMgetQWsTLJ5rjbFu5YjODnikmll1tgomGYmO15AWUHPORQCCxzYs4nJZ3U/Mw6Z9BVjS7FhavctcRvKrnYVUgBfTv0/Kq1/MxuYbURqZWwTMOFwanmkfT7Q+RIGdgY2RW5I7nHpzQISy8u4upJNiyMMgZGQW7n8qZJ5Et6UVQSgBfkEbqBGbOx3RuRKThx26djRpbQQrLM8Yd3AIIOR+NA0LeyIG2kkBcchs/T2qB5cNES2Rzg9CPaprNoZJJRK6xBl/jXJGD2qtYquo6kYIcyKhJdtuFx6A0DY++mkWRNpAJ5IIPIPv61JLdtJDFHyxXgY5GD2xUd7EZL8gKI41/hPJo+zMH4cRJ/tsAcfypWFYj2EKWzglsHPT86hP7xnHbjOecil3ELgDeM8c5HX1pAwMzZUBdudw6CnYSY2WI7U2kljwc8AegFNff5SbjgAkjnJxU0fIJzg+pGeajuI9wLEAhueBgflQAg3MgCkgj88VGEy6jkEHoT/AI1KrBdu3kHqfwo4UjoDz15NSWUr+PbgglQe7dD64qhNhQFT3P41YvpmZ+SSPywPSqjn5sMCB1BqWOwgIyDljSODycZzzk0mzg9AR2605TkADp6/0pDAycAqSD6UDDZ559abkAkYIJz16U7zCCQe+MGgBN2FI7g44pMHcAOMdqH+Unux9+ooGCAckk0AOAVSDkkdfakViTgc4549aZuO44PB7jpTmB5IOD37UASHc2MZWkUEk5GQBk54pV6ZwTx3NCgO2OgPbNAAo3N2AwKcx2qVBO0nJz3xSFVOMEr7Y5NDnaevA4560ACnIB7e3NPj5yxGCR0bjBpiHkDBwPSn7sk8AjvmgBIzuVhkk8c+lOjJQA8gep61Gj5Lfwnp9aVGLMASSenPSgXUm+0eaTkEDpkc1Gu45BbAPtxipAVAA4GecjkUkRAIBAOe460DALgjGWAPQEjikTCMQTn3p+4rIRnAB6AYNDDewIIIBPHfFAbAhIJALAE9B/WmugbKsMjrntT+N6jkA9h0/Gl8slyOideKAHbUTDFSwPGD2NMmJIjGMHo2KR0PHAIJwOenFSFQFGMlQMc//roJGEYwecex61IwbaSAcdccjFDxjZxgkY5oy5hAJCgcc8mgCPcGAYcIR36VMQXttgyADnvkio0hCwHacjjg+lSQlig+UjIyQaAGgqARzgYz3FPRA+/gAE546imIC7SDGAOfen2+SrsFOfXPNAEca8MdhVRwOeKdbYUkkBhnOMUbQDzznqR0p8IHmHGRgEc8j2oGgOBk55/KmW8oEr5AIIwD17YzUgG5ircYxgUmwIwK5JzzuOadinqRSSYkGORgcdaUE+aOx65PTikKEykZBbqMelPdFEqDOCOueRikTdobdYMyNuAY5zxzmo5F81kEnzhSMMeMe9SsoEgZ8HB/CldlCklWDduRihq+4NXN+PxnqdjbRwW9wQic4diTnpnP0FaGn/EbUtOiuUghjRm+ZCHcLu7v1zu4ya5BecMc8HqanlYiFRwCy5bHeuf2EG72MHRg9WjYbxrqkQLxsIpnBJlVcHJ6jqOtW9A+IdxpmpxRX4ebTHBDGI7TESfmbnqc4/pXM/vDATsJBwoPYevNVhHlR5jZG77uMmh0YPoNU4rY/S/9mv8AaNt7bS9K0vVGW90Zl8iGbd5oZAON3ZSTx6e/NXv2jfgp4MvFu/EegajHpN2IhcFVk+Ut6kZ4xkjj1r83/C3iW98JY/s9pZVO4eXJKdqk9CAOP896978MftAafffBbVtP1sSza7DG9uJZW/1hJyDnqcZ6fTqKzamlyvVHNiY80bJE+gWejaJDFPp1u8eoxzrc+fdIS4w2SwPcDHr3965z9oTwTqknidPG0sE0ltqci20ly4AiZlQDC85BAXoR261S8I+KJfFHh+9sdIsp7ie1WISyTSj90OjsBk8HB4HQdq+1PhP4m8LfEvwK3w68RQRiynVo7e48xA2WyS6NkngKOcfWuXDU1Ks4ydjw5VatB6dOh+a13aq15HHIwRkJ+Xd0HTkUt+4DIyOrqTghRg4r339or9mGf4LPLdxXBubWMtJFd7FETKSWEOc7i+CDnAxk14BOhAG9QgYb155I9R3r1LuMuRnuYXEqvFMhlhVYwyhg/qQCPyqSdFWFP3rMQuSG4xTLlMojIC4GDjoc55pbqTKBCpGQDyADzzVHbcQqQhbgZH50yJRHb7gCWJ+72NTKq+UOhzycdc1GELxKAWJzk+mKBkkchSEIvA5I+neq8E6ukh3FCOmOuc1LDIEJZTgjOCKjt4VOQ3OeM5x+dO4D4XdnY5yD1bPWkt9xuymMDGQB04ptswEsodSVV/lK+n0p8Ic3aSRyEkjaFHUnPWncdrjJAkk4YsQ2CVGOcUlw67wGOSOcA9/epLtljuTG5YEHDZAJFV5GDOoHzHPXpTC5IGDRgMCO+c80xssCuGOfXrSXTkCMEY5xnvTZOM4DgnnOcg/Sp3GSLu3r3IHQ+lTRxjaSQEJzwOmagJ2r12kDOKDKWQDJUcZxxR0EhyAAEcHmkhG/fnA288nrTEGFbGeeck5pVQ7eSQT+tILj3OLkswIJ7HjAxTfOzMAegGPrTl5JkYFhjAB55qHYS7EkqcdOlA0SbWaU4IOOcjt9aJtyhCHwBjPFPjK7lw3bv1pWAMqLjOcj1OPpQBFKyySAjJXAHPApG5V+ACPwokUJIyhWBB+gpJV2Rgjn6fzoJFZgyjAIHv2NOPyqFPTsR0PvTfmEQztAOR75qRnAQAknb0HWnYCogYEkYYHkA8D/ADinL8ztyAvXHrTuFTjO0/jzRBjB4BOfrzSK2IQh3sTwCOp5qSDh22EruGCw4I9/rTggGOC3OSRnNLF91iuSQehPvT9STU07xDqEFhNZm6Z7f7u0DBIx39c1jIVWV9iqoPZVwMfTpUwbezDLevy9DSxxrlzglR6cVChFCslsQ2s8ml3Ikt5JYXZl3NDIVIG7tj/PWvoDwRIviHXlMFzFCLpAAoGN2BjA9xyc18+uokcgHIPYnI+laHh7xHe+Gb2J7OV44Ym3hA2Mf3gO4yCc4rkr0eZNxOatS5ldbnrXxhsJ9Z8YW0euMsixW6W3mhSgQgkgqT9fpWd4N8LWGote2l9iURkFSj7QI8/fHuOBXqvgj41eFtdtzHrEa6hc28YlA8ohzgfdz0bBx+dcR4v8XadD4fivNGjfT7q81CUX8EgBCRdVUdwT1wB3FclPmSsjzL1ab5S54Q+CGk+IbPxheXV3JNPp0W+xZWADnaSBs74yOc/liuD+Jfw5h8Ja+9nZX5lh+zRTBrtNp3k4ZSePbk4qwnxFtRrdpc+fII4ozAyRKV3g8AN2zz39q9Pg8YWWvaU0euwpfQyL5fmwpiVVPZjk5I9vyrb2k0b81WC5j5xm0y/t18o2qifcAOflx65/Wte88IXceli7EaTROuCFblfqa9m+IPgrQtBk0gWlw1zBPHshXeWYsRk7h7DAH8qy/D2gWNj9sivd1tbQ2jzsjMT+93fLjnoAPf8ACtFXkjeniJSsrHhso2xHhlIPQ5FNi+ZCGGCe471XiuWntnklkMxeRjwCdvP8uKmj2mIknBznPPSu1O6uegnoOwWAxjjgg1GOg525zx2qdFxEXUB0BwMn1FMCtIrhQMA4y3T86qwXCMbAWwGB49/xpoGZSeAc5wOKfGuQRjJznAOBSrgSEDkk9e1IGyInMpDblU8qMZH5+lPxmQk8EAHOQBTt5UnjjoMdhTfNBYl0JBGByMj0oEESkyBuMYOe3PahXAYhgHIGO+BUkA+Xtn0zTUwHfPJ4PFANgsSiVWaNjgY4PApskYy2MjHryM1LGWDE9ARkY6UiH5jggk9ScHJoAgT95szgt056VIY/nBAP/ASARSRAGUk87eu3ihQrMAUIHrnAoAam3zFBBznH0p9zgMA2RjjB6imLuMh2EAqT1GamKFblXLLKBztOabArO7TBQpweMkc9DVq8jcKpYMowCQevTrSTxoZOQYs5J2849MfhUt1tEoVZ5JFAABdQP8aEBUl/dqOpU9Oxp7Rt9nU7lAJIxtJIqa9OIU+VSPUHnIpskqi2G2Mlh1C4GTQx2uVpLd4rYSOrGNjjd15pnlAIMbixPGKtySwmzRVmYyHlo24I9xVRlIhOSQRk4HHNIEhIYf3rOSQynnPBqZ5Cc71Ug8A85+v1psDloyXXzAT/ABdfrRJDgnJIFA7kL7Qe+D3Pao8MeMjA/lTmxwNx3HHHQ4oIAAOc44znJoAAxUgnDDPpzTC4yQBn3HpSFCQ7HoexoOOArZz+BoAb0LdT+PWkTgnuPTvRuAAPUHr604jgY5BoAYOVORgA5B6EUrHCnsOOe9GfmAYYI4HcGk2hjwSPfOaAGADOep6kA5qVAwBAABAzgnHFKEwCQ2M9u+KcoVcjGT7UALCWBGQQevAyKk4JHcEZyOOaFIZvTHSkfBOMk984yaAHRFQT1I9QMf1pSSWAOQPbrTYznIDZ9M9MVIqqZcM7KOuQM4PpQK4sYbHTeBzz1qRN7k7FZgACfTFMPLtycDAPbNOHQDJxzz0P0p9BEvl7iBjJOCaJ1EmNoyffg0R73Plp8xPTsfzpPnVQwBPHOecUikPKFUVWJA6gBsg/hT4F5VpBkLxgHB9hUYaMkMwJJ5xmplIZg+SOwB6Ypp2B6Auwu27IYHJTHGKmGBtccD0AOai8zzXiyAoTIyowW6nnjNSCYHcVGRn7vQLVEiqRNK3ylBGQMnHPfj25x+dOSQmUA5VeeScdP8aiDuJEJ3Im7JyOv0NOlw2CDkE4AHIx600BLMqywoZHkRC3CgY3AelBRPMyhPlgY2kYI+nNOyzhPNcSLGCAm3gHHUUjRbmBOVTAzjrnikwFBLBQpCIBjIxSDGR15x1HWnNvIRDsKKNqsoxnucn+pqLyy2CjYIJ4IyBTW4kSgYyx5HQAcn8qhePywyxpkE5BbIIqaBSd77jgtkAjjpyM1HJIY5w+7I5CjsB3oYWInDvE7YAGefc/SqthOLS6WSSISJuDFT0PtV2RlgTez5hZsMfT0z/jVK5UFiFUlDyMnPGe9ZgkXGmV2fysrFI5xEMY5OahgiV3dMspTI5GecdqhiiGBgFAnG5Rkir0ZRANpJJwQ+M00Pcr7QFCkEgcZxn8TUvlr9nOBwueAcY9Md6Uxvg4ZlABJGMhj/k1G5BdXLZYj5hgg5FUNK4sSfvldudyn5OnPr+FTxWkgYwLKqGXj5iAMf8A1qrtIouAUBxycnpz1/8A1VI0kjSpIGAI4z14FA7Eq2bhri3kId1GWXqMe1RzDbEd2S2BglR/hRM4WVLppd4kB3EdR9aeLgpMkqgSruyA3Qgf0oDYmspjdMyEfOFwGJGMYqMJMXEQmMYb5VBbIx9O9E6hminW3EY6sewPoKdOVaQyIzGI8jIwR69/WgTJbe9tUklt7hJUmXpOhyD7Y461XaT7HM622RDIfuZIODzg+1NuHWWTz1iG4qo5OAff61HeTbkVoEDOMZIbORnr9KBFxYLqGc5KFGGWPcVFcpItwoRwsAB8xlIO70H4/wBKIUl1K3lhaURFlyGI5z/ntSJZx2QZZWyr9xyD68UASxXltcWs4kXbLkKoYcE8YI/KqCNLAxSRDEASOe47GrNxFHbIEjCSk4O7k/4VHvkvpBGzEsy7VOMkexNK9x2LMGmJqEJlkvTFIBkIpGWHSqrKkJMUiiVBwQTwTmkET2UxAcMFPLJyMelT3FxZTWztGzJchwoVgSGJ79OucUxFeaB5MSW1u6qBgmMjA9vWnLemWJVkmaRwMfNxgj0psd5cQKFClCeDg4IqaPSRcjLTohC7m3HPH+JoAYl1JbSxzwgB0BOdu4ZPr+FXoBJfWLmMKWTBfJA4PcD2x/KqtleoES3aItE5yGCgEMBxnvj2qLbcWV2ptwTAT8wHBFA7mtcW720JdZVkIP3EOSfxzVnS7T/RDd3TKXOQq7/mU9iQPT8KhUTM4jkKEdmDZGPTNSXaLp8G1NrySfMxU5Of89au5CGaneSJ5W2RTAB8xkOAOOxzUka2z28Eke6eSXO1GI2Z/hbPpyKraNaLq5Je48pYpAfNUAgEHofY9DirOqSNHOqxyKUI+YqAvPtSHcj0pJZYC9zlSi4mCtkDnGc9cEVY1+FrVkaOSOW1hXdGoblc9sfiangtjLosZZhI8rFd7OFBH93HU/Ws6AG51GdJCkSBBgD5g2Ox9j7UXsS2XdHTfYi7djFdNggDkKPQH196fYW6XOqJvn2wRkl0C5Dj2Pr71T1C9kuXKLGqwlVVY4+AMdePSrb28EOjRQkRl3bduDZZMYwKCki1r/lyXQWJUUlAQEGV29ifQ+xpliiw2LyRqjznhVJxtB/iP05496paaUW5kUqSjYZmxk56cfl/KrF0I2muZM+TbxthXBJGMZAJpWBlGCD7Vqlv9oIhhlUuXV9wCA4Bx169a1NeSPeq2kg+SMLuHAdsc+9R2SxW2mxyLtLtGYhOVICp1wo9+tZ9tFJO5jjPms5+VmI5H8qbuJFjSpFsoAryMZHO1twzke549eg9Kp3ks1/dwKbloljOI1jUAAe4x9afdqIkd5soF5byxkD1/Kp/D4jSweRbdXLqSsjj5gvZs0FGpqt7BbBhBEApjAEkQABYjkkeueMVn6HaxxwrLdt9oIJVWd8Be5wM9ckdRWbc3c8l6iRiOWA4aQMxH0I61cmfyYyyY3bTtB5BPvTeoCa3c+YRHH5iWzbTIN25i2eNoA6d61Ly5jTTEiidQkCgyS/KCST3798VT0YRm0uZdyBy2NhYFlx3x19OayNaaKS7Zn2hGZMgnA+v19qTE9C9pd3EuozyzyvNAUUDgkKMk8Hjrjpmo9SvDdMJlIjeVtzbgcD04qeQQQxRRo6BFQAGPkEHt9eehpNJt0kupxJJGI4nwrv/ABe4HP8ASgkeJVs/JijmEcTqsZLclvU4/A4/CqmlziXUQIU3Jgqm5MYAPPHTP50usQxLcP5eVkLEhVOV6dqdbXkkMciNEbYjA3DjeMZOD1+v40AS3t39olCMQThvmUYJwOMDH8qZbxi2tmafeJAo2BRyee9RaayLrEE0spCIS+88FcDtUuoX8MsRKSGVpPusy4JX396dwKkUjz3ELqWCZ7c/rWnLqJWR5JNoYAFQc4PuaoWs4todycI2DkcA0XES3k+2GRpIkOSTwRnkcfjSuAsLOkTzIHdFbHmNzjn1qAzz6oQiq0ZDbWncgAL16dT6DiprmULbhBkYztB4FNsFZUdmXcSMlemPpQgLl6v2TR0kMzzC3ZgXlflgcYwvHp2FVdO02XUbczSkoEw2SxUAj+f0qpfz/wBpzxwMwjt1YKzrggk9z+eOK0bm/wDJ0+KJWQRJkY5yBnrjpz9aAKVwJJn2hiULYyCOmKl1COLTtKgCFYpJZCsb9WYjtjp274p2lxJcRsQfLRvm3Hg5NQt5S30lrvDyxclgcqPagdh1pFFbrhiC8gyxAxk1WuW86RFR90UfLCTqR2/WreoqIIgygvuGFA4JOORTLeEwKRLG0cjcHzFBIBoELOyraRjohyf6dKfpfzQgkMrFzh244HI5qrcr+9SAnzEUkkAAgc8YqS5n8uIoSA+3aCecUAJcSMJzGvzjgt3FEs0UkG1QzuOBxg+/5U20DQKJdpLD5Qx5X3OPWqsEMr3bMuZRyNqZyfXv+lFikXbKdtPiBdn2NxuHX3//AFUo3X92FgQtEB99hyfT2pl5cq0MduoUlOCByck96I2fTLOOWd1aM5UFjjJ6cD8aAZDLcSLcSQx8OQVJIzjjnFSxxjRLZXQhgSH2qOAfcfzqBLdpLgThQmQSrBjn8RTjPNLI1v8AKQxB3N369P6/hQSPtUW4mDqQI2yevQk+vpURDtfpFuO3cd3OR7c/1qV4DbQFIyqlQTgkc/jU2nWsYiEs2Wc5IIOQBQG4X0xt49kT4DLtG3OP85qK1iFqsRaXErKdxTGCMcfrTGyblguDAOjHqCOox6Ul2pkK7eSvQDjFBSZDbzo16HkG5Fyu0dc+1WLuJbvZHCDhvvZIJFPEsX2cJIAigEnIwSf5+1RRlYFLOWIPfd0GKBlr7etjatFGwJkBT5Rkrn/63eizuDpdgBCNzjILMAcgj+dUsi92vE20LnjHf3omuTLH5eMEdWHQ0EE9oj3FyZC5M2MBRyB34plwr3OoRQsAhZwMMMAHvn2qOKZ7P50G7IIwTgZPeryriAy5w5Xhj/CaCrDNVLW9yLWJkBZ8soP8I7j603Vp0j0tFgIM7KQwPAFM07ypGaa5BEjcDGCdue59ajtpIZdSdgspgGAqtwTj0Pv3PtQFiw8ghsmdUJyFDEr8xOO3cVJaxJa2xkc4bqXA5GfQZ7VHPKJMxqFRxzjdye3T/Co9Ru5GsFs4k8yeTksRgKR05980A2SwCRrd3kILq2QxPzEdv6U2NJHt3eY7xuO1kPf19adcQPb26CQlHZRwRjdnpz6VXLyG0eHAI5KnngnqR/8AXoC4s8AVAu0AnkMTzVMuEcDdz0xVyZi7R7hhwADnjOKrMQzBsgknAxU3JBnEeBjIYY5570O2I1G7A5PNRH5sl24HQdqesilwMkqM59e1A0R7xtzk7vTHH1prvhAWJye/rS9WJ5B69ODUd04EYwq5we/51LKM+d9zbeSvIweai7joD+YpXIOMDBA64waEwo9T69qRRGynd159PanLwODkDjFI6ZYkc579sUu0qQOo9BQAjYPGCSCcmkz/ABDn1FPyQR3B7HihkyBjIBzkUANIOC3A9scU5VC8Hgn/ADigqNoHf1FJg5AzgUAN3YJ6YBAwKdsGCc4z6UKQWGM5HY9KUjOTwSO3rQAoHJ4JA7dqQBeOeR+tG4jg8KfWlAyoycAZ68c0AJjPfJ9KlO1Mcc+tNj/1fPJqMkHAwQvJHegBwJyCMAEnvkU4fMG6Z9qcF6dCO+aayqGIBwD+lAAAO3BPPNPX5RyAp9uv40inBBAyR+Bo4MnqP5UBoLz5hBIAHanRgMwAUE5HB4GKYflfrgn+VDOySEDO04OKAHvuWUkADv7CowG3jkgcHin5ZnIJJGM88U4nkHoCB7GgTEJKupPy98U+RiGTk4AOOaZJztGeCMgjnJ9KHhKBRyWPPPSgQ8FSAxOT6DinjDAckD0zTWX5EwAQRz600kFgRkDH5UASu26M9ARj64oVhJBkkk8jgfrTVGUPJYHPPeiOVQj7mYBhwNuc/jQACUiIqB3zk9sU63bcpAyCc/TNLEu6MsMEdwTzikiRdjksQOcKOCPrQARFgSwwe2cZPSpI3wSOuefY+1Nt8lTjg4wcnFNVfm9cdz3oAWNi24cbeOM9KWFcSEkkr9M0Ac4YhCR75PtTo1BkODjHGBTuNBJg3BYEgN19qTcu8gMQT/EafI6LIc8jHXFIG/0hScOCOQvFNDbEbBdcYUYGCep45pHVlZCyMhY8k9zT3U/KWUqSAQD3FEkrPsG4iQdAxyMe1JibInf5wCWA9B0olgJjDBWcZzjHGf8AGpZtqgsELHrgnnNOmIkVCCcLzgZ/WkFyFH81kjQAs3y7M4PWtDUbX7PK0RTaV4zzVSRB5ZONp6gjgjmpnlaaM5YknnBOe1AyBAEQqCSfXrSCLbGe565PNKGZUJzgrxkdcU2OYgH0I6f1oJ3AJ8jLuIJ/iHXFSx4RB8xBHAIJI/ECoombAAGAOMmmbthwoYAsRxSsKx0HgPxtqPw48TDWNOdXgZQlzbScCaPjK4/DIPUe9e/aL4r0e91TSda8K3klrFcMXuLK0k2zW8nJIyMYU9CPoRXzDHhGJIBPBBPJq1Z6lNpVwJrZ2hkBzvi4PPr7df1xXLUo80uaO5wYjCxrSUtmffPjv4kS/FX4N3eg3721zrkEhjZWm3NHEepY8k4AGDivlPxP4FGni7VSW+xxKxJUgRqVyAWwBwB1z39apfCzxPJqWqrp9zIYZI5TLLdhSd4znaTn8Bntmvrv4IeDvCPxY0bUYtevU82RWi8o3BU7NxAOQSOQOCPfmsKUZzrqMmcDTw8/dPgaG5aZFeJt/PBOQcZp9zvkQyspIBxuJzXtn7UPwLtvgp4r0vTNKvTdQXwaZUfIMaZ5UHjI59Oxrxm502W1ZfNBKtzGcZBHfPOK9OSUJONz1aVaNVXK+8pEB0Ht1FPildYwEcKehPc+tOlANqzY3KOSB1+vrTfLEMaE4Idc5HNI6iNDwylgPfPOaVcjpzznPao4zhc4yD0zwRzT7VwwcGPJPRt2MY9un50CuEbMNxwN5JPsRS20skM4KHYynOe+abkxlzgseOB6UR7WeUglWIAVWOO/r0oGExaW5kkZmZ2PzA8VEqfOCAQc9D0pQriQ7SCRxg9aIss6/KSenH+etNDsTSuMqGC5UYPcH3qMnJAVeOoye3vUlwnl47hufeo/KIlHYNySTSGxLgYDEYweyjHeo0w8TjcAwYDaOTj3qW4QYO1jgnqfTNMG5QwDIQxAyFx09Pf3p2JHFWCngggdTwKRABGc8D164qxPEfJTzCQcAgA5qOONvLJKllGAR1GKLFDFkCKeymmRsS/AznPJ6U6NCAMhgT2PQ0sKiR2I+UHjHYUhaISPdkj+L9MU1gxmU4zsHLDg05VJbOQRkjHQ4FSKVjYAYwBgk/yoHcN+TkkktxzjFRSBmyOoBwQOaUHdJjgg+lSSq+042hsZA9/egTREdyIN2CB2/rSEAKG6MVyKWdmfJYAlh0B5psqedH5bKwGMdxkfWgLWEjUqgbBJI6U6NiUGzgcHlf61GCQu3qBgYzzUsat5J7bcdxkincQWkxUEAhju69/WkiQSM5GMbjwOM0YwgYHg8gjrQnyIccD06Gi4ApVHccgex5pI5CJH2/KDjOT1/KhcvjK5FIgDMeCABjikA2SPa+B82KYij7QzDcRwcGpSoZjg4PvTUX5nOBuP8X9aB2JrS8nsLoS2zrDKFYBiuTz6/wA62/Evir/hIo7SAW8MUSqJJXAJYyDgEHr0z1rnShWcoBuyM7ug/E06OPLEEgEDJPQHmo5FvYzcIt3aK4RvMZhIx+YMAefcDH1rd0fxld6RNHO6CVoiCm0ncTnjj29zWQ0Y3gjJB7jPBpqQb5MH7oOetDhF9CnBNWaOp1zxxJfPbuzmTy+h3HehJ42+nU9x1p2t/EDU9TUInlwR+WIv3YJJXvnJPJ9a5lohuBHHrj1poQcsCDtPQ9cd6hU472JVNR2QiKqwEJhArHCgc803zNkYYEgnIzUzAxopwrhjyD/WkfMkKqgGFOcE4AHc1sixyE+UpABweCDyePrTVQqpGDg89cjNPI8tF2qMDPQ5pApIIOSDxmgdh0JMcZDAgk857UxGVpmG8KoPOBkmpIs/Z8dVGeT1zTUw8W0DJByPXFOwWFRfkbHIBPB4OaGHm4OMAD8OO1LCC0R+XJ54PP41HCx+fDlR0OeOKQWHJGsZZuSAecHg0vlbicEAE8Z5Ip0RKIVG3aeSPTn/AD+dNVGZThAwJPJ7UCCKBwWI5A4JHIFNhj2SSKy8DjuADT4htRwpYAgAgHAIB9Kahd3YkiIbiNrc5HbHFOwC26q4lP3CDj0JFIScn+ILg4PoD9aLfDSkKQ4HcdM0oixJ8w464WkAIFeYFuhzwOCailkAYhHUsvGAc1NHGPPQghyMnGDg0txtBBZVyxwQBk9aAIYw7TRl23HIJx3qa9Vd4CZZGxn5cHOee9RscXAULsO4deBj8/SpZZQwBLnrxjtTY0QzQcEbiQfukelIXZI1QkEZyD0PQUXDsPlXAHqpyTVfJ2jGTjqSaQyR3DJwCCO/emyscAMeDx70jyAKQcL2GaiPLDtjn/61AXJYN0ZyrDA7eopZiZcsx2r6LycVJuUxDKgHrkHHFN3DYMYA6ccfjQC8yuzbCSOQRjkZxTVUuATkfoKdI+MKM/0pBJ8qgnAHAyKAGDIBK9RxTQ5CqeD6gVKFxyGODUZUDI5IB47ZoAABuPoPwpcdOgAP1pzABeOfc00ncAAScYOc4oARhwSMZH5ikZfcZ46etBA4OSVPfvUipkEnk0AJGMcA4OCDSqVyOSB1yBS4G4dcgnI6cUkisMHjBOdo9KAFRsEnjHp1zSoM8jkHnjqKFU4AxgZzkdaVExGRyCfyoAft3E9Qe1EWMBeSxPU9vemxv8x79ieuKeOh4KuOetBJNH8rMuck85HI/Cl2bGLMSSPTkGo4QMMAAw6Zbgj+lKXVcHk5OCB1/OgCY7W5U7T3HBNOX5oyOxB571EuVc5GFGMEnnFTKzYx90nuOlBQqKFYKoz79MUpXyw53EvkBV68d6AueQCByN46A05VDjPIPTIPWqSF1EiUeaDISrAZC9/SnkB7gspZEYdRzj8aDGPLy5IZeBnrj0NCvvARuB6e9MGhyRHBJO4gHk/z9KsRSHB3A49SOM+1Vw2AF5PJyO4qRYyoLlyB0CZB79+9NOwkiZIvJLFlDgnnBGKWSTa4LAiMjhV6+1Cny2TeMIQcflx+tNl4UIzZYZ+VeRTbTBoduBjkxgfMAo6EjHJzioniKKckkgkErnBNSiFhGm5yVb+D0pmVEvloCGY7lQDgjHJP0zSuhWGKHjBOGUMCdp6ZFRPB5isxZQQQQG5Jz6VaEuXKkZYduD1FViGj/iJ5PGMnFMY4KYJJFlkWSE8KqDjP16fjUIQqrIflUntz+GackW1wx5Vuw4wadho5Crs3lOcjpx+NTYbInhMbHAIVscmomzHgMQB27jFWzCWA54B49TVaZWDDPVeB1pNEomtPNeEB5H8sEkrnIX0xQ8APAfA7kHFLaOVUqGYlskliD+FTPGVQspUFvbkfhTKRCAm0LHtBDDJPXP16VbjtpR5YkKRiT7rFgQSKqDegLEKQOMEZFN/ezQMhOGzwy8cdyB60DLUMEMkhhaQbyDgMMLnvz0pdNuYfLu7Y27kgFYygBJYYIwfTtVdVxsOS2zhh3PHNS3c0RaCeGMJGgCnZyxGen60AMiimkkMI3BscLIMkc4OenPFWdLtBcPdw3sjRvESEER5fjoKi1FzfXTzw5JHGSMHt15xVZbJ5yskjhCp4AOOfzzQJFg240uM28zBwuBuZtxPpn86Wa7itY/KiVGbsduPqelLcWcbIGMqux2kIM5FQSOmwELznaf6mgWw6dZbZleNSEOCygEBufwP409LeW4gMzuFcsVCDq2PQe1Kmryxt9l2L9nIwWPLe3+NQSo+77zxg8gAYyP8APcUmA2KQWswLqH2nOGOadMJb2aV4Y1T5SzKnAH0pgMTREDJk6EnvTFmltmQg7CQMkHg88/WkiiSCeC3QKQzyYy5PAB7YpRNHFKDF84ODnGRmo9sLEnJDM3GDxSNKI9yBASeAxOefQVSEy5Osl9mWRlVzwMsASR6j6VBA7Q3ZjdTISMYHIBHpUU1q0UUciyqQfvAjBHrzVyNYSMDBdclWHP60IQ6/wyhra2Mc5KhnRcjHqT7ZNWo7r7VDFFdMqHBHmsuCy9Ofx9Kis5bhLuVHRREyAYU5zn1/wqKTTZrdjKmRCpOQxz16Y/nVDRqaTBb6lpst/Ndi2ULuj4AJ2+x79BVXfM16AkSyQufmZmwUX1Bq5NAn2NopF3RKCSp5Oev+FVdIJuYnaWIIygny2bA9qDM0XtFgtEWCdxbsvMYAXaegOaoaVZiS5KF3ZF4kkkO48c9cflTL69kjnitkOyN3GVUduta97s0u1As2LSEN5qyY2sfUH2z3oE2UdYZ0kItGJhVsJExACg9cHGamGl/Z7NnmljDlfkIYEv2zj86r6SX1KUwSyLwpBDNxn0+tGp21zkoskcBQYxMpYtjoP6UFJXI7CH7TdhFLEdAFXI7cnn0zUt8jwQSgDJUcLnOa2NNsTa6bFOZEEkgJyOBkdR9fasS3xeawqvKsaMwbeOAM+3vRfUexcsbWS30fz55Ah6IG4Zj6fQetZqxm/wBRMEkmATuAHAB9D2J9M1NrUqm4eZGaGIfdUsWJ+nPf29atPokUE8ksV8u8xoQHXIz1PPr/APWoFe5HqqNZQxShwQy/KS2VA78VJamCXRYWMkZus4aRRkAnp9fTHvWdaW8eqXzCbLLtyUzhSQefbt1qzqNz5bssS+VGMEIrZz9fwoGmFh5o1JY3lWSJ8B4sYD/Q+n1FT6zdFmdoyYGbHCH5QvTH4/So7CIW9q9xLl5y+FYNj5fTHqM+tUsJPeIskgUMfkDnA98nPSn0BssaYsqsJ2zjkliO3+TVaeSQSkDlHbBXoQO2D6VoX8iRO62hCBV2qS25ScdaradbRw2aNK63crZDM2Rg9OBR0BDryOBbZIomJfGWIbA/E+3pUFqEkkcu4IHJ3cAnPApb6y8m5gjBZIWUE5HOMckc+vSn6hHCsRS2MgUc724OfX65pWBoinlLXUXRoZORtOCT9Kv3zQQuAGCxPHv+QZ289/f2rN0ZllQpMS7ruUDdzntk/rVa8WeCQxIweNW2NluSfrQrhY09I8keYznCqcqrjJb268cUagBJbrIHwAxBUHPHbA+tRTSxLFCIxtCqFJB5J9TVWzJN2waYSIBncv3Qe+KCS7ZJHLCVAVXLH7xw3Az+tUg8E1wVkc5BxsIwc1avZI/IiMa5l5DEDPHY4/Ormi31smnWxdFIVmLtcx4fOSAcen1oKsZt0yMiRkbghO0AYPTr1p1rOtnaS/MA0vV24wM1CVFtcsx3PGxz2O0f4VYubiORljihUqiA4XnOO55/E0mS0RzA3QBI3EYKlcAE/T601tQFm6I0hUspGNuS3Y0tvOdokZWIIzzwcf8A1qdfML2RGjiwsYUb16cD+ZoQ0h9htYO/lMyAE4BwRiqsYGqSGFkCbmwVbGMcYNW2v2RGUKRJwA44J+o+lQKskWJCwJAyfYf40yifUTJZRAwKX3cDkAA+9GkWSeVPdSKGVUxljgsx4Hvx/SozI2qr5SuE2NnI6+4x70uqwtpvlJFIHjKgy54Ib069vUUEBbTebdhjtdo8EKzYAPfArT1bUBNbjEQO3IZiMEEjgfh2rMtrH9wZRInmsTgAYIH1zVeJmmmaB3CYGctwG9Px60AWtJjigjYSsS+3G5uScepqo8j3t+8wQeUGADjktjr27GlyGniiLj5yQQck4x1q7bytaqEjcIvTLpuGCeePwouOxBcTiWYrDtLjkr0GakhmNgjlkRnccyDIIB9OccU2F44J3kLb1PIJj6nPp6VE92dUuUt2aQIHBJZflHPb3+lTcErjAJGJlkPU/iPc1HLGs8nz4fBBUMMjPqP8av3FwLVRBJEXJJGB8rfX8Kit7MTQzTsufLXKgjJJzjH/ANenqUMINuyEkEdRj096iS1Mkz3DybUQYUepPtToy04IZSMNwFPai4lMKA4zHjg0JCaGed9puVgOTF1z2znpWjqAjsrBWiYl1BXbnIB+v+frVaCyjjiDhgDKcnHb8agkYyyLvbcikgDt/n3pisT2cnlwh3K5ByQwzmorWfM5kP3RggkdSD0qOcsYwkJAG4Ft2SBg9fyp8zKICFYbzx9OnUZ6elBQ+6l+1zmVUCqc5OMc1DOw8tFByzcABuakicxQAuMAjGQCRVe3jb7VJcgEBMEHrgii4FqOH+zrF525DEjk5JPsOuenPvTTGrRxTYID8mMDp+NNnkk1BgpO4dMk5/yKrsknmCCQEqvBYHp9DRcC5D5cpbJwqkHZ3/PpTLq5G4wKSAxypPJxTLgrFZEJtEpbAzk8cZ/OmqVmRZCMuQVHGCB9KLgLdTJAAucnp8o5NTpLHboV2YYryDxt9+v6VUsFjMokkLFVORuzikuZBc3LPFkoTkkdxSuBoWEqxzu7gKSuMtyR3AqG1MguhMQFQvn1Bx1P5VHJMjMEQMcDjIGfTk057gxQhMHPcmkJol1K4l1K8EuQoAwMAkDHtTCryTBUfIBwOw+tV48qilsY9BwRVw3BCkYUJ2HcH3/xqiQO/ezPg8Y9c1RZtoCggIW3AZAz7k1ONsceZNzF2JJOSB2GBTobdAyLtBHoeCaAKAlJDnawQHG4cinLtySVOPXjkVMr+U80Qxtxkg9Oox+NNm5bg4A4AA9qmw9hVAVRjkD16VTvEKg4wFPp1q0HKk5AGOSMZxxVSWbzMjAwT1+lSxplE9mJwPTGKZzn5cgVMxxk4BHr178Uzrg5GGHI60ixh42gdCPxJpEXDE4JPr2FOk4wCATxzntTHA4wwyR2oBiNkEEnJyDinF2ySMge/ekBAyOSaXKsQADkdAeKABF3ZyeM9Qc8UpfpjnqM45pEJLAYxj06UpX5j1APPvQAiA5J5HtihgAO4I796VhgAgknoBUhbMQyMkdQKAGnBjznI4PFNIBIB4+lJksOmBilHAJGM+9ACqDuK5BTqR3oYBiACP6UMQUHRz+lND7iBnAHccCgCV8hRg4z09aDnI9e+OlNJ4wOT1JPNNlGSp7ZwcUAyTGHGTg+3WlchWYgZPr0P0pu4hgTgg5FDMNx6g+3NArhnMg6gD0pzqHlLYznH86aCBhiSSacS2VHAGOooC5Kw24OScdM80wErIMgkY70MBlccfX1okfOACQOenU0DHO4ADKc9uOlErmRVIOBnHuKjZTtByR9etPdcR+h46UAOeMrGpHH1NKYwY8AkgUnmFowDkrjv2p+fRsD09aBJAhzDnOMcZpQm6I7cArwTn3pqEmM8EjIyelOQHynxtPGcjigQsas6H5zIMfePBNSCMnA6EcYHNMjkAhwOCPTpU8JBU7hxjsaAIVUgnaCecfWmIvzsM4PPGaWJAxZsleSSD0x6VLbL8xTAGD0yBQA1SrSHjJHQN1pY1XzznCA8Ek8fWk3AXLZwB6g5/OlCI7k4yBzweM9qaGh0yCKZ1DbgD1AyPrUTtiQMTzkAYBxjH1pWfdMAwwccgdaQnfICAMDnBouD1HzZZhubcOAMdBUZcl0GQMevU1I+Wdd/wAoJzmlYL5mRkjGAe+aQhZAVZFYkqfWn4MarjAHOSR1qKfhFO7JHOO9PmkDW0W1iWBxgkk0AK7AsV4DDkelIHCZAOcjHHTNOk+aE9+2B1qEDzCOMA984FOwEsJPkDdgMD1PWkU4Qnh2xwehqW3PBjCFgFJJxkCq/lFUyM5HHrSAATOnIKkdjwM02JyrEE8jj8aW2J+bc6keg4/+vTlUZcrg89+KdgELM7MWIYKeM8npUZRgAc4yOfengnc6kAnP4GlPD4PyjGfakGhe8P67qHhbVRf2RhdinlvFOpKMv0/rXs3g3422GiahaXljv0aT7t1bQtiNwPugAEYyecj1PHNeHtw5ZXyc/KQBjApqEo5bYAZBgsAATWEqSk1Lqc9SjGb1Po7V/F8PxPuJdT1WBrsoREqyMcqP9k88HnjPeuT134XynwHd6xZma/tvtDBIwvlPGq/eyPQHPSvOdF8aXfh+dElUT2IILoQSB2yec8Z7V9hfsdeMV8V+LvDvh/xdDbjSb26kcGVsKY1jchc9wW28n0FYtS51dnl16csP70D4q/e+XLGqEuDkDaQdvfJ/wpzsDCpA3BhlT1GDX6T/ALU/7FWk+EtOn8XeFIbe909YwE0qUPK4yTuKMWxj5x8oFfBeu+A7u0vXSK1uIiWC7CmVQ45AwMcHuK1lP2cuWTNsPjPaRtUVjiI4WcEbQQq8npTLOEzF8gHa2Bt+ldPf+DdWtrOVorXzVjQyyucj5R14x2rnbWOM25dGIbOMLzx/nvWsZKWzPRhOMtmMRdrYJYDJBBFLGfnVsA4PpxTQ7LI/QKp/j5yMdqlUq+TwQBjrgDNaI0SsNBLXW5vnznIHBpWjdZgAuwZII71Gq+WYlXJHQtkk49ae0Z89mHKjnJ65/OkML6MpIi/MinoG6kUwqsmG5wrHgflUjxF54ypOQCQG6D9af5JDDK4BPQDgUDbI5vkABxk4x9KSQlogvBVSCAefr+NTzKnAxkKR+FMdIyxA3NnGSowAfT8Kq4gU71OVJwORSP8AKdxBAx93OAf/ANVLNaGJVlModSc4zyvtTZGR4SThSMbT7UwI/MyOcgHPPoaSNSC6oSxIzntinoQoHIJI7dKZDhlIYLnJ5HU+xqWrARxhgXPfpnHFOIywzyfTtUixBQyrkA5Oc5Of8ajTKTNkbwRgZ6D3osAoBLtt4J5yD2psj5YAcH1OafEV3EkZI4xmlVMAdhwB/hRYojZ1yvGT0I6UTSsrHYoAxjnqKHhYSKWwCTkYPFACSyDc2ATyeppAJhvIQLwRgEdM0+XDZYHAwcA9qSYbUJDEAYORzSyMjxBgSABnkc/jQSRIxESDbjAwT700ElDuOTnt396meJTsxgHAPqP505I/lYEEnk+31oAiVgsTsedo4zxzTIW2ElsgHsOcU5wgtmG7L7hgdcjv/ShDtAByMenSgB0Z3F2+7yBtPcUI+xyMKBjHI6VGgLbuoGc8UsQLbupHOPc0AmSo+clsHOOex9qYw3OQp5OBxwPxpsSNJkDAUdh1pyLsGdoz0J7mgoAOSOwx+NIB++VDlQ2Mt3oi/eSOCcKCT06UoAE6kMSCD97kA+1AJEUjOrEZIA9OM08qqkhlAYL0z61YMZMvzEMpHC46VFJEWAwrDcw+bqBQApYOgDIQB0JpsijygATnOTjjippY2WJm3KCWwFzjmomUkg7VOQOnH50E7C4doxhlA9xg/nTldgQqkHHGTwAKWTJQYUIBzx0+vrSSJiLfncT029fxp3KHK4a3ddhduoK9cd6jSNRCW3lG4G09cU5CEiOHABPzZyRmhzuQkoGIPU4/lQguEQKq21spnAJ5PT1zSxNvUgrk8HcO31pFclGXACn04qJFIzgEe/tTYEsbN5bZU4DFcnnIx1FJFKkcIyCDnoetLb7gSdwC849aUw5zIMOnIJ75pIAtn2LJgsQ4wc9PX16cVGznJOAQvI+tSWapJDKzo6PuwvPykd+OvpSwRxtFKUyFB5Xrj61QmMsZFUvuQgHkMDjn0pxkzMXiYAgE7s54ohPlMcKGDDHPOPpRZQQvPcG4dkBUFEQDJ9eelS0CIYG2XBdgSBwAORz7VJLMCwKqQ2Opp6W583MUpiXbtxuwCPc/hUBJEnPJ6UgY6aRnlBLAkjknmmSAgqPlbJyT7etKWUuPkBx27ZoKLkFsE+3egRG6DcOxJ7dajBUHaCC3BIzzj6VIjMZ0AOF6YJA5/GnLgTElcg9qAIZSDkngAZpkMe7LBsEfQk0XBK7j2PbqTT7NRl2YEAggEcigAc5AUAYz+VNkAUDnJoKqTghgF43HoaPL+YdCcUFJjd2456jpyOtR4ZVHQgEnBHSpdgGAWwT2x2poAUjBBHTigBgOVPQHg8c8Uu5TgjkAd+CDSuCcEDBBwAODigliWAJYng5/xoAjAJI9OlOI2E5AweMegpxHCDOAvP0oYAnqSDwD3/GgCMYXgZK9QOgHrUyjAAOBjJ/GmMuQowf6U5cDB6kDGRyKAGkEnBPt71LhmQjOCBjI61E3LHPAHUjin4Zs4OAfcGgBGbbgZJb1HIB96QMwYA5x605VZCOfbHX8acPlAHY0ASZGR0yORikUZ6gEkYOKbsxnkEkdKljGQDjk8UCsLEpXIA2lTwScCnxoXdP4iwII756cCo/MCK/zAlTjHU/WpIVLKedpH94c0CHEeWCoUllOAO1CsSAv3ycn/IpG/wBWNnCNjkcdakjby5BsJZx+FA7iQzSGJCCRE2flIxipIsOzKCcrnHHvUeSFA3HB5OeSaFB3Z3BUPBx1qkIm+USvHjfKAG4I6dBn6kU0NjDbSB6delDr5UoZF2FeNx5bHoTU0bbopRkksM8HAz70w3FRgBk5DkcgcgU+GNQxckyMecE9PwpsRwQMDJ4IbgexqRwYwoYfMOCv0oQ0idt8kZLMMYwAR0/rUQhaKUrJGyOONrAj9D60sTnAYYDg9fQU9rmYSP5jvIW4ZnJP4A/WhDADOOQQuQST0prOwVNkcbuSAGbgqO/r1/woWco5GCQeccZPP5Usg+zs4Ry8b4y2Oc9SPwPFVa5FyusmJA6/fOQfTrxg06eByQwDM56qOfxzUZDI42DBbgE85+lM3yx7Q8heQLhyenpwKECYseQQWGQT0yCc02Q+TcJFIciRSykEHge/rz0p8Si2kDsu5D3PP4inFQXIJwCcqe4+tAyxEN4ADKDgld56+wxUN1AXAZc7fQ9vWnQwM+ANqmMFiWOBgdcVNJGwUjAKEblIJIPFDAzEbbGSAGYnOM9/UVNLKUUEg5PBJ6c9qjdSsmOVAC+4FSyEvEzMCTnnHJ9jUjQ2RmislEe4F8lmzkHHQ0sN7KiowwGQ9cd6bHhCQQGYc4PIpsQ3yNk4U84PSgY9njQiRgQX7KMgH/CjckLkMRsA5LevGKTylcNE+c4zgA//AKvelvEhkSPHRQpKsDjINLcB7ah5EyK6sEchTs43A9Kl2SQ3oWVdkbgsAPvbR39KJtTW9kTegjkUbV2jHPY/gKjML3TnY3myLyRnOcjv70wGoFLrvbzE65JGc5p7RxIpkidnAOSG45qG3iDB952Fcn0OfpTIyLaVmZyVP8JbIoExsk63MayocFxkGiN5AoR23Ec5PBpzKpdmiUAMcqnYenPpTJJN2dyqrjvnGPX86Vri3EIIJxkjnOB2p5OWCLyRyCTggUyGUgsSFII6nqOKrZJctnAY9SeQKGUXRGSCwLOVbBfGRnnH581IQbooUwGPABXbk+vAqtbyIJScttPGTwBxStL5O8ocBSdrnJI/+vSQmiaORYFImUMpzuVjgUNB5Do6RM0RyVLc4pLKR7ly0uEXBwWBJPHpVu31J45QuA7p8oLLketaCJ1e51DTAIo1QR/xheckd/pimafMZZGgu5VRcfK4+ncfWq88l2jm4jkjjVmwVHTPc44oeL7VsZyHl65AwTn2qWPY257yO4unhjdWKcPjkA46E/41JJEkMEkqOAWwdpHWnDSFv2BVVkbgFSuQT6detQ37SW1zFbRxHcxxsJ7/AM6tmbYmgLFd6g11PsdYwxVGYALn09e/FGr3k7zDH7qJuC4GQPwqQW8VhEj7NkmTlGGRk/5xVXTZnvdReG6LJEoLbkHTPTj24/WkK5JJGlnZukbbJXkDEgcsfX6U2xjmvLuc3LiKKEEMHPOewqLVHWNrRgxklJKMQTheM9PwGKuQWTwQO6HYWPIBwW+poC5FeEzRRwx3BEROSB1B7GrQ0+C3sUnxmXOFlPJKgcA/jk1lqxdhuBQg4wOSPbNTGWQwHklR2JyDRYq5DbWCXk6fbEZ4w2dm7APOR+oqzqifY7jy7abKHGCTuIBGTn35xzUiJCFDs8kblDtdeQx9x+mao6XE15cyidlRA3UnHHFAlqTwWkaRCSKUKSfm39QfYVFDbefcrHIylCCdr5JPTA60lyGwBGAMKSCzYGM0gCyqjKWPfcD7UDbJ9TsvscAEdwpCsAI05A46CokmVLN4tqsXwfMb7wx1x9elQRqUcJOxKs3L4zjJ/wAKLqBIzMsLGRM4UnIJoERRLHG5yHZOrFeDntir8giigd4WYgDGWUDk9sZ69arRYMCbjg9D2/KqpjDXJAk2pjrnrjp7UXKRc0pPMQ+azFlzhm4Lc9v8Kg1GBIrgyeaxRhgp2X/69OZlxGVYgkYI7e/8qSNTI7u6RiJT8zq+GY9uKVxl6WG1NuAkxZVQN8ic5PYnPb1GazLWSO3M4KgguGUscsOMc1Z1Bo4UjMXJPRAuMkDp9etPW6t/JaOZAoIJAKgNu7AnGetNaivYgaU3TDYikjGVY4B/z7VOj25tRD5EdqSxGIyQG+vXmqNttiUYEgJwdzf4VPdrHcxKdignll6c9iKBbkGDE5IDEcncTn6VJdzi9jTfxJGwJIyD04GPrzmpDd5jG8fOoAJwfoPxpsLeZIXACg44GTk+ppblLQtWM6rjzwpBHRlySMevXFUgsjXoaJN53fcXnj0qU3LSSN8gLjjJHGPrTIneCdXjdlJ7g4IND0DoWluo3h8oxAEgkbuSp/8A1dqrW5ew3Ar5ikkrzgfj9KRpGkkLqS7gnLHnJpFnJLJIueMbj/D9O1IB7h5PmJAJ6FeT/kVFNdiAojlmbj5iOOeOamhfagYKHA42jrUMsH27fIwARTtC7skgjp+FNCuPXNjIJowA5+ZsdDx3qIzG9IMmAwGQVPB9KJZhayCJWUoAFbH8IP8AWpxaR+Ruicg7c/OMDPt/jRdkjJSIXIViYumG5PTrirENpF5Ekn3iikqSeefy6DNU0lX5A3D55GRwalnlWLDBcggj0z9KYDLJd0xmkjKAHCOcEsPb8ePwq1eFbibbGXAOC2Rj68+maihmR7RmZlUg5VGYKT9ATnP0pttcPtBSbBYk7u59iM9BRbQpEzSxl3iBiUgcFmxnA7D3plsjFVZkJJOducng0l9sa4QxIC2PmK8g8UqTiOJ/lAZlI2sAT07VIx090LyMoIyrrKTvzktnt+GKZHffZYnjLOiOcFQ2QcdKYls9vapOQQrtxhsknvn/AOvUSQx39wjSR7gmW2nkZ9aaAtpl1Mi5Qhc4Jwfp/wDWqvaRtPOBKV2YAzjP1x705pjBIyKA4PG0rkYI/HketPVWWNsEk9gOvXoPemAajE9r5aIpVGA2+pHrUUaF4wcgngbj0pLV/LIYkqwzyxxii6mZiipCXiGC2CB+NADywhyGQAbeWJySfpVeQNLKsrABc/dHA9jVy8u1nSBY1beTgg8ECoYp2UiMKCZBj5jjHvnNAEckhu0KbQQCTzzmk3tbZidSoPXPWllR7bI6t3J9ahmxICzPliMjrU7iZID9nXerbF65PIpqXK3ALBsryAR0xSIqqgaQkxEZBzx+FDK2CwUBPUDBAoGSxuC4MnzFRhQ3Sonj/eJwGiGMrux+lIreYC3JGOe5/KnM2AQTgn06/SgC1LJHNGBGpUKOg4x+vaq8TlVAdQQDzzzioIJDHICOAc89xUk0TgNIikouNxxxigCSylNq7uyK7EELkHAHbNK8oZw2N5ByxI/SoWcXCMilgcgZHBHrUgl2JtKhyeg6GqEwMjTuVCKAeMdTippHwNiHaoGCRxx/hUMTSW0gZlIJGdwbAz6ClgBBLPkLknjJNFiUicuZ0RCxAUdOoApEQmYMGJA5wemO1MjxHMbhn2HkdcD/AApsIxM7EDc+AW7t6c/nQNofOu9gQpGe44yKjGWAxyB/Een51PNN5SRIDuGCSOhGT/XrUcKFgyriND82M0FEdydiYIUv0+U5GKzdrICDxznNalwhCAJgZPOetZt1jzQV5GOQP51mw2IymCM8g56ZpgGM/KMjv2qRn3DHXHIzziopCdwHA3dj2pFDSdzY6+mOBTSm0Dqwz064qRBwM9OhP9aaPukBSBnHHpQBHgv7HnB68U4tjGSSQOR2oZhuB4HoDTSAxIKljjnjg0C2Y5WzkcAjByOopARk7jyOOKQthjnAIxgDjmjIOTjJPX2oGmHJJA5+vajllAOSeDx1oZvlOScjuKarYGRnJ4ye1AXHOpIyDkDjB4oj7DH4Y5pc5UDPB6k0KcYHBz6elAMa4+ZmIwvAwBwKepDMR2OD+NGCyEKMD1zSKuCQOhzyOKADnOMEA9h9akK8Dbzz9KYo6Z4A/PNOODjbwAc8+tAbDn+bAxjvzSbcKNvIPP4UhjOc5yaUAkD5iPagGI24YYAgD160rfNg85AzzxS7iflIyRzk9DTiAQCeMUACsZFAOC/Y0+Q7Nny4J457CmH5QCCcDsKHZtgJwAMdTyDQJokJ3qOCMY4/Gmyc4UYA9+1N3F8ZIx1z1pzJlCwyABn3oC4Ou1AQMAYGRTuNpPBPqRzTVIMZBBLDkEHNK5HlAhcE8HJz+NAIRctEcnaxGfepIkK2zLznHUU1SNhBAz+tKhPllSpPOOOMUDHRfu4ECjJ285xwafFkxnnPHFMhBCOAwYjPt/WkhZhETkgY6fjQLYfG52+oyRx0zRDl3O7BKn73Q06LA5Pz7iQQDxSWxAmfJwScdKAWooUxucFQMHqOaaoKyHPtz7UnmKJ24yc9acgBYnofXpQMjlJNySMjPfGM1IGWNgp5A/A4prHbIO5A+nPtQf8AW5yAc9DQGw6ZAJ0ZSSm3GG5prMfNHceucHpT5iUlRzkg5HWot25lPA56jrQK5NkOihlYHPBbkU+VUSMZUE+nTNMZgqjOCOmSc03zs8Mox06dR700ImG0QZwM9snn8KSFA8PzZB65x0pDJmzK4Udh2IHt/wDXpEf5AOeO4p2AniICvh8HBGBUJJMY2sChOODz9akUKF+ZiCfTgU2CMyEgAEE4BPShANgiJLkkA5JwOppo+UuDhtp6ryDU8GEaUY3EcY6VEsDSM5DeWM4+bkY9aW47BCYzKSSQO560NgOvTHHBpGjEczICCBzu70/OW5ICn0pCGkNJOAwAAzwMAUTr84+VsdAScDt0qVyrMnBVQep6n6UtxtLKScHoPSgCnfQPJHIgJIfjI5r0rwb8RBaNo4vZjZXVg2LeSB2VWGACH54yAO47152y/dAOcZIA71NhwgJXAZcjPTj/AOuKiUFK1+hlOmqi5WfYnxJ/a71gfCLSPDS6jcX00zmR5jNukeMDLMSc4ByMZ9B6V5l8P/imNW0J42ja4WIM4klnBlUE5IPAz9APSvCLyd7jLyvvdlwvYBQegqsQUWV4yVdlCgg7T+YPSuapQ9pq3qc31aNrH2d4Ss9L+K/h3XvD0U8WjarcRo1sx+V5Ez8xJBzjgjA9elfPPjL4cah4R8Qm0ewa2siTBC+8BHxkl8++BjPvVb4ReN5vDWq3U807f2izRiGRn2gxj7y59Mdcegr6I8H+PbbxhHc2viaC1uYJiwhZAGXAPQg8578muRc1B6nO4yo6o+TTAiyTBCHVGKZPTIGePXqKr2aSO0jSRgqpIAHQj1+pr6b+JXwe0XTPC1zqNhdp9iuphDpilc+VKQS+Prg189yaNPp8iQOziQAAx7cszDkkDJz1rqpYmM9GbUsVGektGZAT96G+6Qc+op//AC1JJ3Nkk/40TmSPULhZtgK8bOQw/Cm2zr9pIyGz2HNdyd9TuTuSznDgMrA8YA6/jTJJGSTaSACM8HPaifiZhkgHuByKYQg27SCR3fvQ0NMbKxKgBSQGGTx09aJH2YXcMYB3AYGKJySVCkAHoB0zTZJG2KuAD0zntSC5PJBObcsyFY2+6Rk7h/8AWqJlIhBA4UYyeAaJpGESL8xKABSxyAO9Lv8A3QwN3BO0nAPpTQxEh3QJwA+QSw6jHbr0ptvGCpd9wOc1Nb7EtS27DlskYzxUMs5GPQ+2OaGARu8hfKgAkhcc4/8Ar02GIfPlslfTrn0p1tLnPzdc59KbHuDTFdr4Jxzii4CxZ87AxgEEnuB70szHzCCu3B5A6fgaWGQLK5YYJGOKR/nkOeAORz1qgI5WJlOOnTn+tRuQGXnjPOBkD3qwwAI5ByO9QyrgA5GSeB/U1AC7i7hUOFPFSXULRW4IlUZOPlGT+X6ZpuWJCkDHGSKSZN8gVeNufvcUANKTKpOzaDgHK449jUiMFQKdwJHbrTJFG0M8jnBAwB0qW7ffkgrGwUDEfUnvx702BHIsQidScNj5Mc+nU5qNVKQMxbAx17UpB8kBuD2B64qW3E6wn5EMZUjk5/HHrSAjThRtOT+ZqaEGJCTgk8e//wCuq8Rb7OQ0eWzkMOelTRyrJCH5APY9adgGRmTnBODnIBwT7U+AFlZfugcjNIAmFYsAF7HnBPfP9aegPlMxyUB4Oc9aQ0yCMFnfDM4BwRgYB/nSqjGQDqO/p9aliCuGyDxkHt9KWJvLfgEP2Y+tNDTFaMK4OST6E96YSzyrhthyOCetDcOctk9yeaiYYmQMMhjng4P1FNAWblmcsrDeWb5h1HvVeYbecnHTkVIwCSkAEDOSSaJH4A4JJ7dxQkmSIzB025GSM4IoLMyBcgFSDnFLcAKynBDEUkg2wgjgrz6n8qTAn8yPyflQlQSCQOfrimzKBECpJBGeOD+IqvuxAOoLHo3BxUsm8RLhtoI9Oop2AjYssasWyOwGP5VLJI/2dTgEgemKjYfuxjkgflUkrK0FuPmBxgqenXP/ANamNMbjdGSqhsnlhgEf/WpYDsjY7QATgBenPrTIzsiGGBBySpGMfjT4QywkHkk5IPSk1YGJa7jDKNwYq2AScHHX9KWJTsZmQ/NjLA9/Q0yL5YmDKdrjnjGfpToMPDhWYIfmCseaYwChd5Byee1RRKpZiW2nB6jk+xpY1fa7Ah4j7cimoFwCwzgfw0mK49H27+AwPAJyMfSk3bzuHA6YPY05QG3K3A7E9fpUKrtdl5J7e1SCYm3OSzAEHp6/jSK53kjJBOcnnFNG5hnpnJx1FARsBskn0HSmgZIrrJK5KDGByvU/WmhGkYlcANjgHnNORPkZihA6ZzxTWaNVIxgnnOO/rRYLFd2KvsILYOCOhq6YzDbpGHITPKHt+NVoXVbhnbDg85c/0qbzvOYhmyM5IHrRYGiMnqOMDue1RhhgjqR2HcUSHy3I5IJ6GgNztGMnoTwB+NIEI7hsHkEdR70xQzDJfAH4U5uikgE8Eg9DTdo4YAgdcdqBiqMtnkAjP0oULk88H05BpQ5DjIwSO/anqoVAOozn8aAGMoI6kkZPp+FNV+nGMce4qRtwLYAOOOvFRP0AACkfif50A2OGN565A7ULhySQAR2NEQ244wR+RpwTOTjCjnHQ0CQpXc56YPfkCmtkMQMDHoKVz05yOenNJ5mQcj2wKBoUBtwGQB604ZIGSCQTyaaqrgg8jAwe9PVtmSRkk/gKABTgknkHuKlR9wOdwC9+uRTAAC20gg4PPHFPdtiggAjpQFhfKV3JXgd+OtP2lQSpJI7elRruU8khWPTHNORXIbk4wRnvQG47cJkXHB4Py8ipYnQ4wPmzgkDrUYjijgdSWZyRgLnke/pR84AkBKIeMDoaBMmcbZNgxkenTNN3AxHIJOcgHnntSwyKyjrkcZJ/p/WneXneWUkgjkdB+FUhAJFcANkA9exFLEMK4G7YD948genNNwuQeoPb3qQKCFzwDxyMfrTKHLh5VXktgnJ5BxTkOWfoGYHA6Y5qEtsIwSu09OtXLYK8JLZIzjceuaAuKgEUZwQxJG4jkc9qe3zMqlcpxzxgkdKhX5EA6EHBJ4zUoOCDwB3Kc8dqaJegplEckh8sDdwykE8Z/SkkKM207SUJ2svRv/r01Y0WIKS52ZwxOT9Cf61FmOQh8hSOMKen4dKZDYrOTlRwqknOOB71AweYGQKGVeWz1OanmLToWOcLgfUVEP3e0+XmJiASD+VA7jRIgdFBJjYk4PIHrk06LKzhSpcYOHGMe3+famNEY5XWPIjY8BhnH1qWM/IY2OXH3W7A+lAXJpYndUlORsG3ZnHHuKtwO0sPlsuDEm2MHoee/wCZqjblmkJkYjHUDjI9q0YQJUd+VG7Ck9wPWnYaKV/AYid6kEc4I6+1QxPvicEMAwwB0+n61fuotyvudwFGcKAT0rPtQwVtwYn07/n6VDGRRwvCBIwB4ySMHrTymUfYQGGDgnv2pGfrhMKOOOB9eKilkZ135ZioAwOp44/TigaZK6ySMZC+Gxg+49KW5SEKko3GIYGHGMH6/WmWkcssqQBkgUqX2u2B64H504hoVEc254mbIU8D60uox809mFiuYTgyAbm3gru6YX8aR53eJlhQDbzuJwR7D+dPhnjslWNUVo0JOCuQQaqu8vnOVUBGOQAOAKGxMFiaWIsXAY547mktXht2Mdyhl3dMtgH2PpS+X5G1twJ7AcYqM+WwcKCoHzDdz+tMRMir9rjdGYKuQFHIxnufWoZTGLqR3AlbJJRiQDznORzx9aW0kdCSxIBJ6+tRS7F3kjn3pXGiLb5XPIXqPpQ6q5Uk8jqelO3nywM7QMjgZ9ajhAfGCc+vSmDY9ZRGoyMgHvz/AEqyXDW7lUBD87mycHPbkdfeogASEIViuQSvrTpD5eAASo6564qbDAvLPBEVGGXIGwjJ9cjPvViGR3BDkkjuarsSkIcDC5JwenSpJFzEsg5bPIHHGOP1p3JtYsJnkYCgnqTgUotyA779iAdV4xUCo8kY8w7cgMobGT2z+dSxnjE3Cn+IDv7CmUd1qm62YRhkiddo+UAjBJOQenTn8aW60R5fLupXImjUMsaAZdOxLfl0P1qr5r3t+S0geQksytyef8/rVy6n/cshfbIibYot2Ax9z7Vruc5JcW0UVnA8bu8z4UqsRYAdSGGc+2azDp7jcYmKSnJJPQjsB3zW7psVpZaYLx3SW5YGOVSSQpIwMD8/zFUiTdTgW6sCqlmDdCPY/wD66VizGXRZbq5KuDEmCQ5wNx4xg5/nUj6fO6KqsfmYjpk1r3t/5lvGiruRM4IySOACPwx+pp6vb21j9okkJKIW8pPvE/3c/rmmNmDbaXEloDc74bt1LMr8hRjIzj8qzLC0ku7hYpcxANhgvzce34c110RgupomuVD2ynLBW+Yr3GfcVBqBtrdpLm2RbaFMkAncQgGAD1OTUWJsc7dBbaBXecQwIwXaRkkH29qhJeSUqqspI3LnkMtb0enHU0inVVjgckkuNuMdSQe3TrVGbw+5uDJ54dWyQIxhSD0NOwaGLAWn1JkncmELnahwc+w59OtWrqFIY2IUgZ+VWbJwPwFaq+FvKtbe48h43lDBSzckDp6+561RGiyTmRpg/wBmCn5twCnA6k+xNFhplaBElhHmH5y2DjkAdvxqCcJbPJ8zMiE/NjJIq7f6JN5EkXkyQ5XiXO0kdm/z6UxYHEjoUDDaBleSTSsOxUbbJbhhIEPRVAJOccH6D1ptrEtvYBZixuCQD8ufrzRNC9ugbySQmM54yO5HXpU9xNE9ujBFAP3ZOc4NTYory+VECPlJDYz0BNKstv5OGfMm7OD0o060LY8zlSSSzHBx2HT0p19awvdEQMkoXB29RntnpTsxXIWBhmR5IwwU7kJOcHsQKGZp5QWG9nOSwOcn1NTXUE0axNPEFd+PlXAHHYenvTkiaOMZUknrxx9etD2JKMk7wvhs4JwCelTefKxDbQFBxt6A8U26YzIc740U8lgCOvQfX1pvnHcARuA6ZzjHalcEyaJzc5heV4gzZLjrj0PsaRy1ozRoA0ZzyeMc8fnUkNok1s67Qs5YZlBJKkdsVGzeZdIkhEbK2M4JUkDv9aadiyUASqjIoA6EhsGoJS8b7SMK3APt3pxRlJVXYndnJABx9KsrBEiHzWLAAklcZJpXFcpyIbVWaMkg5IA6ikiXduZ2Jcckr0xRbFpldtrOi92HUUkrKJU8txvbjaTgY+lAXJH37gi4VW+8WHGO9KkYhj8yMsF6rjkGp47Z44vMmjcJkgkjIHpmmC1e43eWrEJg5GcYz1zQSV7SIzM7TNiV3B3EcYpWHlyOoZnXJOR0/OpZIpZJjEsZDrwc9CO5qRNNlQMMEr1C9uPeiwETxxSRku3llFJBJ/SjTlDIWmQuVbCqhHzA98mrAtZZsGOFmA5PqB71Jc6dPGsRZSiPyGJx39Kdh3M+aJUnL+U0WRh1IBIHYZyR+VW2kSe3Z0CAghQi8HOKsQ2mIyu0lhklcdBUaaOy3HnL5aQ4ywCkufpzjFXYRWt1PLFCCe/YmlZy8p8tSQnA4ycn1qe9UIm0cnIxjg4pkhuLaEmDfksFUoME5PpUtFIrLczSO4lVWTJBBOMD6Y5p0v8AoG+aNCEGBtHIyewqw9pJdsdwSN1GG3nG4eh7VSKu+IywCLgBRkAAUa2C5YVfO/esoUNz8pyM0ySQiUCN9pBDEj+VF3IqIirwAuMLyc1XicQKS3Vug5HNAXJrho5ymxA53YyOpPTFHmi2R0lVkkBAyeg9qjdHBLiMBSc8HHP+NDQSXIZsneOCS2Bn3oegXHwlyxdYyT0ULz+NMkRpUGGKPjPoBjtRaRZZEkJIOAzIxxnvg5pt1GY3fyVO0DoTk/iam4XI/MeTDM2QMruzk1JcxNA4wNykZJGMAYpQiPENoYMvB3DI+tMZTGxjJ3FxnqTg/n6UahYeo89ViPCgYwx4X8KaVkgcI5wMDBzkHNSOgt0BAZtwHAP86i8pZZA75Zx90lsUMNgZAmTG2So6+tEiGWLO/wCfrnHPHWpIA1rtlkCBN3y5PJ+opqKuT8ocZzg9PegZDHE0rrGMgk4DVJLIACqnJBx7VNM8TzxmLepQZztwAe9QuF2krgk889aAEibyJSWGc8H0x61K7Di4VSCvGQM4ojYzQkTHDgYx1FQtIQSAwI9h1ouBKS11kkblGSw6k00vJKQiKFQ4GCcECnR3Jtwf4iR06DmnK8lrKssQQlgfvjgcU0wJnR7lREBkJg5xzn/Peomjd5jGCTt5xnGMckUu+a3KSO2eMjYciowJEdyxJZ+c55/HvTuSwlcTlm3ZIIGG7elSxuAcE846npUSQ8EZweuetIWLEY4HI9Bx1qbggvkMiOoJA9jjkVlou2Tdkk9MHpWvMMRgoQQODnr0/lWO0TgswU7ckE9qllEpjxz19D3FRSEc9yCOtSoMhuoIweecVCwLOuBgkg8kYNIBD8xPAAGeaAC5OOAOKGGHbjGfyzSZ28Hg5wSaChxUEHnGOOetRhSMHqT/ACqU/NuAOQOhHNMY4IzkAflQSMIL5474JPHFLtIYDBAHpSnGw56+o6UkRySM/l6UDQmSSe2e1AwM8kgevSns3JHAPXnvUasoPTk/lQMkZRwB8pHNN+6nJGM44puCxOCMZ5xT+oOOD056YoAQ5JIAwPWnICCASN7dycU1SVA6nHUGnZTOeh/lQAAbgF+6Rk59e9Nxlhjge460Z+Q7SSKdGBtBPH86AY0/IAByR3pz52HJwetICee4zjPQ1JtDRAAkkdAfSgTGZBAwckfmacVZl7ADnimhG2gZxzQWCgBSSe5I6GgEPCkxHcAMYwAefrTSx2nPXr/9apEb5GycgY5NM4ZCxGSBjOKBA3yrxzk59qkOwoQ3AIOADio0xgAnA6YNTKygng8dzzQAyPaV5JBA/h6k9qcAzQFmBUjjA70hjABK5JNOSMvGQMnuB60DsAUCMY5IHUmngjy36AgEkdaiQNtIHT1PFKMkFOjHuehoEPjXbHj7wIwO5xQpbAGdqdTnihIyIiCDkdMcEURScbeWA4ye1A7liIRqSvUjkfX3piIY5pA+Blsgjpj/ABqGMEyEjODk8dafbylmbqBjHPU+9AkxVQzOzYwqnGR160AksccAenIxSwylGdScgjBP606CPc7NuUnOMdKBojZgXXPQj7w4/SmyMvmJtJJI5JFTTQsJzkgEckDGKMZmBO0ADHAwf50A0K7eYoJ5HHA/wppTewHY8Zp827eNnABzjFNZCJEyWAHJ7A+1AmhZQuwLjDA5yAc0nlfIDnJP5inT5BAPJJ49x7010kMeeRnjHpTQDpI1W1KbSH4KnORSRkiMAEA+tBiYwA7iQM/KPWkijcBWO11Uj5QcA/59qdwTLCMdpwoYAd+eKZaShHZmGQfw59aitvliHzYIJDZJBNTW6Awnheecjg/n7VI7klrMwZ8He7HPzckmo9+2eUFy4Jzjrgkc/rS2WBIckgDjK8nFDIvmElsAn6GgLiOv74kgA9sdCPWmTKPPKcjnAPQ4qYYWf5Sdq84JzTpYyZonDq7nnA4/+tQIhbBmTku3TLnOOPWlmjLBXO3PqrZyKklBWRNygEA8Dk1HcybEKkbFHUk4wPagaQixsoJxgEEZPJqSQAW5bBBIOWHb6UyeT90io29zg5B/p9KkYOlqG6gHDetAiFkIVcsCuRg+g9KYq5UkEgD86lmlHlrhSw9+APaml0VSWYA9eeKBPQhRGfdgKSoIyeuK3PCnjK/8HshjBvLQcSQsNzEH7209u1Ypj4Y8kdabDvMeE4Ruc9Tms5wU1ZktKSs0e2aj8WJL86PA8yTaVaS747c4YEkEBiMdVz1GO9dPY3Xh3xjdwNfgIylRHcBwo68hT/tHg4/lXzhBM8JOdzEZw/BA9gK6zwX4sFhcNnyhcbCY2nQmNW7ZHPJ7H3rhnh1BXieZVwy3R1/x38L22g6pZfZoIvsyfPJKjYA6Be/fP+NeXrGPtmVUoSMFOhFfTenaLZ+PdBmjvNsVzJGAZTJuZQeDye4/w4rzTxV8INQ8JSwE6ZcynG1Zw6FpfTAznBB6Hp6VNHEa2YU6/s1yzPNbhXEgRlIYgjJ5ye9QImWBOCT0XoDXr/wi8C6NrHxOsrDxZZ3gtLi3kiREbyTG5GQc564yOPbrXG/En4can8O9fSzZJLsQSuu9VO5hnK7lPYgg5HHX0ruVVM6o14ytY5KdD5h+TaQcAE5/KoPViCxHJzzxV++hliuSJsLMQGZc5xmqZQiQ7jg5x6AVqmnqjpTuErN5Y2naFA4IJyM9KUsI1+bCuwyM5GafINwKEnHHzDnjrSON6IoGCOAx5qug0ALCEKVU5H4UqYkjD7VK84HcClJdYu5HI9se9IFItwFYjZzwcc/nSHcjjjXkhSCD25p8MigNnAxkHHIpIHIAVyAOpbvTYkJVgD1JJJ457UBuPhClZCCC24DBxkcdqQ53EjgY5I5NOhTapllUuEOMjoCenPSq8Sb8k54B/HNOwxyNlgVwGXpnpUcsm11XaCRzgck0oVUZNxKJ3PTilKxNcDYCAARuJzk1WwCIzbgNpQHu3Jp8kBZ0y+cnoT09qVYZFdQmHJxjNLd+aGiTbgh+gP8AntQAq2z4JLD5egyM5+lFyCsZAjLlRkkdSD/hSzBDKW2lF3ZAJ4HtS3QadlAkCSMwCgDOf/11AEbwhYgzAk8AEEZpCCQVDEleo4zUk6yBRvwDycdPrTRjBcKpOM+/86a3AdGRHAxDhEHBU0Qs7WzRxiMgsD8wySPUHrRN5UlpGyZLsMkY4FQp90gkg9iOeaoBU3iMskBkA4J6ge9OAEkRGShzgAdAO+aWCQiAqJCAMAgcH6ntmlU7XJOWJU9Txz3NQBDAQwO055796nglwTuAckEEN61CqEoS3J9vWnxLvIxjjJw3GBTuNDdu+Q8YTHGaXaCw4IYcZPepIgqSEKxB69cDIqKCbZdFnxICSSrHIJ96LXGJJ0TnJ4+lEikP8xAPt60+4i8uYocE5zkHcPpn2qMt84DYJHftVITEdWbZuGB0yamdMxNubI4AHWkkkYsmCCo5I9qjuAAQVJ2lhxnkDNQIHB8oDbwO560sjeZEAwZxgDrxj61YkV24BIxwM9KgmDwhCeB02jpmrHa46aIIgAk3ggHIHqO/0pWZlhALZ2klQeRipX+VBzkn0qqVzEeMgkHHUilcROV3WeGQBuu5c56dKjZwqjkhSOh4p4l8yyR1YZbJ5OcDio2RlhL4LD0AJNMB7SFYCAeowD14pqSgQkFs842io9kckAEgZADn5Bk/lU0YhFuWUvubkBuBj6dc0AQr8kZwpYHgEdKh2uu7jGO45qygZox+8wDkkeg96Yjk28il1x1Dd8UFDIcBCSTjp6HimqAQW+8euSec0ZHltg5YcYPU+9O2DYgzgAc/Sk2LciIdVOVA9utPj+aM5BHf8anWEmIODkdMHJOPYU0oqqGHJPAGP51IxqojRjrhhn0zUaKDG2VyBnA/HqKktyWjIYe24dM0pd0hIySOuKsCJQhBLDBBPuDQ21mLAkk9xxTUXKghxknBHYU+5ADkhNhwOF6fWk2BA7B93LEdPU01EyQCN6+3FOYEYI4/GnAESDOEDY+v1qQG5271wQRg5GcY+vrTckxgcEH1GeamkX5SobIBIJznNRhQqDknGfY0CbDJAG8k4GBk9KYkgCnJOBwB3pTyQAePQdaaXC8ckdOeuKAuLvEpIzgjt3pCcgcEjqBQAS4A4GOtAAcrwwI4wen4UAxy8EHkE459BTzgE9SfXtTTwQpGR704qWzxg8kEccUDGhkwPUdqXcMYxkeuO9HyjA5JPGe+KQKAR1B6gHpQJihcZ7gg9uc1JjC4HBHrSK/zfdAB9KRnDEqvPJz9aAuO42nGCRnqaljVcEE4BAwAM4NRIMEMxAPt6088gqowSetAx6Z3DnDDoeaeu5FJ7HIH9f51Fgop7nODTsNk54xz6U0K45TjkEDsT3xToT5cqNnIRs7W6H6+1IpzErRqPmADBj3z19acB5Ywc7gcYHJNNoQ4yGWUttVSeyjAp7Z8sZyOQDxxTC28BWOxiQQvQ49Kmk+ZCOmeAfwz/wDWpIdtCIjaxOCadID5bDnJ5AHT6063DSrljsHUk8ZoY/ICDkH+LvSEHztIGJBO3aARxjp/KpYyyqFzhRkbQMfSmRIHTGfmGPmNOwWBzlmBxjpx61Y0WCg2jggHqDkUbuFU8KRkOOuaakuxMPkjoCDxTniO9dvAOCoHNNOwNDIl2bjIGRn5UDnJ6Ant27U6MI+cnaBwRSOkkcpJLrKG+YHqPwpywERHMjiUtzgY49M07k2EkJbBJAQDGO9MMvkEfKTFnGGGV6dD+HpU5woTDAnOCOp+uP8A69U5E3OMglc4DEY/zmgYibgTubCuT06GjcsYKL/PJ+lCW25gpJG45UZwf/1VLCrXaGJRiVGIIxz+Bx+OaCBd29C7Nkr8u09cVYsZBtIbITPYd6q27oTydrkkbc5B9CeOtWLd5Iiw2EkuAo6gjjOfTvQWWy4BUurquMlvWq2UaUSsN6HgEHAarE8B3xsrsisu4qcEdcZH5YqByLlHEbxxgNlS3UgHpj3oAqxxCQtjoWxkjA/CqwUpK4Vg4GQ3fj0Fal8Q2mI29hcIQCByuOuB/LmslZ9iscsVfBBXA+nFSxomhja4doQVDYzGMAEn0z604W4uLU+bKZLpZCMswJAwMe3rUcIkmVQsY80NkZOD+BokkETo6cN/y0U8gnp/LFSxjrh0hEQxnBxk9aa95KivE2woTu5H9faommLlJEyXGCcjih5muMlgFYnHGAPypBcWNHDKpYSHHVe/vUEjt5hHAHTjilDGNmLEjjHtUeRkDll6g9PwoExQuEIc8HI460113kY4HQHoMU+X5l64IycHrUJO6JvUDHpTsMQKVUE5Ug565BoQKCSTgHjaOv1pY5Cy/OTgjkHgU8CME87gADihi2HwkEEE8eo9aa80p2k42jjPANSRtFKpGSG5AwABmo1g2AbuSSee1CGPEmEJPGOx6UpZViUjcXzg45GMcEc9Rz29KjU8k5xnjbSwyFCzbQQT0bpSJ3JJ9rhHyW2jBU8HjpTg/mZXOXQdxzjNRALIpbO4HIYdRUkmz92zEK+AAF7j3/nVIbO80y3u9R1gSWSERxuyOpIDFSoOR+orQ12w8kW88kqwuG3FAdx298n+lYFk8kN3cywSqjZWN1K5OM5Pf0q7qmqSXd3LMkIIbC7FPG36+p5zWiMy7DdWV1DI8GHBbczoMg8dAOeai02a8u727ksnKW8cSRTJs+Ujvj36VehZbPRj9jWK2klBj8vYAAAMnJzwTkisnSkvp3kWKVLeFW3zO+Tk9gO2TTYEuqfaYowYbiCWKUgGNcqSuehHqPWrrXlpBpkNtHFG+zAl888knqB/+v0rJv8A57gws6iNAMTp2GeeP61dmMEABLRzI/BZQGLf/q684oQble1hmvJZY4YjGIFJL9VwBwRzz/8AWpsqPEiPJcB0blgyY4/wqG1mvD50MCvFAMEFOrL3BHtTbl4BqFpHPcRBGbG9mwpz0BHXuKYG1f6pbSLBbW8JLRoDKy84PGCR6e9T6PFLfTylIw4Qb2kYgBSB0x71Vv5FtWMqrHEXj2FogcbenqeuKztImntpLi4FxIIn+VEQ5Dd85oBo1NWvL9pLSCMwxxRhgzt8xO49ByOPel8i2tLNQ7bHZipVl+XH/wBfms5riGxlWafdKSwO2TgsT0AHX8qv3l4LnDOjKXbA2KSOBnGeenqaAK2kyw312qTLugRvmAXAK56A9M1u6pY6fp9iHjtjFPJho5kYswyR1HT09a5vRrm+theybCkCtsAPJkHUHHTjnmm3k8tzqDPdzNchVCxBwuYwOynHQ8Hn0oAtf2VEsBO1JGdg2ehA7gjOOagsNAh1nURHMFWCN1kYggkL9O31qN71UHzYIBAxuwSR1pmhXc6y3ZtLYpJKxRpZDkley45GAc9u5oAn1TSLWzSTZKJMPsVVBKsfY5Ix0pF8OQWkZLbSxjDKYwd27uD9KhvJXN1bx3E0aWvBeSMnC+pH48cVtT3tpdTQC0S4MTxt88qlcEYA64PNAGGdFW7mtxJLIWyCIkPOD271bvNHt7CAsAGf73nbvwIx7f0q5odxNFfv9nSN5XcYkkG7AA5A5rP1t/KvLuSdljiAwVH3Vx6D3pNXAgg8MnUGZ2IigcFk4wcDk49QevSiPw/m8SJUEiFhuAY5A5wenQ4rZk1KN7K12ypNMDud5CcbSBjbgHt7VW0+7kllmkDogBIO4A7l/nmpaC1iq3h0QS+cjxwQPKyMjAlhkZGP17GnT+HLcZkmIliB2/Lwpb+Eg+ufam3GpSz3McasjF3AAY7eM81eu7WA26zC+JdDtMeOCfUf4nFCiUjDsdCDXkrMC44+Q8rkdec859quXllFHANq5dic7VAB/H29MVpaPJHp8Du0bS3EjbhuOV9uPXvWXeXstxdCFVCSswCsQQCeeox2xVWJFstAtLyyLTtMqOobavygj86Ww0TTlv12QRqkCkHOSSexJ7mrmtySJo9k8l2k0+8ACCPAyeMAe3fNUNOls7WOea+WWbYfke33HvzkLz+YNFgehNcy/Z2kxtliK7GVQG4PXI59aVLVLO3XyiAJARsyAccZ/n3qlqtwFmU2nlpb5BbYCAc985rQucfYwzECYAEAAAFTz1osBmWTJNeEGFcoCCWycH0z39eKuahqsFsSsUIQLgbxyOf65qjpiy3t0CI3ji343sAAeeef1qG+ulmmCxxsWaTYFIAJz0IosO5eiufLR1CsWk5LDqOPSmPdxoUeRJbmdGGyNMHI9icDvTGeRoP3sQhnjzHk85wOh5/lVGzkuCC/lBMAjI+6D7dKYjWuvEMNzbm0ELksGLu4AG3AyM+p9vSqVpqaSRqVjACDbg9V56Goda1gs1p5jIiKpLDaQMdPz4qRp47S2RnACMPM45BPbNDAmF0k85hIUE/MV28gdv61JK0MZBOFHQEnFVNPjiuppbsgl5ANoPJ/H86drZjtFtNzs527sY4XJ4B9/rSZZdtrBbiMs7hw5ypDYI9qo3miW8PyxMCWYjIPQ96kWdUAd42Yr82xTg/gemaqWl3Mb2eUxStBn7pwcE9Mf1NLQTVh9vpDR3KMkbkHOeN2MCormzEhPlnGOFBHB9zVzVL2aN0RWYGX5XIOMD3/AMKWArYWhSU5QfNkjJGBz6Hn61RDZjvA5dYSSSMkgd6S+tPJZVQFs4yc5GSOlaNrLFd3AmKukRYdMEOvcjqanvltlJMZfzGkIG4jG3t+NTa4XM+ytRNBKqqzSRjPK4AHtVcObRXDIpLKQCeQOeufWuntLNLeCeTlwfkRwcdBlsjPb+tYmoWyPbxwQIqsXMm9uQfQf1pNAmZ9q0kEol3AKDkEULt853YAGQbcnkD1Na13ZKI4kQ7Ay/Njsfaorq1jjsWkBVZ9uAuMkgd6CkzMiA89SW3qvftj1+lOniM07vCAVABDBsA1ctYEWGWQ8lVOOMDPfPtiodNt5JFlkVt8QO3JGApoZQx487Y9wDtjqc5/Wo5EaBnRvuA7QB1zUohd70AAg4AUngdaXU45DqMEW0PuUMSrZH40rE7EQgeGFcghGydxxzj8ajtxmUuV3oOfbH51duP3QCbgWIIAHNRrF5UQH32OOScAD6etMRUumUtGqHI7ge9MKiMoR1U5wTgkVbt1KqVKAA8cDpg9PWooohLOxcEDkZJwc5qdgvcrshlKtjAHYH0qwpLoEIBcqWy3Qc+vrSSgQSmJVyFAO5cEZPX8vWo5AfMxkehA/SgpMt2im9mRJZFQRr8u44J9QO3fvTJeZBtBGMZzjB/GoU3wRrhlYseAOSMev51Ik8kRGCCJMA5GcD/PFFhjgVILd8YGOx70ki4AIbj3pYR5DCMY2ux5J79aDKCSCSwwcCm1YBocOCBhgvaq+FuGA2qpAPTODVhcY+UDnoR1P1qF0Ks3GOM5z2qGBCF8pm52k9QD3xUBV2dduST2+lSkHaT0xwfWkkAJDISCnPpSAryDCsM5x68H6VEV3AcEkcZNTyBnBY4BOM561Cwwg2kjJz14NAdBwGM+g7DikPOMrgDoe9HUns/XOMChFyASee1A0xuwhgQQRnvRu9cEZwcdcUE7W5xzQUXjqCeMYyKBDejDAIUdM8mkwMkgkkdhTyu3OMnHcnmk3h5DjjjmgfURcBB2Yce+aaQQCTyDx64pzAYBGCB2NNJwAQCCfTpQMd9/OeBnAI7044YqBgZ6nNNdd2BnOO9G7gLgEdRgUAGSGGMEH1p0Y3E7jtHJ3HtTeQVAOB79acx55BAPXI4oAcMZ6jB7dDTlGVOMgjjFRKwDY6gd8Z5qRGKYPLKec0ANDFdw9TmljAOcn5icYpC3m72YAEnIA4GPalVCcqOB1BoDYk7BAOTzx0NNZDsbABGM00nI7g+xxSq3yNnkc9+RQSLGmYzkED25pwDFSAR7fSmb9qDuRzgc/hS7SysTwc9qAGrvKlTkDrg/zqeFG8s/Psxzg9foKYvyqWySB264FSISQdpwRknjmgaGx8o3qeQDSxnOcfMcY688UiFjGTkHAA54NETHk44HY0Ax6kYILEYz0pIiqhvQ+tCjcCRgk8ZNNGVYgDJz36YoG9CS3Yb85wAeQegpVO6Rscg9+nFCjBXgc9R6U3O2cjIJ47cUEhEpeQ5wSD0XuKkRSZvukjPQVDj96xXk5pzyMCpbIJOOASaBrQsyxxrKXAIJP8XJqNmH2gc4Ht6U3IaVMjex4wDjHPU1oTra2zRLGJRMykOkuMZ9v/r0DKchUuSu4Z45yBSSAuwLZbPb1p8wZGBJUqT0GMge9NmYCYZTAAyAaAaElXaFGxsHuOKYzFACrljnPXNO5cglsDkgev0pcblB2nGc56UCZMoEUD/uyGYZ54AGetRDAi7h/fnj1FKzhosByeeQe/1pYzvRyNoIHUnGKbEMhZkUliCp5zjmpIpkDK2wOM52tnB+vINRrtZScMCD7EfzoiK5BDEd/SkBNakqSQQnrg5/Solx9uUA5I7E0RSjdkkH5gMHqT6USbvtRdgEBwDgYA5oAnZj5/z4cFsEhsHHYDj1xSyLsniXaQAcEjnHufWmywmCQA4IYBhk547VHMxWYEPuAAOTzzQNEl3iOXKAh2PVjkZxUczGXAyAx/nTpZ2PlDgk9VAyaSQYYEkBjxTQxJLcxLHnBJx064qa6URREGQFegAGM+hpglGUUliM9R0z71LckpEG37lyAABwadgISrGBNpBC88ZzUkZZUOUyMDJwM/nTHcGMjaQTwccU4N8oYZJ9c1JL0IonDI5Kse5Hfmnw4jjO7BPbHb61GfmyVyCcjI4NS2u5I5chXUggdcg1SQFNTlXUkBmJzkZGM8VHGXjZmjYJIvIyeD7Y75qyIykZOMjJx64xTI4vmyMH6+tQ1fQGl1PZ/hZ47spLLUTf3j2xtDGUhmbaoPYKffHT39DXZfEL4t6h4r1ZLkSxWFpBZKlvEqhxvyAS3PJIHX6fj8xupk3qCAOCwxngHvVuHULiFzIspSUABZACSBnOOtefLCLm5kefVw3O7o+jtC8X6ld6tps0v2JI7WZZ5JimWZFGeRgYwcYOR2zXdaxqnh34+6fFc3gEN0B8pDBSzD5QTz16/LnvXyLceL9WurJ9O+0mKFiWZo8hnUjBUn09hWz4U+J13pEZsJkmSN50eK5gfaYsHp6gYGPxNZyozS0M1hXy7nqPjf4RP4eiubm4aNrM5+wtEoZppAB8rc9STx9D6V53eeCLq9vrKztbZ3urhsGIDIz1K59TwPxr0iT4px+MYxbam4e0tpA9vFGQCHxwQec+/wCNdZ4E8UWGj+NNP1e9jlGnwTLLNEqKGKKQQF6Lk8DBHQnvTpTnFqLOXmrUFqz531vwvd6VqJsr+0ns75WPmQlSPKx2b647Z/lVOWIhPLAVwcYOMEAeh9Oa/Xr4i/AD4eftM+GzqulTW51MW5iju7VzmPjAVlQgNjJJB9+RX55/E79lbxn4I8XN4YsLNru5w08TQx7j5OSAy8kBcgcHucZr1pU5xt1uVRzC2lRW8zwi5ilUhCpKqcMq9KZKJIYT2PJ6dBX0BoH7HnxG8QtLB/Y1wHjTcoQKhkcjhWO49e+PavKfHvhi98GeJbvwvqOny2Oq2gCSo+CA23Jwc+lEouC99WO+hi6VZ+4cmkTtFuDKTnAIH9KSMMEICghmIBX9aS2X7TYo8T7wxO1myAcdf5d6fbyA2wUnYVJOfXPWpOzcdCGMbg5AJBKdvqecZpkUQZXYH5RkY6VJEM5CHK56jqKbaypb72m+fDZwTgOPb6VYyqB+9dSckHIzyBUwI80nnaTx2GPWn27RTNISjLIWyoLAgL6fyqJmw5AYKV5G4ce9ACh98u0hgTkAqM/nVcMVZQGLOGzlu1WbRwbhVB+c889Pz6U2eNfNZQAxOSMc/XmkwH/8fbqSxLBsAKABmmS74JxuA3xt95eoI9Pemo7JsBXAJ6j1psy722qxLFumM4NMCV3DgFySxySc5I+tMnDRMhSaMoFBIK5I57//AFqknV1KK4IZuee+Khli8wMuM4BBPbBqAHsxKKo2gkZ3dKVF2wEk5cgAEdTTJQzQxlY2C7cZHTdQXIsI8ofMQYcYwOvrVgMTIUlhgZzjvUylGKsxOG6heKaQht1cuUdeoI4Ix600KzRpgjYecjpQAixvKhcEADj3NPs5tsbsQpJP3jmljkdFceWpQAkNnn8s9abbK0kTjqByAKAGAh7ohXDkLllX+H60AAzhGAZmGQD7U2IMrkgMjc5JUj6U+3dnc8kZOPQn6UkO48MNxAUAKcEnmkNvvlHzYA55HJpshZnO0HG7A9TSQuvmqT90HJPamFySUM8x+XAHGOgxTnSN5AOQy4OD2NLOyNKnc9cjOKbcb4pwGJyOckc4NAdQuZHAJjOG7AZxmrF3dRSiBUjwVQBye7d6r3G3IVWBIwd2Mf8A1qUIfVcdTU3GmNkRgoOScHHHXOaVllhRtwA6KQetWbnaY0dIygOenA49KpyAFAQSSOCM5OaLisPVR5ZIU4A/h5GfeppJt1i6KwUnHQYOAPWmLv8AIBU5J7Djt3qMhxAjFcgjPHIPtVBYAd0SkNhSOMfz+tOT57coygkHIfJyRjnPvSAr9nGASG546D6UkZj8gqRIR3K5HX19qBDFGbdQgDDJBYsd3scVGUkAHybkAOfXP+e1T2ccf2aba4ABIK9/8ioCuUILEnr8pwKAFbEdudoALDBz9aArtAGAyOnJ7UkSAxndkAfjk0tuAg6kDnIoAI5Jo7YZCluzdBipIz5ltgrvl3HpwMYpERxGSMlB/FjjFJGeMxkqM9e+amxSYQkCM7gUPJINRoPkfBDE9V61JEwIdTgsec47U2KVCrKAFIPJHUD2qgIbSQKhwDg8kEc9e1ST7drEDLHnBNNtUC5Xl2BwMnnFPmVyRmMhfU4J/OpYEQCkEnk9DjtTMBXHGRjqOanmVVRGHyjHY5J/DrURb96uOUIyM8GkJsaSBuBP496YOFAJwB0BqZozPMFBxKWCgHAGe3NQyZBOeSPxH+fegQM3z4PAz170ihckkEn65FLgsoPX2ppJ3kDIHTI5oKEUDkkkYI9waehDAjByO/IyPrTNnI7nBHPeng4yp/TOKAH5GDjIHTGc8U1UDEbjgcgDORS7GkbaQQVHpTdoCc8E8elBI8DZIMcYHbpSGNXwd3JOQDQpwwzkHkbqcIQIhzjk8mge6BEBOCxJGcL0oKAAEDaxPQdPzpzK6oshGQ3AKnP5ilVSzfMcDpgdKBBymRlTjnA65pSDgnOAFzgdcUoTDhQATjIB74pUcYJJwTwQe1AD9v7oSIpx0Y44pAm4BmyFz68/zpw+cEZwvoOvWpMx4jZNwflW9CMcfjQBGcgYHIHP/wCqpMbSMZJPJz0FNcmOIMwwqsFAHXnoacTlio5z39KAHibaULEZHbGTigSBgDyR1AAzTSQGAVQSBhi3T/8AXT48q4EYBYkY3HAHH0xT2AG2pGGdsAdFPOTToJEdHZeEGCFHP5U5iqOrOA5U5x1HHv8ApUe0ZDKNgznaORzRYCZf9aSqlEK9yMU4YWMNgon97oPf8ahfPG4sU6YB5ApWTzyqEnb6A4FUNFuaHfC5XIATdgYIzx7+lRIr7Uzg4AAOOKlKYcqWBO3Hy9CMVHJJkFckArlcdM5/woQaIm3mNiFBfdnJPJNKrxmUjOWXqDnH0qJQzknYY1UAkbiOeASf50+3zJMFAUDn53IAx7mqsCsIQqnhwwAwT6VBKivMwd9w5bI4yaWZkZSy5x0ODxntT4VjNtMpGZxzGc479DQIYkZuCu5lSRVJXOR+NFpN5Ycq26UZDbsjk9xSW0hllBlJEijALHIAp6KreY23aV+9jgZ9RQ9AJAyw8RoXR0y7HHyt6D2PX8KcA5jOxmLK3AIA689f6U6AbSAr4Vhhg2CKcHMUpC70kwOQcAe3ei9wJXSaNI8tuDqMbW7Ht1qEJsChlIAHHfpVlomEW5SpIwMKeearkMpTfncSSATxTvYdrkN3gxlMcMc/jVFFihG1wcg8becn3+lXLwfuJCDsPIBAJOT1/KqkIhZmMbq5UDKE8D/9dQwsNLzSlWQMcHAzwMU82rW5VmZSjZLAHJBz0P8AOnsQVVFGByc/WktVPzwyv5cbchjk59KVhDRKibZIySGGCpUYH9eajuT5ikoFDE5PYYpsyrZSNFGzTRtwCwAI9cjP4Zp8M0abY3UgBsEhcihgV32yMApwCPp+FAgbJVSJNoBPIAx+dOdIVLuAC4ONo6dPrVfJBXaAAMjNSA/IUknBckDaTkY70BSu4bckDjHFKiI+CQueoPU59aWV1RCxyDjHGTTRQ0SFtilVBUYBHTr3pPLJUc8kZ47UjzLJjoCBjpg0iTDudw44HrRuJE0Sgup6noM/rinXLBUCrgqDjPQ/lUYPnSBtxRFHABxnmpCieUQQTIDwe/uKFsO5FAyHaXDEjjK9KmXIVgPmP06VAJ1hJj4CuRkNyePf8atCGT53RCyZ6jjFIVxTCyIHC5D4O1ecUwv+8GVGfcY/CjzZYgDjJyMD2qRo5EQuXBHByoIx+NAjpdHupFaQeYkZmyZFZSS2egB7ED1pFkIuDDBJG0m7YpJypb0HNP8AIa5SPUWAF3sydpAZQTjr65qKxVYbyWKRIo1dNx3LkqwOQwPua2uKxbKtDapHIA7gfOoYsu72OTxnvTtF1TFvOHWZo0bLKqFQT2wTwenaoJ76RNpdNwUjgdx9aksb17rS5olbHkNtCHAC/Q+vNITIbS5k1nWI7aMSF5VLndj5EGMk/mBV++sFsI/IVwoC7flGCvGBj8qy9PtUGoG4SaQSopVVRyASeuR0x9ak1SWaOR3dpmlkXCOeT05xnj6UCLC+esKMY0eJOGkLEM34Yx+VV7dzeXkLbUMQbLAgEkduevpV8TpbaYYmvHJ8sBmkGGLHt/jVLS4oi7NGGCK4VztIzj0+nqKANu8mS2EsdurRKiqpDcg8c4PvWZpkV2omkTEMCthYHUESZGS49h7Ums3vmohAAVHx5v8AER3GPT3q2bh1s4ovnAVcKpPyge1BTI4Z4LzVo3v54TNbjEYABcDHBHp7jFal/qy21nm1DlgWOEPHTBx25rF0eBL27leSMoLf5t5XJYHg4/On6xertcRHflg7MVwMYAAAz7etVuJDdKs7oQyySbLaJjjIbJBPXPv9KhhaNrsGcOIzkbhkbVHetTS7aabR0M6wq7M3zxEgYHODk9cY6VBo1vaXepBJbxUIJWOLcA0jHt+HvUiL0sFn5E8MkkLMcNGUw5VCMgMeME/1rO0zTb0s1yN9nAW25YjDjp2/pVvWZbVrYRwuJZGZt8TtgnPAzxjtgcU7RtD1h9OdppYkjeTCxSfKy+nOeSParGkVQml2GsaVFcxtqEoUiFUyEUg8FhxwDg5Irb1bVETZNuWaYyZxGuFU5wCPb1rFWJR4iMPmqXjiBMrthWPdfTIwD+NWru4Tf+7KqHTKx9AT3I+vtQwsYtlby2Vij5ngubqQO2zJKknnJ5HHvWgLJLXUZIr3fe2pY+YshBZiRwBg+vWrNhFeRWs7SsCdoRSmHA449PzrO0V0g1G2SSZZtrM7CQ/M/rj6GgRpalcwZSKOJbaFYlAOBuGAAcjn6ZrFtRLJumikJhckbkGTnvWvf3STm5EpjjLISdw+VvUZ7HHSqOiQ3MluWWaW0gBLK8eMFewxjvQBVs4IbjVQb1vMWME5JwcHoB+IFbGrTW8rqyCSGJRjaWyTx1zVPQrGO7upXv2R4VdVETHYG6nk56DHao9Ru7S9y1gyyWysRkHJNABpJuZ7hVWTbFK+1SRu2gcAio5rOez1ya3uJxPMArsAx3bfb2qzBczR2qbLbYkLqwYDkkc9c9aqeSbu/N+TtkRSsuThmz0OO+PSgbLlzGLWOPAZQ3O454PU5+tZ+nXVsto4UlEd2yAAe/TGR1qxqt5cyW4Z5H2KMKMg8Y5/wqHSrWOys9sSrKWU4LckEnn8qWoihJqECXaQyAEBhiMkEkE9h/OrerzN5DTCYksSojH3VGPlI/lUWhXC3mpPED9lw20zFdwC55Izx0zUXiGW2g1l7aOdJISymIAgMwPQkf4Ux3JtImuRZq87iKBFJBPUtwMD8Kp20zX+rvLFERDEMpK7bT9QPU9Pwp2ps5thGTtAGOmPzFM06cwW5PATBJYnGfpSuInv9QYTqYlAcrjDDI6YJPJ596JZzb2aIxJwCcFuAaq27/aboyYJQEcPkZB9DSTSSXN6YI3WBGbDhhnAz2pjsPt5I7vMkivKkf8AEwyBzim3lydQDRRnywPlDbMj8qbLKbMi3iZjlDlwMK3tUKxyWro7YVycDdkD34pXC1zW2v4ftokikxceWAR6AjqevNV9D8035EhaWBwdpYZO/Oc88YHXms66upL64G35VGAWXvjqTVi5uPs8QVJA5/EAn/8AVSuUaOoXBleQK+9ifvdznvjpUVvLJaqScsWXGV5xUNrYbYXuGcAOwILjIIwOnf15qtqFxNeSCIDyo2cA7OmB60hNXLMG/UpHck4VsH5uCQeTVm6uN1vNEoUxOwUErz+fWoWuYtPt127Ilj4yo5Y9Sf8A61JDeIVE4UFG59CCe+KCLE+nTxW0DJNCAxUj0PHcfWq/2g3swEShwoyynnBzwKmvNUimu0j2rvdeDg5z3qwkMOn24lKyGSVg3DYxjI4OPoaAsS3upMtrGjbleKMqI1BXGcZYe/HcU2xVfIV2IJQcFuT/APrrGu7trq8IJYg5JLHknPAqzdv9nQCMbY2wCSc898fjVXGkW1c3Upxh4lyeV2kEfWi/xBGqmP5kGSCuG561Bpix3TuqsDIo3bS2Cw78Uy5uPtEiKwJRSRyMED3psGi1tEdsSUClhjGT09aLUPEjRoCCy5YEjBHvUL3QltlB2upGF57VYhvPLtx9oUuxDBWUYHtg/wCNCHcz7a1lWR2bCNkgAcgU5rRxMJNwLEbWz3A6fzqaOc+a3ykg84PU+1SROJGK8gkknLH2/CgErlO5jZ7kIACVztxyB9DUbZjyMMARitSaNTlhIUKg5YDOfr7VBLCpjBSRnYAYBAAB9ueaVmJ6FIjFvL0UnkZ6g1VtmMdtG8yORkqzIMLn6/Wr08OY1VyQWYZwDkD0H+NTahIiWECCPZEuRsPJI4yamxBQsUWK3dnxLKc8twT7/hTEtmKu7Hgkcj9KsPgwEqQR1yMYqOVQkKMeBjBU8DrSsWQo5a4B2qFAI39Dn6YoCGadOiqD0P8AWrItUFup67s8Hqcd6fGkaWTqNpc9GcE4Pt29uaZSZRlyHADEnrxzUb7toKEbieSRxU0cEgiJLM53Y3tSTDy3K9UPBGMUDEhDFBkjcQMlelOlUZJAADHkdqcyBQNpyfTvTWTeFDZGOoJzUMSK74YADjHUE1HJlpMngDghu1WpkGGBwpbnIx1qrIuyIOc5fIBboR7fiKkZCQmcE5HTNRyRkgkKSFxnPanFACGBBJ5wKTJkcgnamDkd/wD9VAEXl7nzz6YHAoK7cnqQc048nCDAHORyKbOuXJyc+3SgBpXcAcYHXjqKXb8oOf8ACk29ecAj86agPHdeuO9ACqFbqeeAc03aAVPIJ9afnC8qAfWgjjkhgMcdDQCYBDhh1PrTFUkkPweoA5FPY5Y7TgH17+1EfPU4OT+VA7iqyqBgEseOcjn1puzkDO0g9M80bic45JPAPUUNuZwo5J4+poHcaRnDY5GT+FPU4OW5JprNtbkcY/E04Mdw6Y/OgTY4bQx4BBz07VGdwUAEke9BJJY44JzgcCnjKdcgHnJ5oE2EKbQSck+h7GlVvnGWwB1Hv0/+vRE23Oc5Pccg0RIxDnkc4J/oaCh0a71Y/cIAxnkk1GcAHOcjgkGrEY2IR1z1HU/nURwM9ye2eaBdB8ewqR0Jxz0oU/IB3Pccg/jTUACN2GQM56mndVABIReQB0/CgQ2FiEcDk+h6UqEgnawAIwT3PrQrEZHUnuacpKq4Iyep/wDrUD6BBulkCoQAxx7CpIApLg8DnpTYgSDt4A49zTI2GXAyWHBAoBj1BjYkEFSRjHanxoGJBJDH06fz61FAoGwLkBBgAnP0qe0X98+4Zxkj3PagLkUagysAWA4607G5wDgduO9IVJumBJVwc4HpSuQsyAEkDkHoaBDXDQysOM98dac7FZFYMQPypJGzcCRjh26g8k+9OdP3pHysDjoc4oAXHmzk7uME+9MaUNPn5ic5GeTmnGHaykjaexPQilkRvtG5ipUgBSp5/EUDvYVywwWHI4yKc7fMrZJ9jTZE2Eru3jrntTkTJG7nAwKsL3FdP3a7c9Sdx60jN8g5HHpUkkfmBUDkFuMryR+FMktfJiADM4zhS3X61ANEzJvjARRvH8XU/SoimyAlkIYde9PKlYieQTjp3qNDwNzkL7DJ/pViGQZ8kMRkY9KWB8qDggHjB4xU9uQIduw5znce9RInXJIOexxQAsUm9iRgk8HjAx60hffKdhAHQlgDT7ZMMcAFR3Y80Lj7SAYzIOpIOB/n2oAIY5FnJ3gqVx+H50simOYqMEYzg+lKqbtzcgrjBHTFNJxMORkgHPek1ZAIcicMOEIHT1pZA25QpJGMknnmm7/3oTJI9sc+5p0ibpkOQ2Dkk8Y9MClcaAgowBGSeeDxilk2vFgcgUl6rLNEx+UtkEHg/wCeKQEGMLjjOeeR+dILj5RiI9RnjPv608fc+8AADnPSo5DugIPGSMfSnTtmAqBgsMcjoKeoPUXyy1rvH/AiTRaZ8oqMknlhngcUKUFuEUEnAGfQU23+RS2CQfQ4/OnawPQOuQ2Mgc/U+lRooVZN2SCeMf59acpDFgSFBPPqKdEiFsnIUnuecUrAyIRlnOVIA445p4jCM2SQR0qRco7Ksm0Md20nPSmQbpTJujR3DZ3MSAaLCFtFDXKhyQmMk9Tjvj8KW6jjF/KIOUyduc5I7cf40haRrgsQhYcbV6AfzpkgLzksCrAYBBI68n+QqbAFm7adOTHwDuOCR1PU13PgT4v33gfUit/Amp6LKm2a3aNWcYB6Z65J5J/SuEkVWZBnk9j1/Cl2bWAHzE4zuHA57Gs504y3MqlONRWaPs74Z/tE23hnUrC78Ha15dtIhmn064diYmH95N4BUAnp7cmvb9P/AGrNDl+JsmvX1vBPDc6NFbwSBlADLIWb5ffI556DFfmS4mW7I2uZCpjMiNg47Z9a0bzX9S1Frf7S8YghGBs5ZuMfN/8AW9q3hKUUlc8x4JeqP021L9uHR9EnLWVlbIX2lJXxt+9jJOcenT0rO1/4HaH8ZYLn4iabJFd393GVXcwlGAgQqpzjPXn3+tfmfc6zdtZ3NnBMYoJMABiWAGc4APTnnivob9nr48+LPDvw61Tw/pN9bzyw3G5YpHPmIjAfMgJxtznj61GJrOUPeYLDxpq60OV8efs2+KPhzdXcb2hn0xFZmuLflM9jyQRkcYrzNNFuorcLNaKiEDbIjBhnGQpGcgivvDwn+1Ha6j5mn+ONOeK7VljVo4wjMCOSxJxwR2Pce1ef/G7wz4V8YeIre00B7SCU6fLO06jaFyw2DjgHlu1eTGu4maxNSDsfIiQNDHMskbRlWA5yCfcVWeHaSMk9ABmvbfGXwvmtPCepalFAT/Z9sZmkEokU4HAHfH1H9a8Rsb6Oe2jnYBpeNy8+lejRn7RXPUo1faq9h1oDFMcfMTgEE8fQ0TxNIwYKqZPT3z0qN51kc7CSAc4PBFIsglkVyWQnK4PIx610nQCpiXBxkccc5NOYAShQMELkduO9EURMp2HdkHGe9JKSsoc8Y4yepNAD4kPnBkYbxxg9M0x96ShivA4IHJp0UsZcEZBOTnHOaZcZE2VLDkE7mOM1LAlu5o1KMmSMcg9RSXZSNBhmI2DccAcnsKgdSGDZ3EkYq1f3BvQqGEAlQrFeM+/40gGPIRaRqGJVhuUdPY8UwpMsA8zGMYyy8Ee1OlUxqnU4GBnnFJIxKIruceoOSB6CrAjeNja5xlc8nPFIgUoACQMdB0qXy28hwGIU/wAPQ/jTFLRg+g5wcYoYDG25IKlSBkEHOfr2qa0EkYbZIkYZgVYjPHf8aZDukiIZQyjjgAfhVkC1NoY2V1nDAqw6AelTuOyZA7s0yod0h65x3qLeROC+cjoB0/GrVpaNLFJKJIwi5BO7BA9f6VBF80oaJlYdiy7gfwouFiPLbwA5DZwCowKkBKheA23gjABIp0KFZ1R8FT/d7USBUkZdu1s44FIaQ5oQVVnRkDcqRnBpJW3yoSxY9CTnOMYFJLLIEQKxITorHA/+t61I0nnENyW4Ay3P8+lWD1G3O4lPmymMYzgj0pH+4CAQ3JJpbhhwoBIXqetE7B7aMrIo9zyBz9ancBrSB4ghl5weCeQKfscQRNtBBHbofekuU2wBNijADc9PrmmzzkwJsVmK8EHoPXmnYLjztaEkAgd89PSmTrb/AGOBd7gpgMo4HXtj0GKbIzPEOSCegHekQboX+VSOOScH8BTE2I0oGEU5Tszdcdqkjl3wlQoAzncMkn0BqOKOMwqBGpIX7+ckn6e1ELssBYpkEld3PBH9aBjkYNEV8tdoJ9znpSRphSPurjAHc1F5u1uMgdCO9ERDrIPmHPA7H6UMWhLGB5bgenU1DGSQVbBX1qS2QFHYuVYE/L1qNAcybWyRz9KnYQqOBxjIByQc4PtTYUCh1CkBmyATTrMkySHhwPbkHFOLYzuGCPToaQ0RpwSFJGeCD0IPWoxEVkCggDOQOgqVPmlycgYGSOtNkyHO3Az680CGQnyLkZ5AOM9vrVm5uSGOxyy5xgdOaqIWDZ4YE42tzmrMyqXBC4jz93pn6Gmx9COZmaNCCBt4BwKgy24Do3qaezRs6hsKo5wefpTWJ3s2QST9eKQXuNVm80sCSw69uaYVyTzjGfYUEFWJyVyevrTvmwWxgYwc8k+/rQOwdDnpjr6UgT52YdDyeQaFQkkk5HoeKcCYyVYYOaAIyCwBB5HB45NSplJI+QCMDcelNQAIeSDuGBinjqM5Lc4J6fWgB0zl2b5iGc5JGOtMK4U7sED/ADimsH+QdCccg4zTghRSrcle4Oc/jQK1x4OAp6jv7e1Ehzxjg88dKReSxVQF6807cQRlQFPGKaGNUFWyDyOhHeptgfO45GM+mPpSBCCRsGBwepGexz60zaQw+YkHnjtSJJAyMFbYSRkYNO+WMkDkHk+tKkOQTwVPGDUylI1I2Ak9COSD60DsRRgBck4HXjqKcWO47eQcEZ6CmMSMY4B5OOMGneWzbSQAE4BPIFPQRMn70F3wc9uoFM2sT1IJOABUiRMysFAygySeB+FMCjAG7Jx17ZoQ7WEEGXIL7Sp6HnP4VMyiNWw7AbsnLZB9ABTWjMTIztgvnGGzk0HDqMtkqQOOe/eqsDQ0JhSMEhh1ByR/9aiV1CBQcnAHTH4VKhJRfmICgDHc5/pTWcyAJt2BWydwGR9D70CJLXEZBcB2I+6en+feljcCQgAk9+MAH60HjBB2DjdxmpGAl2hhhcHlSQaBoRwcqxGH6cdSKZbuPMIzgDPAp4UKRuGcjHzMT+XNQMD5p8vOcZJXkgewoFsWm25YuHAAIBXnntRCqSsIDKkczhipJwTgdh+Q/Gq8cTyzZXfK7DlhwD+H51JIrs8TyDLoCqk4Bx3AP4U7jQyPeUCMvzbRuOMDPtSRMIiBgvcKdwPUd+3rUzR7nO0FVGTyc4oUL5QCbjNk5ZuuOxx9KdxEc58yXzdoB24O3ufcetOUMZTJGwVMYeNjwR3/AB9qFUIQwO4g5xwckUgPzqzghHGcjijcCW6tlVHiUgxNwAOeKfCFCqFUFycMx4OO2OP1pLWFbtZY/MaIqC284xwOMfWpYVLRhFLoi5YgsCPf8TSuA5WCAA5Az+X+RU64lgeclWCsI0+vNJG6OpLDL9wR27e9VfLCPuK7UGTjPQetMaZNI4hVlfErFCCBwOaxo2ii2tKCxVfnKcHPt+latwYZFARnYOu4FhtOPYc1kJbL5r4behJIHAI9qlhdstpKs2JUTYQMBQCcnFJDaSX6PGsyQyLhlVxgH1XtUHnwjBhiMbgAMFyBx0NEs73EZ8tGMvJJHXNDGSsGtH2TpvBGCRwKpsVto/3RJPY9T1z1qe4aSZEEkjblx14pI7jbG6qp+bGfXNSySssqyq7MSZGYEk8k8dc+tCxshG1jtHHvj0p3kCRz82wryuBTCGyy4Byep4GaLADFA3GSTxjp/WmOxVgSMDt6fWkdVRzzz2xyTTehO4AA8hR/X69aQ0P8oyYfACk4y3GTUir5YYAfeHPTApkcbGOQnALcgA84oWUpx5ZkPp0GfTNO4WJlYC3c+XuxzgHk/h0pwlywYkhiOnX+vWoW8wuHcAE9Qe1OeNRgoTgDPTBbnvTuInDq7iIoQ0gA+73+v+Bpy3FxaxFEcorHLBRkk9sU0v8Aa4yFASWM7SACP8nFSGZplHZ/U8gUwIri5kaZGcllfvnGOO9TSwGGNBuZopPmXJ+U+v8An2oaHzsiVgpI4bGB9Kls43kiNs7o56KgyfLOe35Z4oE2dAkHm2AijlYqQDvxg596iW3ktJwbdS4eMnzJFDcg84Pp14x2qFJ53tpWt3IjTBEYOBntxT/Dl6bCO581zEJA2XclicnkD0/CqGMvrkfbYYRKgYj5kAAJ960p7K3ttOtNrFjsYPs6knux6delZX2zdOqRbIHb5S0qbhtPof8ACho7lLVovOyiseR1OTk4Gc0ENl/SUeOeVUciOUAFVXJyBkVXnvpLnUZGuQZXX5FJAAUdv8eKW01FrW1eNHZSOny5PPv/AIVAoWV18o4xkyKSCPb86ANCW1tWzt3MPLG4Svuyehx9c0ujyO07KiEQRnAYdN3YY9P/AK9Zd1ZsNuWBV8lRnp61c0u5i060hVmcliQxVSTuPA/lRcaHxzNJP5t5hACf3MYAB54GcdqvDVcJFbyNvSNSFR+SM+p56etYzX4uLt4yxIjON7jAbPQ9MVLJkoOQxAxzx2zRcrc0dJQyRNdQOGjlz5ZSTcHwcEYqlq/nQvFKySq8ZDeWqkNIMcLzjj2ot7mS0sUt47aRSpBWUsoXB68ZzxUM7tFOIpg5RsScvxwcgj/PrQJo6a4vbW0gjgPmDdbrIwVcgE9e+MnFZOlRJcS3MvmvDKeVf7p4PGDmqd/dmZDKQYlb5eOTUekRTkyeQQ5YjIfJGM81SFck1CFHuoXfbKUILMOCcH19a2G1+5NkjXDu5kwEEg24A749T/jXN3zzG6RZVKRJJkgDAPp+ANWbq8e5QCRmkQY4JyB9KVwRa0yY3d8bmVltjbngOQST22j3FX7mTYgNsyyygFY125xnqD1/SsKzHmGRGVGLFQpPJHX+XFS3j3llbWkkOVJlcOynAAAGD680mNov217Pa7Hm2gjJCZyDzjmmWEqreLc9ZoCShGMDI5496rSXfmwCNmAM3G04OabYWYLgJIIkzhiRnA4zjnrjgVVyNSe5gWay2AsjyxsHEjbgzE8kc9h2FaVvqMq2BidYwWURhlXB46e34msbUVaS3RklEUZYKH3YOM8j8ane9mWSMzF5FBAbJycYzwfTHSi5S1JrGCG71NMzbAgyqyKGIfvg+9S69c28Vsq+WJZI3yrLhR/+v61T05Uv7sSRlwWY/K2AQB71DrLoHi2kEK4LFunt7Ux2NP7bJdQhvmIfnB4IqhBGZNQQnIh3Zcnrj2FSwzSShVG7LLjLHg89BWdBBff2hceXcTWx27So4x7nvUCZo6nCbkkbSEIIAIxxjjj36VaWzij0hkhXLjLNtO4qAMnA64Ocfgao3LiS0jd2kG6YlkJIYgDjr2PWppWiubIGA7Qj4Zy4yQf6Ag/pVXEVdMMaF43hCgnBJznr2561UYRR3wkQLKqSBQDjPvWn4cuUSWcSAsImYgPzv4HTnt71BZS/Z9Xmle0W4diZE3DI6enSmBn380cl8DNKJix5VORj0PeodWuVlc7FWJDjCjov4f1q55kUt5LcyAI5X5UVcZPU7qzZkSS5DOcLgAhFyc/4VAEksscOmhTuM4ICsDwR3z3qO1gijBnIInU8SM5A9wB78UPtllkGCxjUcgcVWkEku6AHqBgjk07jRYcmYmTkBOcgkVDdXRlwCpYrzhe3r+dNZntgIgu9yAG5zx3qQXBgLjarE8EHuKVxp2Ekmjig3qfmPVF6g+1RmDzijkbiMlR1waSFVkjlDEhiTjIxj2/KkVsoqhcjOCQSDjH1qbjWhfvdSMqQKBgxrtYLwPb8abI0UdojKGMrthgTjAqkpjyVYMQc8A4+hzUqRpJEcyA5Y8Hg/Xp1zVXAhnZpPLcgqg/h7VaupBHsWMqQxBIznAPX8qqKXZSuMAdMc02IrGmWALtx7UrisaMKqkssxVSQNvzMM/UDNFxcNcAMxJUH14FZ7TsyqDyQMcdQPT/69PkmJgMQHDA5PUEUXYWLYlUW654dWLEk/eBHA/DrQqveOEVticlsnHHt7+1UJIy6Bi21epx1xVj7bGXVYUdBgDc/JNO4JGzLdRoyR28MinbsYhhuPHOOKh0yG506eBpIg9u2QdrAunuR0qkm0yJI2SScZHylqs3GpFXRYoykYOGfOWPp3ouMdbQx3eovFG6BSxKtKwUYHf8A+sKfqE6wxlNwYR8fKMjGe31pJDa2jBowvnKDwBwO9VZJmkZd6hgRnpge2aOYVjQgt3FkbsSYQsEUYyS3U80mmuDelZZpLZe0kShj+PI61Sa7ECtChV93zMOw44OPXtVjTpWWCdpFBODjjBHp+NUncfQuXVwqT7Q5xnrjBI9SPf0pbm6hM6tFkKQMArgj6jNZnnSTzFwFVdnCk+/Un/Clt7fzZyWLGNTucLwSAe3NMmxcmdthMhIGONo4B+lQSRrgJkKwIPyngnr+fPSpLyWOUxrE2Rxlm4I/DNVXPklcnAJIGBkE9aCbEzIHiAZ/LCNknGQR6U2V1nVCTlw2TheCKJ1ZlAKkH3PBpjfu1J3Y3ccjgfWpasMdc8tFiPCt91hkA461HcypA9tEsZIlBJC8Bff6VO+2NIpXDuGBVQDgDNR3lyrtEgAUgbUUDAA+v496oaYRQrFGAzEjOAvU+1UnDIqCRF3FtxxzUxYoSMMSgxlhz70wE3AO44IPUjHHaoDcdAIupJJHrxjNK6DcQH3cjof0pYozuQZ2KOvv/wDWqaXauWbk+o4FSNOxQmUYySVAGc1BOvkxRSNyuABuPHJq1MxGzJGwZGOuaryySShF3kIpwKgZA0QkBKkk9cEHtVWQbShBBJ4x6VcjwucBiTkdxVJz8zHBBB6UAOXKMcYH1PFPDbgNxyTz161GAGUDkEDnNIELk5OD6igaFCqGIPVc8d6Qc8jg+/epNpGMYYgd+5o2qcZIJNAyFvlJ5yQP0oDA4YHHPOaeq4JBycZFMJAVhhsA/UGgTQdDngHpQgIBGQfagKS2BkE8g9cU4xrkg8HGfqaASEYbWIxg9PakwMjkg9/WlJAweh65HWkT5gQeCe55oGHVTjI9z1ppAOCAQfQnFDtkDA59OlP3AgBlBzzzQKw3ZggZwT0xTsYXGST+YNK2CB0XB7VG2PM44I9KAsORizAKRn0HNSFwM5+VeuF55qPYenIAoywU9zjGO+KBEgc7SOQOmaYRkHnOO/fNESnaQ/IHOKlHO7qVHY9zQNEKEnG4gAc5PWpIyCHzhh6jginbVJPQnOc/0pseQr9iRnJ70BYdlQpxyM/hSRAt3wDmiEgqQQM9RmlhH7zGM4BBB4FAMVSEB9cD8aEwpJO7cewHH86QNksmAQDwR34peQADwMY54NAh1vy248Dtg06M7nkOWPzYA6cVHEcAng49TxSrJgEAMS3XjOaAHLuMoz0HPNPA2SghsEDAzg1CH8uYcde3SpGkAlZmOSf7vrQAoIEq7iMDqcZwKX92s21SQCepGOKaVXe3GRnge/0pG++GAyD270FE0+FkJHzgHAPtUZYGUMN3PGDjFI+A4+YHPUYxgfWmMuHXBLg84HPencktP0GRwTnA5qOSQbl2kY64HNNkk2SLwwUHAPt/KllkYIvQKTwQMGi4DzKdo3AMB3HB/Gn3DI0cZTcH7+gPoKYyjaSMZ7AnipHMn2dQyAAEEsOuKoB0pLW8fAyOvHWoyu622hSASQGHGScd6UPuiYFiRnoPWpQN1oB5gAXJIIJH4e9ACbP3Khiw2gA4OR/Ool3YYqQCvO3OD/n2o+Z1yqYAx17/AP1qmGHUgjJHcetAEcJIBwM+uDwDTrdFMrktgdc5ximwOgBUnn196YgLAqCBhuQeD+NSgCG4bzWZGKhTxng/X605JBLMcnczZPv70qcOCFDFWBweQfao2lXzSSAqj06/SqAVyRcE9TjGOlTKCsg3YJA4AqC3ANy4ZuSDtHU496kZtko2hiOmTyDUASXo3SwjORnknqDjtTHQRxoA2T05zgUSSFrkkqB6DqKS6mLuCqkqPUfrTYC79wAOMH3qST5Qepzzg9BVdhhcZ2gg896maXMAXduORnIxzQnYEwV18s7mIA/uimRzFIuQGJPXJ/CmuDtKjAA9OlOhj/dHjHf6mquDY1GyDkKT/eHrT4JCm07A+eMnkfWk3KAflBPTmlEmFK5KKeSFOAaVwEQvIZGeMBwDyOfx7UlsCFBbhjwQO1PtSgLsrBiDwPw6UW75DsuGbJBPWmA04SQFnAJOMHqfpTRPvuyMFlwcMeh6c+tSBvmO7DN7U1UMrBGYx8HDKASKlgTo+XBZFdADgAc/U00qOCV2AYOMcColDCcDIAGTuJ4FOkBfaARkHkE/ypAPL/vCwYgt3zyKYu5cDdnn+I5NRsxWUgoQBwMd6bvVpHDBgWIIPQH8Kdhsfdt824ALnj5f50kYNuweKWW2mA274n2tj3/+vSzxqMBSWwcnHH86kcllXcVI6EAYPXipcVLRkNJ6Ha2PxY1+yhVJxb6kix+WpmQFlAGNwJBycetVNM+Il7YXVzdmOIvMQo8pcM6/7QzjPrXLf8uxIyAeB2NRmNMDsR2Hb8aw9hDsY+wg9Wju/FPxTuNS0SfSbBLy0tbz5bwq6qZBj7p4OVPTg/4V59DGLd3eGTykfA2DgDgY/lVrbIkZwARkHhskVFGN0fMZBJOe5xn1rSEFDRGsYRgrRJLaNnR8BSTzu6HjrTrcEyFiAQCABjg0tuqxqxYkEjC+me+fwpYhy3zAIASAeK0LHwlGlJYkEAgFfWqijLvnPXgjk1bglVWfBLDGDjr9KjDfvWJ6dsdKsCNXYMh43D0GBTrol5kQgAFhwOh7ipCqKpYgAsQcnk02bdLdFmfcScjIwBx2FADp4lyDkgk545FOuIyuNrAggE44H0ou9yKC20EqMYwR7UTMEiBKnO3GPWgCORmaNTnI5BB4IouADHGFTaSvTrk9yfelkijCh9zDjpnjFPkaEwn94wYKOByWNFwGb2SDkEKAcdzTTHG8G/cQwGfbP/6qiWRsHLBUxgjt7U5STESCCuMnHFS3cCS3XzLVXDAjODgfhSwphSxOXGeabbXLBBBtMiAltwGPzpm9grgZG44AXkH1FCHsHm9fLXc5+9t6E59KkgYq75Qgr0A61VjzGZF5Qk854P0qWNP3xUMQcZzninuFwIYTlxIULclj1FK0wLDJLHk7j1zSKkhnbadxPQUxY905Cr8/8QPbFLqO7FdtzDILL7HFIzeWwG0YJ6YxikeM70bkEDkDjn2odw7EbTgdM8mh7iuS3JKYJcEdMA5qO6UeWigIzADqOPz+lIcuq8BBu4JPHSn3UZjiQ43MeSOufahiHTT7oUVFJKggnJGeaRiTGhQuCQQyk8ZoDDyz8pXJBwe3pSyEKSAQQDk89DTQ9WNEZ2LzgDIB96bNb7WLFVyBjjGQKkmkUxhcgEEHB60y5fAQhdxJw30pNWHYZb4RFCfw9gafJmK15yELE88jJNKzCOM7c5P8J6daYZFltQhchSSDuGCDTQDVUJEclhKcYDLxj1p9v/x7zMXwVIyM8ZqeNfKtYjnepUfO3JJqq0ZCvwCG54I/lTAfbuBCOFLE5z1GKaoUO5UFc8ED+dIiFbdVChMHA+n0pFVi7FjgDqSe9QA6BwkpGCc8Htt59qkdPviQujA8beSfY063j3RuykqOhHUYqICFmfDMGXgb2xk07AkRsCCRtwfU9cU2UqNoDAnrgdakjUfOxYnPOc5FV33AhsEA9OKNgYsQxJnOV54PBpTISxzkIp4//VU+n2pkMrMeFXO0nk+/4dajBVHbAyBnORkHtSJISsbsCRx2PrTlYLGQuMj8TigMdoXcSQPrxUZBAXltxz+VA1oOk+fB3dulCnYq8kkevrSGNCMtknPXtmms4xnkD0H86AuOYrIwGQCfUcGlbjJzkdcihThQDz39KAAykEbSPTnJ9aBpjegGfqDnNLkkAHqfTrSFTkepH4CpAyhByWfpgjAFAA+Dgcgc/jSIuRndgY+vFJtIBycnrUiLtUkgEY7UCQOQoBBwD3NAUOASx6ZApFPm5UckjIVjjNOLYAyuCO4PWmtBsf5pCDa209MYyMUbQwH3c569ARSKWkQYGQTjOacyfOFyAB3PFDFYljCc7pCD1BAyM46UxZWYDaNwBwef880KNwGSBjnC0/yxGCVIBODgck+9Fh2uKDuCogII4wTkmnBWw2xd5xnBPHvTABE5ZiSSPlVP60+KSYsQDgMMHvkUgWgkRkMe5iFB42qePpTkjwgJwEU4PQc9hmo1BZDgcKcle31qRAXVmI4IyoHTPrQAmDwo+7nJI6r9KWMgFxkMV7ChAWkGSVDDoRnkcinxxov3fldgc+vvVIlsQsFyxBYgZwByTTWTcA4O07umeRQSVlDYBbGOeRipYYd29iQ54wvofemBL8pwpwCAO/WnfK8g3LuCkjHQj2qJ2ZyGkGGGB8oPFSyLtcP8oJG7ggj+f6UDQ2RDJGQHIORyOuO/51HI5EceNiqvyg9zjtUjPshZ2ILY4xxxUQQS2zyPGH8obsKu49OoH+FAdCQzOsMcgOySM5XbkDHufWp2cXAWRRkg52jp9KreYXRVXKxvg46c+4qaI+Wi+WpL5OQeOP8APegEI8LNjPGOQec/So/mMjbwBjjAOamld41JBywUYVumff8ACm4WWQsxGGwD2oEKJLaEhjkbjjgZw3bP+NMbEWQ7GUDowGBUyIMGIYYOwC5GMHPY+hprQiJ5YpeHTIBBz0PSqEgt97yAggL149MVYaNISPKyFxg7RkknuarxPtCEdMdT/KrjNvUuigqSowOmcYJ6/jU2GRFQFOMqdpBOBn+VESgwsXBKjkHoce4qQhVcEKcnjB/nTVbKzGRDGAxXaWySMcMD71VwIwZJZXfzcYU7TwNvqB2/CqEce+bbnYe5bp+FWiflABygHAXp9arm3JUyZCjdgMc9R6f40D0HxxRI4do0kcLgbskfX61FvFqXeNSACCWA747UvlhJgzBmj6HDc9OtRGRYZBgEh+CR6DpU3BjbiFb0icuCGAIBPP8A+umGUIxULk+pqRsEM21nbOMdqWaKIxqzOASOmcYoEQKGDbjkA9TRM6qT/EM8EcVLlBDwMjsRzVU4LBCASDjg5FJjSGldzEjIJ5yfShGEbEtggnFOcsGJbIDHGOpokjAB3sCewHWpEOjbypQwBcAfdbpRHIokJYAE8AjmkVTtOBgdT9KnKRSAGJSCBg55JPegoI4ApcnIB7+tOCJEwI5/HIqMStyCqoV4z1z/AJ9KE+6A52ueMU0SOaV1ZrhADJ3GcZqWBGuYPPRQygZYjICnP8/pmkAlAiDrmNvu46H/ADirCxXNlcCNsFHUja54XI4x9M1QriTWty9gZVdNgBO1mwQT6flzillgtFginikdHKlZR0BYjqDSJHJGwiuJFETL+7brk88Yp1tHBFI8MgYsx3AnJH0x04oGtSzGp/1a/KOrdQD36/WtKy+yIX8tHkuDw3cYxzxz05NVLkOY90iuHC4AAABPtUVlH9otxIQUdgMArz/OgB5T98ptsFy2cZyPy6dajvnnmCNKFVdxLOBgk57n3pI3FnewNkyKj7mOMAH09OOKt3s00qnoABjJAAPf26etVYVhbeERASSAMroflDZ6joarqT8+3ACjc2wjJ7AAdamjsVnt1l8xwDk5BwB7j61DbWbJeOIUMxYffUZx7HvQMkuI3wCMl14AIz9cVbsNSaOxeOV1jQNv2sME8etUtRScEAKYzgjGTk/X60+2ghhiTLkugGN3OT/+qpZLILfUlvZpHiIdVPVSCD65pLuJzKWLeYjY4PYDtTk8qe+CQR+SAB8wb5c9/wD9VSXNlcliVcNg8HoMZ9aBE1tqP2S1dnTywqkEsQSV9R9agW4S62NiQhhn5lwV74AzU1tdW0SSiZVLKu0bxkE8fpVaGQT3RGCExgKq5Ct7fX0ouWS3UFxOGyNqBQynGBjpn/69Q2d41kHUNsRhhjkAH8frVq7t7jJUSFFYAAE4OPYfWiwla3imV41MgJALIGC+uRjrVCaKH2xr65EKtiLGcM+VA7k1dnVAvzSEBVAAA5PTFQTTi4uUKBkLHPCjn6Dj/wCtVi5tt8oBd3ZiBGnc/U/0oFaxJo9xJbyxhIluJS7AK5CgZ6f/AKqqSG7l3faR5Ep5ZDztPoDnHFOtpFtGcSeZKvJ2xnDA+xqP+0DJKIgjFXGGB5C+mT60DZIyxT2oSZEkUEEBic1Z03fNeQW9tGI4QoGc981LFZr5IMnABA54zwf8Koysls4KsyqDnB5/X+lBDL97E84MbghFY7i3GD/kUk8ghRRgbAANu7J6YOfc88Cs/wDtBr6UDBRQuMgbV6d/c1pXEEB08OQ73TMNqKQB1/lQNMoaPbCTU3uop2QpEYyoYBT+HrVm4ttylSygDoXGQfrUNoTaiYeWu9jnceox1welPFw15dKVDKdoCqV49zmgu1y7LEPJiMRSMHA8qPJCnvyfXGadpDXKX07xiSdPu+YgyUBGBz9c9amj0Y3vm4mVCVBiDEku3oB0GelQaZA1s95BljMWCPGhypYdeOv5VYmihq/mSzjzssGcZcZBI9TgAdu1WpNPRbYMGDRknGCR+YqLUtQSS2ACuAmBtZtwYk9QO3atl7SGCKISTKRtyUB5B9+MZqWSYum7BNOnlOJRgpIOFI6EE/rTb4f6bFF8xLksoHAOPer+nXhhNxDHAFDNu84sScdOnb8BVTUVkzHIoxOvyqrZI5xTTuUyiwzeEMWXqDk5UnGev+e9RwrGbmVZGZCqnBK5B47fWtfW7SeP7MJDG0iOrKUIIIIwc/QE1UubdREzYVD1yCSKViSg8bSSzvF8oIxxxgdfz61UicqpnXhG5THBAPQVOrSPKkSkKjc7m4x9TTJYFnijWM+WpA6HIHPrSY7kaSOqmV8Ed8DkjHao1Kl3bYSCcjPB6U+YNKxTDooyAGIOR61BMDHtAchX7DrkevNSO40IXYc4IOfQ05mEfyrwep65/Oo/vSAqeD+Bp5YIwySemSaBrQQlUYNyo45POfU0BwxJ+6pPzY5P4DNRrKvG8sFz0UEnFK6h5S0T5QHADDBx70NgBLLIBFgsO4PBFRv99WOTjI55FTlRBgghXOSCeeD/AEqGSRWmcsNxP9zgZqbgIpYjaDtJ6H271IrnachQOhwcge9MUoueSOnBHFNRhhgDknHykYz61VwJJ5VVdu7ceRwMAg9OaZHMRtXkKOM9T/OmEhzyCAeCCcnA7ilUgHBJYYB54oAnjuHXLFs85AI7elT/AG5cIc/NnLDHHtis2RvMJwCVzgD2pEK7vQc85pPQDSuJDMWcPtYnLcjjn0pUuNyhTkg5OT1zVAMGGVbIA5z0p28HkHBHJouBoQIkcjyOxKgYCjrn/OKu28n2i2lxtRMENu65z2rJEgfBBJA7dKQXTLE4QDDnA3dBTuJq5oNKLeAhQoJJOCeMmpEuBHEeznBz7d6zjJHGsSblYgAvtJIBPapWZp5F6fOdo7D0FVzCRZtYhcTS72CRjldo/rnmmMyTXsJZ3EUZOV3ZGDjk89cColkDwuVAIToG4Oe9PsNqQmV4wj5JKnkEeuf8aaY7GhPMBOCgJTBCk8gDpxUCSM0rL1HA2nGB71BHM28uGLMwI3N2/wDrUWKfvZZJGUEHDNIcZA7frTbuSXJN0kR3F2MbbTgcDPTn/PSofmkdGY78DGTyRjpTC7JHMMkh8AFj0PtTA0kSxq+QQoI7D8DUsLWJpg0kpZwSAMkjPSo92whBheO9Sy5lndkJMZjJYOefeqyfvnjZhgMpxjk9f8KAJ4H+U9iBxjkU9xvCYzgEnPcCo4iqblxg5x83HHqKsGH9zAomVnKklW4wR0/P29qlgUZEViNq4AOemB+VQyORlTkqRnirLNlQzDDYJKg5/D0qPyvmYk5UjHPUZ9PpUDRUR1M4XOFJySecCoLsbCQApbrnIOR9alCJGzhyck7cjgEVDcxBguOg7k4NNlEDKNvcAc8nvSrjPUgcY6ZNOMYCYB3AHqD2qNeSCTkjvSGh4fOQRz19qdHkkfJgnnJ7VGuWJHUHnmnrIdwwcDI5oGPLKCMjJ6n1qMDII6n3qQKpZs8AnqP50mSiFcZ3cc80ARhcEscADPTnNOJVhngHv70mGAXaCVPHXnNKUbBABAH8XbFAIacFcdSSMZ6imbPmAwSfXjFPQdCeSeQfWmltzZHynPTtQF7CugiYA8EgHjkfnQrgoQMk88nrSEb8DOT3FNPQEZGM/SgTYfcUFep4wemacoJYN0NNZMrkYAHPuOaeTgAAEkDHFA1uKJOVyAOe5wKPLKk9hkjI5FNGcjjp6+lKoDFiSQPagNxYFMjlSpcdTj0FSr91uTgHGD1qKPILAOyEj7ydaeNpz1B5wT1oAI2JJBwBzwcA0sT4BAJHUZ/pTQoxzzu9akiCEgHIU5BIGTmgOgRphC2AQeMk8j8KWJOoJwVz+NMgZnVlXoOMilSNyx6DqcE4BoJC3ABYcZyTSqT5rAgtj07VHC4UnGAx7ihXAOerHjI+tAEgUFiCMEcn0phOWIbac9ugpctvJ6k8UEK0h4+b07UAOMe5x39hTZRslB5IHcdKVGIkBOSvQY5xmnyYaYpySo/DNADTnceSCRwy96UAq4LZB79zSyMRMo2hRj5cdKZI3zjGc+n9aCmK5DOO+TyfWneYNy9cZpu3Y6cEnuD6051IchWBA9DkUEkl0I1SMISzDk5GAM0xnGAMYAwP8imAFiAxwBxxSzYVgRyBxgigCWVyAg4yOMe1FzcSHaBwuAD9KSVcIjkDPfBzzURyQTkkdxTuBYODFkcHHQ8g01GO0gsT3x2zRG6+RIXyHx8oCghvXn/6xpFKhPQ+3JouBMs2+E5LYHHHJNNgm+Q7QQpzyw5zUcefLwAACOgP60qNgDqePwpATRFncbdhLdCRwfb0pqYfeCMkEZOeKanzJkHJ5PFMQgZydoB5+tAFuFWYgIChB+YLycVXWNhIQeFB6nr+VOjYq7tkkHjHfNRs4EgyCRwDg4zVgTqQz84Y8cinS4lmwqsAOcE5OKghUPJ8p2qvY9BT4ZzHcrJHIUO7hxkipYCGRWlA6Aevc0kjnzewIz1HNMQ/vM9/0qRx8oz83rRYBXBlZF2qAcHk4/yKW53KoOFVOmR602XBUFgSB0xUbsNuMMFGD8xyaLAOM7LCxbLgDGc9KC4OPlK4HQdMdjTkICAZAGRtyP51NcAlF/eh8jgk5OKGBVMiqASxy3bv+FTRRny2IOCVPvx1pI4yYnzGHG3k9MdOn40rFVhwEZmPGQcj/PtSAdbDajqvBHO7BwKWMBTwNucnHQe9EXyRFw4y3y7AcGli+Zipw4OerAHp601qAgG7ftIBBz6UsDL5vzYJzQiHDcHPvzkU5E8uUMC0bgZ24wMd/ekPQbJIm5gQpB796jEgM4AUKOmehqxAiNdLGGIOwtuYcfT061FMolnG0hgeeO1AhkiAXARckZ4z0qRoJTcRbWUhGJ2kdsf40x8LcBCrKCpwRyKUyk7AuQwOMtwPrQBNqDiSUsF8psgsq9P/ANVQyuqqCpBLYGewNTTyDy0KsGc9V/xqNgqwgMhZyc7gcADv/SnYBHVp4gpO0fpTlB8ngZx37/zpkjCMYPOSOARnP0qfa32ZWBAKjLc4P06/ypARAB4XJwAOcg849KLaX5AVO0cAcU0MXjIyDuOOc80xJGTKlST1GPWnoK9ySQq2FzznJA4qaLliF+ZsYx2xVIjzJCdvOc4x0NTQyKjMXyAAdpHPOOM0XGSRHypgNjEHqE606N4zISAyk8Esc1XiuMurA8j04INPiLfaG6k57ZGOKGArSbcHO4HGOmPbFLPOqhMKSc/MR1FK4imukBbyxwCxGAOajliRZ5AsgdUP4HnrTQEl1suIDGuctzyMEEdsU27LTKvzlgAo+b0GOB9KWYbd2Bk5wVB5qJx8h25B7gg9KY7E968iFY/lYBQQCMEA9s596i2sYgeAOntRNIVjBPXAzjqKVCrRD96wXqRgEVLEkNYL5S8ZUfeB6UqBTCByqdPpTJplSMkHKHAz04p6KyQ4OSByBnrRYBts7YdV3BD3BwDUiESRP+8+YEgIwyelRqzLGVY4RiD9PT+ZpqISxOTwc+3TpQh2sIg5K8Enqc5NJCpeU7QWA6jFKr5LkDLkgAjgAd6ltcKjlgc4PKnBFUIki+WcnaCh9OOKZbBXunLbgM5GOD9KSOQLlQWBHXPFLaAOXxjeODzyc0D6DJFInIycjowORTVLJOXOCpIyccGja7ucAkFiCOuKSMgOwOcjjgc/SpYJD5X8xh0x7DFMbLTAYIA9euaUY88ALgNyATk0KjtIqgkuTn2INILD5NuACWJ460xgSGIGAWxkD9KldcsARkKe3NKxUzhPlUnDDacU7DSC/wDLaZGSEoDgHnJPqabKioCFyRnPPU0TBhIpJyBzg+n+NNndvlwcA4A54x3oeoriSZXYCQR7EVFMm+IjaCUO5cHmpLiMLnCBRxzjv6/jTcmGIkncR0AqhkhlJghByrEAnjjHt9Kjl2M48pmK+rDBqaVlNvGN5ZgoGCuKgU/u+Rk9QTQBNNEfsi9CMk8DnNRxtmI7sAEg7h14qeYuluCoG454znAIpkiFLcEKcjHT60rALHIzISpCjGDxg9e/vUSISjucZyefbtUhCJbswDB26MGwuB1yPXpUUWRFy+QfyNMTYRSY3oFDjrzkDFVpkaMBVJIHAPoM1YUnYSOGXgnpxUDEeWAMk5x1zipY9yzCqsjNuwcDvUDHYCGyQO5FTW8OYmPIB7DrmowCoYbeO1IkgVc5PToMnipWWRSgbCBhuUnuM4qFCVbpyCSe4FSEecA+0gjgHHagCIA7icEgdR0FPhdUYkgYIIweaIuCQcEHqM8U1gUYbTwTwP6UASYIUHhiOCTSIPlLEYHTrS7HMZUgDLDjoc0mAqj5STnqOn4UFIcOWORkEjB9KWWMAYAG0HOByaASUIAKkdSTgZpWHzDJwfbrQJkZYDkLg8DPYVIh3IRkk/rSM+9cDjJ6HrSFcMqqAcdz2ptBew8IxcDHyL90gc0502uCDkHse1NRiFJOSOgxxTiuM85P1yKQXFhBJHXAJPWiQMzEDg5645xTo8ITkY5wAMYOadI20AqSB0yaA6CJhFBwCemD0HvUzYUjkEdOKY4xF94EnnPQ4qSN0+XeCUyNwXqfXHaqQtiNX8kh0YMQM4PI/GlSVlyC2WIzgH1pruI84G9DwD0x9aaRwBtAJHJ6gUmgJGg3BwSqoRySewH+eKdDIDGgUHOOB3prRI8UYUEtjBPYn/OKEAgzuOeRwRggfX3pAPABCOSSxOeOKeHCqBlgCR6ZqPeFYDGFYZBGTUiopJPBwcq3p9asBzoCRt4HXOMGpI5BGDk4B4BPGRUUh4BY7S3OD1p+A7nGQpAAUjoe56UASPNI8D7VUEDhA2QfemCIRuUwMjqQcjJGcfrT32rg5IB4xx1pSCIyM45zjqc0ANyuwjbkMMHuKbBOIoZFXekp+Q9MMv1zSrJ85HKgc4I4oO12KjnIyGxg0AQYwQrP8obO3PSrTylJB5YK7xgdwPXP1qIMiBDtyGOGyP1p8hXY7EhHXlQvcUDQrOXIUIQ6/e9PwpWVCobjB7ioYXeRnkCMELDBfgfh/jSiZPszouHDPkMvOMDkZz60Awj3yyBSSB79f8mnxSgQRMVImHLZ5GaYH3nc2ECKfu5Jb0qUogRGcuSwwMDIyfWi5LZINrRFXYgkbht5Gfap4YyYAGyDkZAPPtVWG3aMBZDukHUDAH4VegTYpByQOnORVbgmJ53ytht7qRyw5Hp+FRyxFogWcl25fAAGfbvz6Uy8k8uMsXCA9x+GOPrTvOLxAcqQAS3Q+n60mMqkKpCjkHgjg44+lTwOrOsMod4huO4YwvHQVXkygkw+7AABHJP1/CmzKzOwUkIACSeMHFKwEc6LvdQ5dGOB2OPwp5hgRI42BUrxwOg5JzVd4S4YBsPyBnp0q0Yrf7NBtlZ7kKEdSSQT3IP0xQNEDz8+YCsahhHtJ5cnocenHeqk8PlAv1AIX5QTxU4kBvjFJZzEL0KsFBPbn/61SzCONCcuWX73pmgexnsTnbg4z0pzwhpQA2zqMjpmpnkEoWNflRTliACxx/8AWNQTIVC7MsnfoSKgL2FfcM5+d+3IP60jRHmZwFAwCe1PTYCBkAnk05omkjkHmfJkNsPGcf5/nQSFtufeC4VCpO7sfb8aktovIillUFzgBgeQD9P61GrNIqoQAhBB4wRzVko1uTGGDoR/DyPxNBSII4ftkpjUhSMnk8E46CpBskwZFZnXjPbA9qRoXSRGjK7QCWzwcnoPoKe+H2sCQVyeP61dhNDo38t1SMZY5YY5x60NLNPHsBLsflAbsKFkKujxM8RIzleG6dzSgNlcZKkdc8j8KBEos9tvE0pUurbflBIHuT7+9OntvlErE7UwrFs8ccZ/KmvbTQEebIrqeUKtn6cf40YmecpO2Vf5goGOP8eaCkXri7UyBUG4IQcNzzVmOzW7tTcb0gLNhY4iSfy9KrXV3bSRxMkP2csudjnJBzg5Prmp47QLCHNyiSAHCAMDz74xQJorxxm2kBUszyvlVU5JwOv5CnNfS3seJEIVCQAwx+nr3qJJpLG9SRZXnIGN7YBHHQfyou7qSeVmYbi7AkE4JHY/UVVxFxbcTWbyHIRflB3EEn6f57VSgSSO6V0QyA/KNnJyemPrU4SSWwcecyhXwFfkZ/yKasn2C6j2As46NG2Bkjj9TSuBWnu55nREjKKQfnPT69e1X4oFNokjyKCTg4bnI7/SqF0ZMIi7xFGCNwXnPUjOenWprWCJkLAsUzgnODj0pECFI1lQ280TlTly77RzxjJOM8j61PdpdJGiXAQ5UMcKVJ/D8PWqDcTSeQpD5ChXbIz2/OpTJc3Mped2cAcA8kH3P9KALKPbGB1mSMh8EZ6x496qzSxSylI2bYpBDLwasxrb3WBcR5VAQcpwBjqD0zVGGW3unQ2SLGrKCwA79x9aCye8E8sib7gyIqbBxggZyMfrz9Ku2tzBBpzhPMV2OWErEn3Iqldx3BLMoUKoHsas29rHcWkhfJlXBXPAx3z71QEMdz+/gMbsjo2VccYPvUlzE7SRSCYAr8xGcEHoOf8AD1ql5YV8CTJAyAe1OnjLIhL7SwPyZJPNDYFi3u4RHIkmxS2Mysen/wCumNPEXVgABtxhSc5xT7SSAQvHHzIhxISOhxxiql1sySDiQY6cnBqbiuWCsjoDvJUnI3jPI9Pzq1paCKGR7koByY0OWZux46/SoPMljtkUF4gEMi54zk4yPyq1oECz3KLNNGJG+QO68hT1445weMY7UEvUgnlVriJUbhz0AwP8KlktYmDCSQhtpClTgg4/xp96dNVTFbF8qzLtPRjnrn8D/jVRnuooGDKDFIpWEsxOORn/AA/GqBaFiyuUhUwNtQbflkblVPf5ahg1SQTxbJxECxXLDGeOw9Kq2ELQyMXaMSldzqXBA7Y/KrE7RSeVkorjo2OS2OPz6UFmjbR3em2iiG8ZxGB+7HG4nktk9z7U3R7SfUZ57gSGK8jbcyF8Eg985+n+NVIrm5QFJ0MquoKyliW446dMDtzUmnWSJcXZMsjyyMCsS9gBzzQBLLEboERoqOBgqylix6nJz6Z6U+S7lS1jLZJU7eQOgxVGZXiVJE3IyrlgTypP408SFokBBLAjPHBFNgX9Lk3zSHGHKkjsDzzn8qj166ura3inhSKFCRvkkYkIewI44PQc1EYhFMhL4ZhuKIwO0e/Wna4ym2iVQksAYFsgn35+hoQPUsG+e8s4w6RM7LguFwTz29KbZWs01pcbiXCghiOoGeMUmnTq8TDyzhVJD8BarWFyEuJEiLIHbLNk4ORVGdg+xrIyQsCspOMjqTjj9BVS5jS3ZkXKjIUA8nPfmrM0YivYw0ocBwN4+VW9O+e+KSXbFI5b51DHaAOvrQMzpPkzwpc9jwQKgmUBSzfO+OMfWtS4s1HLgqWXKluuOxFVZrcMymOUsB94Y4HsOc1D1BMyBIFywBBBzuFKoa6nLM4C4JJPJJ7f1qR7WRpZGGAme3HHuKDHLGokChVxwfUdxUlXI5jkn5NqLkZ7fhUcZxIcdDyc9uMU52LY4GARwKR8kA4IB59BioJFkUSSoC2wHqV5P86iC+WWDZI6g96eSCqEYOOx4NOb5sEqCfegshY5YgjAPGBz2oCgqOTjoM9jUrAHPByOcDn8aZwDgDPeqQrjJFUDIOD2qMjuTkgYwD2p4XdIwCZGPpzTjDlSxGAMDI5AqRkSRtKXABJXn3FMXAB4JbOe2Md+KlVCqM3ccZ70GPg4wWHp/KncCJZSuOMAcYFHmggAZBz0puTnjg9ce9PClcsOR1xSAlW42KOCT7055CSDjAAqsv3gOcZJB6kUFiARySM807gWsnJ+b8D0ohkkYMVYED+EnpVSST5RhiSOpPenxzYwepbr600KxejZYCcgFiecDAq1FL94McAgHrj/ACazFkDMMg1KLjkc4/U0xlwyPc3u95GIJBYnB9uP8Klu5FuEeFWwCRyOBkd6zo5CzkAjrnI5yKllYKFJBJHf0pXAnDnYFIYkcZzU8spnMIdsqmFXpge/61XhYtbEgHaSAD0FIZMhljcBRgZBz9cUyWSmRjk9jkY9afFIQihWAAJ5HY/0qorMr9cDdjB5NSscHbHgOSCSeR70CSJ9uHTnJ9zinGZBgk4PChjwfpRAhbYNwd1Yn5uBj2q4IhhUIBHXOR60mVYrSoYvL8shw6lmwvIPTrz/AJNRyyF5UOAFX+HGM/Wp5G2Sy+VwpOEzyVHHv/Sq5JOR8wfOcnrn1NKwJFa5j85l4wR3PWqdxjy9oyD6d605WZo93y5/I1SulJUjbhj2PShjK/kv5aPtKhlBXI4Yf5FReW24g4AHcda1JGQW8Ee4kImMsuB3JA596oN94kcZ5yOppDRErFCQMk+ppC2QeCD+dLg7hyMigdGPBPoeKBjlcFfmHUgY7U4ndyoAA4JJzzUaNiRCBtz2HIzU+0BWPTB7CgCIAID8xx0z0FK4IUkHIPbtSBV3HAIB5wRnFKRhM8kjt2FADWICHGT/ACFMI+UEAZ4yelSc7ATgkc844ppGUIJwD68c0ANR8kjbgnuKdtJwRkAmiPIIxyACM0bgMZJP6UABBxtJBPQnpRu2kADOOwNNAHU5IAyOM04IMr2oDYN5JAIUH360zcOTwD2A5p5UEqTg45z700qA2cAgnr0FAEkZI3YJBI5Pr7U1hlCAFySOelIFJzgcDn0zTwmcnrkdOlACRjcDyc+gqSIY3AkAjoepPFRjjGOCfvemaepCocAE47c80APiJTngZ4wvrSpnJG0u3cDnI/OmxHdE208n0ohcqrMAMjjJPI/CgTGxAHPGRz1pqABuRgE/jiprbADEnBY9ulCjfK46up6Lz70CGqpRiuevPHSgKVYAZJz0p8DEy53YGRhT0z70qgiY85I5yKAIpxskIwAD1VeQDS4Pmg9WxzT5WHQDDc5OOtIG/ejaMcDH+fWmh2sOaPLIQSDnnvTRhbgYHPYnrQwYTZJJHoD3pWwbgFYyBg8nnmkC8wmfNxgYIPOfQ0PlHC4AOM5pHT/SDnAI6YHH1py8ykZIAGORzQINpDDcCM4yOp+tNlBKdCSD19qdJuEyZyB04H8+aJkAz2OcYHT8aAEJHlFurdNo5GMVF98cEgYxzxmp3YGONcBF9OhPtTNm9D2A5yelABH8i5PJHGB0o/hYjqecdKkyIoRngtxkkcnFMCKYTy2RgZWgB6KApPDHv6CmqV3MBk9sA8U5W2xkqFOO/ekjGckEAtzn6f1oEx9vHtjLHCKD904yPwpI4SgYoATkkbjwTUkMZaFiqkgevJNIjDCg53c9ORTsGwkSNK8jYKk43belIsAkcgsVGep+lSR5G/HT+I9yKfBJtlY7Q5HYgH8MU7gmQRI3mho2G3HzYPI7YpyqzT4ChVxgKvP0FEYVrp3I2lyRsGQMe3pTzEfPJ4jBwBhsnFMY0R5uzGEw4HJ7D1FPnCIwUEnPX0FNjyJSUILHqW5GafcBTKqAc4yx7CgCCTLEqDhgOGcZH0qZ9q4OVBIwABkdO9JLzOpCkj5R7Z4p2oW62t/Jb7kdlIJaM5HtSYDHQAg4JByRgY59adKoRI1IXcvGV5OKjlykpXoVOOKWWILhixYjuTjBqQJN7BGG4kHHA4FJICkQYcZ596cWBT5MYHUkYqNiuMkZ7fT3qrgSQvlRhVzjPPc0uEjjPUOTzjjn/PemRlEXA5B49cUuCXOCpXHUnmmA+3IZ8Fgozgk8496AR5zYIcDjJ71GMMGAGR7U6CEYZiPmJ6Z5ApXAeW8ucFl3cEHHIxQ0kZl+VCinO09Dj3qITbpAu4oMYz149aSOQebgHJPXvmlcB+9YJ9ytvBHU5JBNMuF37QDtPByKmlIjlUsoC4xgdBUBUPIGBO4dd3QDtRuA+dUTJTj/AGiKJpSwBJ5wOg60XRkRFXbgdR+NNRvlG5AScdRihAPRTsLDBJGTnHApjORABg5JJ/ClCgKxJLDpt6ChT5gJLZVeBnkfhSEwAAtlfo2TuUenGP60+FgUdwME+vWpowxtAu0Mwy24cfmKagWKFvMiLgHGPc0AhkFxIUxEoZ15GV/PJx+lPhtyZWMoOArD5eOccfrS25hVnVn2MFIGDg5+lQ2yyDePMYoGySTkH/PSgY1UjleRcGIrjjnk0RSGGU+U2SOMN61Nbt5t0VeLcE4+UcnNNkTF2SqgR5yp6GrAjlVyxQr97nbnPPr9akuNjEYj2FcAkck8dT70ksuLg5bMm7JXHIonYrlmz8xzkc80kAS7ghOQSTjk4p0u5oxhsFhjI9KiuJcxgAYPXJGaV5VKbhlkwAQvJ+tMdwl3mIbcYYbcnHNKFlsbdmCDyypDAgEle/HP6Ux2KhcHLDsCSKSe6PljLgg/eIySfrQCYkrDyQscZIPQjp+VOC+WqrtYkDnPABxSOkaWYO8l8hcDoPepGXEcYaQMwUZz1zQMjDKY1TaQ47A8U3G1CeQeuBTQp8kuScDhh+NTRZMZI5Xrk8VLExtvsbKu5BBwAv8AWprSLdDOY3RCDgrIecewzn8qZFgwnIGTnkc/rSQyFkIZBnBCkjoM0hBENzvuyCO3t61IoRIiSCQ3HA5FV9wGWGQRxg8H61JagzB3D4VQc89KpO5QMyAknKqOeOootbiPeWDDBBHI5JxxTY5GBYBMgnH1qREd9x27+CeTnipAjDMs4Py7sEkcn9amSZnuN7DBAOEXoCe9QxlXfGGJ78fyqSHcsjgMAP8Aa5/TNADVKrIm0lDknLZAz64p0W1pg7AEgEA+n0pDMrXCAgMMZPY0sZBlUEFUYjJHX8qqwDbtmlZVGAOxHBwOc1DJF5rRrKzqSQSR6+tTzWzLOoUkhTtDHAH40kq+S21mDkjO0AEfnTQmrBP+72CSQsD8oY9MelJOgeIDIQg8HGaSZC6xgooUDOB0/wD10yVSxGcqOmccZoETTMPLA4wO5GfxpjOvlLkMR7HHFKVQRAGUEk4wPX0owWA4BwCQTz+FFx3JV2eVgKCT/ETgj61HNOygBX3kDByP0HelmaV7eLKhegDgcgelNBVIwWGT6mgaYqqRbkh1IPGOSRVUM/koRgqeeOtXpSotwFT5l7jr/PtUOI5Lcthg/Xjkfl0/KgGhqxqyfM2BgjKkZqBrZmQmPDbeSSQBjPJq1CI3tmdWZ8HgFcZPf8qpPufaQS3PRTUskuBh5W0ZO3uOnSqyKMhnJBJI+WrNs2+MKQMAZz3qFhtmIYZAHBHbijcaG4UBtvIJI56048Lt42gcc8imtA0WNwGSAcA54P8AWm713g7cnBGM457UhiKCScYIPHFMeMg9dx9elOVCqgg7ecke1LI6Y5+c5444x709iRUARAc5Oc+lCnOM85zgDnjtUqIJ432qQy84HIqJSVA3nBGBkHNIoPlZgrZJ9xwKkIUM6g5PQE0xmUscZPb/AOvSEDfkng9uppskXbnAzyOML1FPQDcCuSQMZPUinMF2QsG2YJLDt0prylGO0AhuB3xQgFAypZsqSMYNJFwT8uAOncmmYL7QeQ3b0qRwAi43KeP50gFcDAY5LA5A7fzpyHeApUFfU9aMMXXoRyMGpJocYxgN1OOMc9cU7FDWQKrgkKR2NKmSWBAwecD9aegypBxg8AnmmN1IXJJ4JIoW4mP2blb5QABjJ7elRqTvVVXLnnb1yKG3FBuI2n0zzinLGBtbueATyRVCEWNkVJNwVGYryM4PHTn3ppCupycnOeATnFPQLslXzmdkkH7sD5R7g/lUoUOSxIBI5CgCpuAz5nC7iAFGAvTFOIQSRZCqDgFv5Uwou1SGyxOCPSlcgoFYEgNjHQ4+tFwLBaPYkh2s2SNnUgDpTmZWjjdXyHXLZGCPaowMBNmVHtyRRIfKVC2QPVuBVFFmK6NvIjLHgEZIZcj8unSoEVnc/MSHb7o4H0pyylCrZVzjODyMULOIidqZJbcGHRfYUCSG5Miqrful3EZ6HA9aXzD5YXflFPDHg4zSMhBLZOWwcHn8aVEDT7JiQjDooySMfXvQDQ/Yu5wABtyVJOM02GYpKCoDkjBVhkc/Sgz7o1h2FEH94Ln8+vHvSKVgnfY5ZDxuHH40CJCAqANhR/D3wM0hX7QgWKLhDk7Rzn1NJJ++hD7sbPuhu+T09ajRZD0IQN1weSKErAOTckqO7RurEkp34x1NPUEOSFBic5BbPH0Pt6VHFGtrL5cn70MQQeSRn/D3qeaFrjymY4ijYjZnHy9jj1psBXJkRCiZA4Yk989f6VaikCyAfdQg5HJwe1QR/M8gIKRlsqo5qU/M5DcEcZ6U0KwMgCxmRQVPLKpwSfemvEHdnOQgIGVGfXAzTjAyRoco4bIBzkg+4qPnaCCSTyST17A/0oGMfaNnzYDHDDGB7ZqO5jYFuMI3PPQ09iMEkgE9B1IqvPEzwoVIDMR8p4A/GhuwEJtZ54JXhPMSliOpI78frVqDSvMgFyszKyqHKIB09D9arBZAsxIyka55HOOhpJ4ZIZAXkZhgZVWxnI4/IVIDnb7TGXBYuB1IIIFVWZyFLAgd1zjNWon8tWYNuJGCp4IqJc3EpM2QQCATwMUAVoleWUMgaMrw24HGfT9Kk3vA3VWB4JAwMU+YTeY5XLxsBuY84I6DP51HExQFWAJPYnI9qlgMUjzAc5znI6AehqUNsB3cEnGTTBA2xnYkZOfakkYs54JJIP1osNIkdwQyjpnGccE+1Icxkq+VAbqODU3zRxtwpTIJyMn2wfbmmpKlygy2GJHynGTTRdiaSSNBxuXjOG5GaTyXjjWVAXDNjGckf5zUVxGVLBhuDHr3zT2tZXiSNnaJDyG6E+n4UxPQfFIsLlnUkNkc/wCfWpB+8YrjAIOSRxiq8rbIxExyAwbeCQQPTrjnvUqPkkoCcHJJBxn/APVQSnclaFvs8kgdVCkZUZBOfSpPsfnW0Mz3IkcEhgDggDp+GKSWOT7HEyjKyNwxwOB7/j0qtEpbKE4A7jqfWi42zorl7dUcQeXIhG4swySByOaz5JZLptiEGVjkAcEAf0puoaja2/2lvKULtBG07ioPTBHbH9afZW0sVhuaVXLnzcMmGUdAoOKFoQ2UgTBKylg53EcnjPfFTSzrPGke1SUJIIHT0pytEkxLkM+cAA8etTT3BZcBQC2eRwTzQwuIsQMI3SAljk4HTB4z+feqt3dyPfK7yBgF5boegAqVYzFCWLck8j1yO/5VFbzpyEbIDZYHnkdPyoGPe6xA/lxsWZSv3vxyKRLeOaJDKxQ4yQrYGcd/akvL15HdmixGozkDj/GpcRSWiZZ2l/iU46Hp70EtFaFUe8Ihbk/dQHP5U+4NyETAQgEAgcAnuaitlkjuT5BPmrzkHBUfXtVovvyJGJY+vII9DQNIdDdRoiLIVJ29QOC2Px61XZmaVXiJQjAYL0JqdZYTEoEJjK8Z7H8KY1zuclCA5YEMece2PegYtzJI29WcoSMYxkn9adFdoltIhw8jHEZBPTHPfrkcUkwmdS8p3hyQpJyQRjp/9emmaKNQIAzZ+8HXH49TQA1pWmcqyFABgnOCfpUklojxqROqYXoc5+maqTzF7gEJ5WAAFBxn369adKDlCzh1dcnB4Bz3oTbAls5orGR0aFpkf5mkyMZwOOv9Khmu1uJD9niwwHVv05p9rIYoCka70B3bXbJP4+ntSTS4ZVEKoU5yAQSPSgTL15ZfZo41G8xlNyrM2Suck849ckYAqvbuu193BA65p0szywruk83I65yRjgD/AOtUCYRQGVi7E5B4AHGMHn+VBIy4nVN5SMBQf4QT+X1qeJr9rVPNOEb5hGT0/D1pk03k42qQo74ySaluJpFtkcNsYc7j2PXNFwGQRxRjGZG8wliWwMH09fxNJIYsZ+6A33ieDzwKiBaeRyXMznksecetDtFtcGME5wFPQn60XLLstxNIMuzSEAY3HJxTLAM14hT5JHJUMOCM+9SRySR2nlShGA5BxjHtmqVlA95NLG2+KQEmMJnB9e/86q4Gje2SrGnmTozAqGUNggj/AOvxT59R8ggBsHggtyTjgCs6SJYY2UyskqyKWB5785+uMfnWhLdI1pEJI4hliWP8WO350AV7OeQ3RcqCznOFGB9KkvJLgXLjysxFvmJ7celOhk+z3LyRWss0C7SSuDyT9ajvbppSw2GNWbJABzjPegDTglieIwhwhdcctgfSqVqUFwYV3s4yGYgYUg9M++c1NpejpqcMo85lKAPkDcQPf/63vUNo0WlXAEm1oicySAgn24/TOasljb+SJZlhfJywbYTkHHTj2q1dx281iXMcm9STjPLJgdqi1DUUvEKLEqNkEFV/keP5+lTx2K2+nBhg3D85kOCAO3X8aliICBqNk7R43pGVUOSBkfh296rRW0tvbh96iYDaQrZOe/PpVmG6SS0MbRkOHO4o2CR6EULCzShY0fy+3f8ACkC1M6aJWJVWySATjg59qoPazKpC52dMnk54/wDr1u3EC2ksMshKANlApBOPzqg4kcswIEYyMHk89uvXFJgZxh++u5SVILHqKgija5hMmxxEGwHPQ/Sr7weUjYG4ScHI4qFIzIsceGRAflXtz1wKmxTIFGSQCCT3p4iaUMobkDPYYFOkjEchAUDPA9QKHVR5aqSWIOcn+VMkjj2bnZXyvIAIpPLOzcRkc9OtTEokSjBJJx16UjKI8oTlCM8cDFAEYhxk8nPao4vMKOgXK5yT74P+NW2MSoMEjC5G0Z/WiQGMY4JYDGDmhllR48RE8jPb1+lRMBkA/eHOCOtXWTERznPYdQKYYgURgSCCQRjjHbn8/wBKmxNyq8XmMpAwTzn1qErtcjqB1A4NXp8Fo1jB3A/MCcDGO1NkSPc5ICkHOR0xRYdyksZXO7IIOPcUjAlj1x19atyAAErkqTjHU1G6EDPAYdulIZXIGAAckjOPTnpTQMEk9ev4VM0ZLDkEck44qLbuIwMDn3NO4DwSORgAnPNMkYsB2I79zSqpUjnAIyKa5yQOST3FIdi1azGPJUEEjGeKfvaRSCSCP5VRGNoBLYzj3qaN8KdxyCeoHagTRejmKAgklTzxzTo5AXJyQBkkY5wKqRjk9ceo4FODkMQRkYOCOv41SdkBfjYSYwdh64Jxn6UFPLyQwJJzx/KqyP8AMOCRjjPTFSWyCZiVIJDEAdsj1qQNC2iViWCAkfMRjJAqw05wMADIxu9KZCoUxBw7q3LY4IPf171LPYPHavc5BgDFcg5OcdxT1HcrugJQpwo5JPUkUxySWfGeSeO470+FVEIQswcvksOeKVhiQAEY207ivcqTLgKwOCAB+n86jL8kN+8J7HqKsFVMbnkjgYGDz6kZqqEyGO7OOSTx+FSBBN88oGTtPp0qJVLE7TkqD97071NLGUkLrkY/CqynAPc5xknrQACMNnIIx+VMGMsOuKkVAxOcg+gqNxgk5z9OlANj1CjB3kH+lPe4aXYm7KqMLk9BUDuGK4XJPUZ4pzAIQEUg8Y9M4oAfwORyMY6803OEPIznnFIOUJzkgjIpAdpDD5gex60AOVgn3TkdBkcj8KGDFRlsg+nIzTs4UbiSB2PP4VEwKA4wR6Digq9xR98bSM8DHtnmnSqscgAJJPAJ70i9ASMADPHSlJ3gAjDdcn09KAGhSucckduxNBLAk4496cZAozwo6cdM01gWBByT144AoAM7QPvY659Pak+Y4zgg8gdqVXVvlOSp7A4waRFBYjoR3NNAPAKg4HPqOlEbYBwdxPGTz+dIx2g85JpEBBO7OOcDPSkAp5YjcCT61KkP7iQqACi7mAwOMj+pqL7zHnp2HHNKJtqNk5GOgPagkIjs5PJ6++KkUAoSeTyfemW21oyeVJHy8e/f8M0qHJ24BAPIPSgB1uQN4Py8EgdjSEgLkEgnjPTrSw8eYdoPbJ70RAsrHGCOOOmaAGLzJkDJGBkdafuJlHOAPUdaLc73bna/THbH+NAUEls78HjHPNAEiHBIJyPU00DdKNxJRT9CKQFixAyT6U+IAkZO05+9gEigdxGCyXO1OFP970pB8koUNnHXOcU6adHuWKsrkkDcq4BxSlMXK9FLdAeR+NAIdIB56FGyoBDD3pkjMkynBIbj2FOlJ8wAgHp0GP5Ghm82QKAQB6nmgLCSOxYDgnrk84pHYnHIPPIFOu0MG1DkNnlTgYFRtztJ+Ujv60BYkZA8SAMQw4PHBH501gfJ25XPv0NOZWjEDK6sGJ3AnkfT/GpLto3RdisAPf0oERttMRU/O/bsBSHlDjgDqO1NkQhC244PQd6bFhoz5gdQfxJoAeNohKjIGR15p6W5MZ+bkjODTfJP2Y7Ww3OFI4pwY/ZwTkhsY9D600A+3RVhyxOcdQc5pI0zlgoBHOD1oiykICnavoO1OgkAidtpIxjk88+lFkO1hizK7Pu6nHA6ZqVCfMJAIVv8ioYCvlv8pDKMDIzSW5LNjftHJ56mhE2JmIVyqYDcknggH1pYJT58hwpDdzToQHyShfn6Cqygmd+CRxgjqKLjHqSXYDheuaFUicbuCB68mpPKO8k5VuBg9c0woGuGcEkDHXqKQBclJLlSkTou4AANnt1P40XEUZkSVc4PDHoc09VIYg8kck+1NmXdIM8jqAD2oAY0pZxtIYdeRjNSXTSZAddpHYn2/nTXVJQFYMgx2yOe3ccilmjkV1WSTzAB1Vs9u9AERZhGW2kjHQZJp8cZYHLnH8zU7S7LdWA2sw+73I9Ka7KtuCMiXpjHHSmgFhVo92xtqkYyDgn60gTHVN5wBx0pn/LENvIdRyMcGp42MsYI64yB0NC1AbABslyQBjgcAZzREdqOQ2SOBkZyajQBVZSmTjAAwPxotkDl942EHIwRyaQCLGhmIfjPYU6ONPNwFUMeM9zSO4WQlRkg5OelKJGdiWyWPOT1/CgCW4WQTAM6PtA+7/8ArpXy4QrGQFbkjofqailGG+8wBPAXnP1oKltoGSeDt7UASXL7Y1IJYgYHc02SJsAMSCMgqOvWnSkrGWZcKO+ehqFW2Bc7gG984psa1LELMqDMYO5eB6e/1qNHVAFOR+vNSLEjwSlXOETKgnB/zz0qsoLxOfLUk5wTnP1HPNFhFlUKRkq2Ex0PXimK5aIhSHUnJLcH8KW2ZfsQQ4MoOF9Md/6frToYwGCMwXHYD9fenYSJLZBNayfKJHX+IjOO/Sq8cLMxyjIOPYGrEM0kEUixyhVY45HOc0yK4kt538xA4K9MYOcYHP60kMZFcC0lYlzGTj5h1J7CiST98CjICDuAB3D8f8Km02QebMZIBKGjKhAM7T2I/wAahCLJOyALEE54OC315psBCSbsSMQzE8sTk0ydt0pIyAOOenXpQ0TfbkWNlZSMhweB061JeRS+YkjMpGQHwOCe2BRfQNyGVlVUyxOOeuSO1OZ9sZAQAYye2frTZ1RCUQYOQeTyB3p1yFQDBLE8YQkD86kBiszxplQCMZIpJ1YkbY9qlsYzk9qFQrEPmAPXPUj61JcrIY42MoJHUheapMBshURgeSSFIyeuT/8AWoumIyDgMwzlSCKJQyQD5ySTkYI/lRcFpI1kYgOyjpyAM0x3CMFomRsYHOO5pLd1eycshV8kEHjoeo9sUjhlxyACOo5FTOrrEoDK5Az8vTPpUD6EKfu0J5APAA4NWfKWKzikEyktyyryVPcVFHK32cqwGSd2QOQee/41KgTylBXD5Pzfyp2AgUGSBn2sO3z4BI9uaSPMQIUfLgE45B96csKmDJJ4JPPU0kCokUgO5Sec0WBjdw3HqB1BFOgjDiU7mCjOFzzUcY3ROd+4qf4uCfpUlgjOsqhly3HzkAD3zRYV7CW5XLGNyjE/NvwOlOjYSynayscEkDk/WnRZBl3Rq5xtJXgA/wCf50RRxNJJ95CFB4GAfajoUtRHUBySFyMYOc8VGoaa5jjVihLAA+n1/wDr1MrBnAHytjJxyadFF+9OGBYd6aENmYyXCN5hckYbPIzTbmP/AEgqcr2Pfp1odXSVUKlCckAcj606Q750dnMr9ATzxTC1xk0SCQDezAEcg4FS3IaGOPBUlwCM9OtRz5jLLg7WbpjIH41HPN5bjCFADgDGcCgC1d4EKuu0dmXGT+FVmUGFG3MrDpuXilnbeA2GUnnA6Af4U7zPMgCFs7RwDwfxoJJMh7YAuzg8gA/SiaL/AEYPvUj+63UU67kxYxhIx5gAGV4LHP8AhVeVMKEKkck7TzigC4crYkkAxyDGRggjr/hVNGmEL4AdG4BOQR9Kd8n2UAyYCtjbnHbr6UyPKRMC4IAyCDkCgdxIvkjZgoz0x1zn1qIbVQMoCHp6ZqzCm62bEnzehHBFVW+dXAHTGD09aTCw+3mcbSRlQNpCd+f6GluQwkADAjuO+adZ7FhcEHczZBHQDHNSzwq0CkchOS3qadgSIJxtQdQ59ewqNBslJ2K2Rxu5FOlbOze+T2UclR700bRjOSTyT7VKKtcjfdk5OCeoHSm7VCEndnOAV/8A1VM7gEEHk8Z9qWHO0oduTyAf50JXIHwOot8IVjJGOWyW5z/n6VGwHHUkkc9KSNV2sHwc8AnqPf8ApSuOAqgOT3J9KQ+gFG3scKADxg5P5UFcgn5iOBgDvS7DkZHzd2HYUsTLHvDkkYOMdKdhD8KvlkHIwSR/Sh3AwuCcjp0H50z7qDcqgn8KajPJgEgqvGD1xSAc0IjADAgmnA72CnOAOlOEm1SpGSOx9Ka38PzYDelAD/u454PfpzSrLtRyTuLcdc01FBySCQOwOOKfEqksx2lBxhuntT6DuNWUllyONw4NTK5kQggKc45570xI2eQl3LZORjBAH8/wpzKFAJJABwCOfzoQgBUFQwwmcMx9fYVHIWjmK8k5OOMHg0+TdcBl3hYEJO08HPtTQm0E4yRx15NFih8uFjYD5ScFh1P9McVEm0feDM2NvI7U9YgA+7JbqM96duKn+Fc9zyRRYkGU4RkwDu+bI4oMYX5vmc9PYmmtuwisxcggEk9amRyXdMhY+ACetPYCWBycEqABj5T0pZVMqFRjJGMEZ/KolIRmIBcep5FPQEbSeC3HJwaYDrONZHdOEZFOVY4DcdvemxnzQVIYJ/fNIF8uQMHBfdyp4/GkIZAF35G7OelBSJEKxAHlwRgZPU9M/hTUkZp4ow7GRI8qC2AFGAefxHFO8oSodjAj72Swxx2piskm3aACRg55zQSK8SSTKzsQOck8AUGHemU4AwRg4zT3kXyn2DzHUgkdAT6UizrMquoYDOGwvBPoKAIyS7EL8wGc47d6QSPDKCG2hu9TQN5M9zGGZ0bhcjGOecVHPE0qblyXGBgdR+HtT0AkjgZozICCS3RTzwPSnxmJVxJxvXIHUhu2RT1uFgCbMmRlIZgMYHp+NRIiw3aLKJAACzFRk+3b+tJgS2zGVScgEZGRyMjrU6IC435xnOF/rUSS7IQgVi5YbEzgep4x1PH61ZZPKd1bBHTg5OfaqQXuU5yTOgQ7VGQc9ambZ5LOqEBBgYPOfQ00MuwB87hgFsdPepJoYwS0ZYxD7u7k+2RQBXWQgKXDMD2bt9KjmO2EsMsF7Hg+2aklDhCPvMBkKDxn3NP8iIQnzQyvjOB0P19qTAoz3UvnxgnzYnUCQkYGQOM/T3qY28TmUzMrB1+VQxBB9j0z7Gondp1eIAMp54OMYxTLWOWafycKARlWcgZPpSAZLts02n96xwVcMCcd8j8qeEQklWYEkHg9PaoZmwSpCh1JGRzuGf8APSmhmdjt+X5enbNTcCd2IYnOGPqcL/8ArqskJZyxw3J5HXFSl1O3f94UkJwXOQEB57frSKWohGxMEkjOQP6GnSk3FuEGAfUDB/OkafzMAIQPanbQhO3JYge9WVYgizayFJCAc/xHg8dv/rU55XldfICIActgcAe1JvAJMoDgkDLDBHoRVkE2ikISC3Bccjb9PwoJJZHEKGORQzZxtBzg+oNQxFmYRswVOTlicD0/OhocoJFLA5+bJzzTizz5UfMw74yT7UARsjzNsxkjp3zVk3ZtWSNw2JMllXjkev50qW/7sNuw2SMYx9e9EuwuVOScZ3etAuo5lnUPaAEKXD7CMjPt9farVtahklWbChgQhByUOaz5riZ44pI2eKaNgdwbOSOgHFTuZzIZASYHbLFRhQfaiwJD3kRfP8tN8Ug2YYc46jPvxkCiPjBM8uCMGPqvPce/tUF00izGRkEUbAFI85IHfNMidDG8mC7EY64xQTYYzea5Uk7Qccc1Ye4m8oLsAVTgEAA49z/jVJn3SBjlCGHQ/eHvUtzI+wgkqn3lGTjGe1BJYhXz0dt20Hnnimw7Y5ioVQCMAAZHHU49adHNGbNGVGeTcBvLDCjvkdeahCyJIirliScAdfpQBZvpnlUDei/LtyEAP1JyKhSZY7ZyGVixGXHJ+lJPkfIwIJ6luKktZsxGMoFQYIKrxQWR287mV3UbEcBc7cg/Xn9akmiaEKWkUgdSvIqE3D+aDIuVxhMHgD3H9KnOx7NwuQM5w3BJ9qAHWUsjxyyIvmRjguQSBz/XFRlh5nXGcnHvUumODZvGZBCcEtGRgN6DIqtNIS8WWBCrtCqNoxnqaAJ22BScOTwCFbA5pyPIq+XCEK5DMWGW49D+NV33RkheVB6jNTWCu8pCuYy6kcntjmgCGdZHD7nBPUkevrUzyxKiqinDIAyjqD3/ADPP41C0gwAsmVPG4cD60oJ8tTgE4wD0FFwJYUaec+WgiRF4ViMn3/8A1Ulw5XHmvkjqSefT/IqNMux5wenPIH6024SJSzLI7uRyrKAM49eaBMszzRlVKRLEoGCsecZ9ajhw05Bxk5I7cZ9c1G8jGNVYgHAB2cgj/wCtSKpIUZDgnHpgUEkt1N87AkZbkfX1HNCbpbN5HyCh+VW4LHnn9MVHKsQU4UmQHIOeBToZ2MARowu48seScUDQtuhBOwBm67emT/Omy5yN42kdQOmc/nUsMxNyOFSMLj5TgjFQCGMB2eV2JbK5wR1780FF77QBYiJioPXzAuW+mfSo7KRHlkkknXIJO88Ff85pPOt2tF2KgdTywzkn35/pTLWWQTgQFTuOGDLkEZ5oFe4y42pIfl3qTww5Bqw0ywxfvVBkJxuVc5z0BqCWNlJC4jA5wOOc9MVK2RbAkq2/sOSOaLjEs5JIsvnBIGQOmfX+lSy3SyROvl7if4scr9Of6VVtFaeYICc4PHbjvTpHmiz5ZXaDgj3/AMOtNMDStndLIxRsqMQcvgk/jVe2bZkSKko52hhgU0vtjCqFBbaWc9Sfb86W1uQFaOTJUAnJHJ+lFyBLySNTvICAgFQvG3HvVtLqT7XG4LSxJHgRvyM+p/HtWdqCWkFuZElYFeMOcgk+narBWQFDsIJUHI4BGKYbBYyBdWcu3lGXC+WAAuc9/eruoPJC0MkTMY92CrHheO341TsbNLjVULQvKxbOxmyMY74OK0PEghjRZUDG2AHlsnJLjGeOT371VgIbqJJohI7qCg3Fgeg9T+dQR28MlkHi5bcTkcBs9/x9akhhnkhJ8rfEy9WJAYd+/wClQG5VVMZmWLbwFZsfXH4VI0JKixxqWAOD0J7+tUjDvuQ6kgkAY3cD6D1NaaW4DJ5szRQnljGMnHbg96g5hnC53jBYNtBA6cH86Nxsry6e8cxdiWGM5xn3xVeBI2uAJW8pQCTkZP0B9ScVrvdtOSqoCy88cZ/D1qv5cW533rv6MgIITvn1yfSgkovatJcL5OQM5wOlNnSOOYo6qSoJwRzmr1sW8xwWwvLZ6cCqtyhvLgMq7ig4x/hQBB5bSSRtjEXUnAOaluPmARc5znI7GkgMkdyIjADGRnzCeR+FPuUL3EYiyVb7zZwMdqkshkRokG7IViFyfX/ClETNHhGIUZPOKkvYN0wj+YSIdrAngken0qKcmORUzjtxyfxqiGglUrOki5Vxg56nOKbLDudnJyAM5GefWnw+YGYOA4IxuOQBSJ8qPtYgEYJ6nFSNFOEksQN7ISWXJyB7U1lZgQFIB555NW4mRBgIFz1c5z+WaYIzIHc5KqcAevv9PegaRWKhcZBIYfdznmoCCgGBwfXrV4xIzjGSQvAzgD3+lQvG2ACQM9TgZ/ClYZVOdvqDznuKhCgqOckdGPXrVySLYCM4B5XuMfT1qu7bWCnGQeDUj3Q1/lyBknjPpSgkbh0B9KcCWJyM56HoRTFBDHGAB60DJFZgQAeTxUgRhkkkMeMDmkHzIMZyeMinqp3DjIHY9MUEk9tFlQNxzjoeDWjpsOxnUwqse0FHJySc88evufWqcMRABCbnyDyOQPb2rftYB5QwxLA9P896aEyESIcZLKRg5xkU6MbUdS2Q77irHgn+XApJPMS58tjt3HDbuB/n3qIRkkEnPJzg8getUwTHEwQM6zMIywIXvkjGf51WuFJlVFGQRknOMDqKmukZ0hDbWEYO04wfcmmbAsAlY5dxgAHJA96VhkUcamF3Doyn5Qyg5Bz3zVU/JLySw6cc8+tWJJgpFuBgJhio4PP+NRsdis4DOQcgAcj9efWkwGSIXBHJOPQA/wA6pFVKlWBUFs4NaC5JYKVYkjKs3T9KgncKwGzIBxgjvSAquAqpg4Gck96WTaR2BA7cg/WnXBBAyACOPeolPyYBIz17CgBnII2jPfPbNPLHptAP86cg4IJyRxkU0glupBznB60AICMHA+9zjsPpSFOAGGBnAI6UFiOBwOvT9KduGO5JPToKdgGq4YHkk56Hp71IQSRngnjioyh3ZyAevHFPJAABGTSGkNK5iK8AjJ9PwNBVeDkAY4BzQz5Bxgg9x16U0J+7D8Dnpuyfrj+tAMTG3scdNx5p+cnPIJGOelNdWO3LBVHYdDTWfadowQOhoGhw5YDAyCRkdaHXJJAIPtTsFWBOCcZyOKUHpkgkmgGiMD5gM5YjnNKxOSME5498UMpDMeSfUdKUHcT1B60C2FRFZyDlj2IPQ0gXaSc8jOQKRFO4EEgDkk1KoDMCWAB7gZFAhoyxJzgD1709VK5LHIBpFwMYwD9cjrQqtuHOO5xwMUADHk84AweO9ORQMgE4PPqDS7QScYI55PU01YzGp2nB6jPSgBbYbnJAyR+NKschZl+6w7Hj/JpigqDgknqfT61NDKN4YrvBOWJ4JPv9aAIoFDykvkg4GQM/rTox5dwQMsOmTwTTodw3DcAODtPSnRbPPJY4P+yOaABlzO4OBjoB1ApqnbOCzE4bA2jOBSlwtyN43qeCKWJSspIO1lP3e2KB3sSyfNdHYoIHQNxkVFIQJwMhQB94A/hTnHk3RYgZxgHrj6Uxm3T4YFCRnBORn689aBiyJ5kqI3AJz83r/hSXAfIXh0xjHc0k6EyDdgDj7pzT5NglBiZgQADu5Gcc80CuNLZRcKY2BzuBwTSTk+So25Ibqep+v0qaY4+Y4APZRgUxn87Cn5B0J/z3oENmUFRgYA685FNijUR5ZyAOcZ4+lSzriEYKheowe3+RUPmDk8AY59qaAnDr5JbbleF3+9Kqu8RCsojj/hJwce3/ANamhT5Y+YBAuTgcY/wp/wApiB6Dn5v5UJ2AYiDYAeCMd6kihEihPMCgHJBzz/n3qQJtswfMViD1JGfpVWJ2COSBwfUmm2PoSxh496qgI6ZPUUW8G92LgIDxuPOB34p8TpsBZihPORnPt9KZE7BSAckH17VIhyK0TkCQgDnP8qS1bbIxeTcxJOW69f504B5VIUByxBC7sZotoCXJZfMOCdp6UACFmlYD5j97cTjI70isd5YKDnAx7UyPY0hBQoFY8dMGrBeNkRRnfknIPGOMf1poBiOPNBIKg8kdO9NmAe6+TIUZIBOAfrTwN8oUYcjsOSO9RyO25DsUluCBwRQwGrtMqEjfj+EdD3p86sZQpUpv5+Xgf/qpHVWZAq7B0wOnTmpJ/mkVhISwAGwkAe+KQEDQAEhmJTHfkD2qTf8A6Oq5B2nAHUgVNNkodwUkkZI680jRqoXG4AirAa0LLCxbkdOOADTYVUoFyy98A1JdIGgj2S+YSMlSOBz0pojKR5I5xwDxUp2Aktod5O4sQpwc9Oe9QoxXeOGKtglelPieKWLDBic5yrED8adCQyOIzySAw9RRcCKIRiV2I+dsAnGD+NTxIjyRsPlwf4gQMZ7imI++TaoBAOOPWo1Z2mLck4A454HpSAk2kXaq2wqMkEfrTZmjE5BUqhwDJnB9vwp8dysM7bl3gqQN2SeRge2arfvtwDFcE4xtz36ZoAlkiEYOJGcHkbsYFI24RruBA4w3Xj0psmGGMFQOf1onbG3LscYHPIx6fSgaJnjQ2xZQykdeck1HATHkgkBTgEc1PMrSWyuBGFHyhkzk++P6iq8SnyicHB4APBqw6liGHzLd5CRvXkDuTmkEzMoVl5QbVwO1QW4MStkkbSAeetLbvgylGKFeoPQ571NxLQkJZ42UfIQc4PT/ABqIuGI7njBqZAy70+WQEEFhzjvUCzbCxO5tvQDjj2p7jtoXdPVkSSSNv3gGcg9jVOQNvZieTgEDtU9rcFo5lKMgYbSDjH51CwK3AC/KWOcnkGmFhGUNKhxgDj8adLIxxkYBxx2+tBdkmC53nJHHI/CiWKXKFlIBJwCQDjNAIYQ7AMGIY9+/vTpFO7aGA57HAoLGOYBV+XOMdTT7uSCWXKxmNF4PGRn19aCW7Ec0pWEoFQkkD1wPalnkbyQZEMYb7u4YJqOeCORUOf3g5XHIHoalu/8AUgljK4AAL8DPfHU0AmQZIU5yewHtT3cGJdq4I74yPpT3TfDuJUFeuOlMKuYVIYE9Sp47UDHEfuCFiJJGN3YDufyqaWIx2iKImQY4boG96qsd9uSsy7wcbdp4A685pyF/JH7zcuOOx+lA72FiCBCpDkYIypwM+uKkmiVY1bzePSoW4iADKwOeuePrUjNI1lHlCCpA3kZJGefzoC4RzeZbjJynQDHeiPcLZ+QBx97qRmowqmMj5iSc4HQDFPbyjEApbcOGUnOfSgZEi7QeCd3PHIGKfH0YuACPvY6YpbVQ0ZK5GCRgdqkhEpilRNrJ1Pc/n9aTFYZDPGEdQ7KTxk8DHoR19KdDG0kTkY3heh5zSW8TQ28hdFduFJI756inWrIplDqSHGANxGPpS3GNjD73LY3DhtnQUsLK07Fgy7eBziksVBlmZHEe/I5bgjt+JGKImYysGR5Ac/OoyB6Z5qguS/dkLBi8g+VRnJ69vaoNuJQSCSp5C9fwpdgMoDKAc4zwDz6npT4gIL0BQrOq53KQyjjpnn8celADJiGbAJAJznvSFAXBaTeOCSeuamuLoyylmRd3TKKBk1XdPmQsMAHoTQJlq8MmVJIJCgDJBGO2KjnkUspjQ4Kjk9T2JptyIi6eUzABRkMckmmyOWWIYzxjnjHP/wBegRJJKTAfmIK4wB1zULltiscEYqWT5Ik+QA5PI4qCQBogBkZOTn2oAnVxJEA6EBQR9aaHQREYwTxj2ojbbGQSDxjaeeaEjHlhTghgcDsPrQND4tkdu6neH4wFXKk+pOaqkEhiMKDx71dVWgs9hIbnIIO79aqqFkVh0AOcHnmgb0Esw0hKKcM2cHrirEscLxkHIdT+H41WsWMVypzsLEgkDPB6/pUiEidx1DdM0CuRBg7txgdM9qc0ZjyQTtHGc4zTTHsY5OR6HjNNXbvK9B3xU2C47y1kiHzEOp5B6YpXVVRGOAD0HBNNkkCSIoAKNzknk05QPn4yM9M5zxVBuEqxkrsQgAYY4yc09wFbKjB7k8UilgEwNhPSlhim+0hcghuQB6e/vUt3GMkJ2HOc+lKgVom6hsZ560txGsNwF+9ggdcjBpZmMbsMAjpn3pEtEQDOoxyR3PSpQq7BtZgRyflwM0Rtt2Lk4IJPpRvwSpJIHOCeM0ANchm44zxk9hTgAMYyTngHpT97OAJHYIOVUnikDfeZVYITwTxmgA4UjIyaTKxgbAQBzjrzSYwR1zjknkZzSsp3E5AGMc9fpQA6NyzseTxyRwad5o3EYOafGEiAc4VBnrz+dR7HOCVAEnKsTjBzQA6LZvIbBBOQDRcBpJD8mAvTGfzpiNtBzhigJI6kVOJAc8g5/CrAjbLqT1KjODkEe1Px5kaE4UAEZNNlVywOOOuScH2p+JGRc8heDg89aCkIluJAOCw5OfpUkEa2u/JySxIB5A/yaihV4WUKSqbsHByCKc7gkgnKg5I79aAaH/vGjBbaHPOV4FIWY/xbwMe1PkUlCF4HYjrTBtVN3JIXO3rzQSK6EuxBDHOd3HIpz/uzvyHAGRgcg0h3zEJsBU8YPc0/epzlSCBjjge2P50DTGs6hkcfNuX5kxgg5xzUUUhLNEM4U9DwRxmpFjxGNxLtx16mpRNvVDJgMFwNoxkDuf8AGgNBjyqrqoClduNp45/xp0aKqtEXZSQdpHHNRGNpJHK4EZOVXnP50vmKQ7soDg9QCDx+lDETW6ObZIyzTNHk5PBFNWTyXDuSmchivJORg8epzikSV9gmXCxt68HB9fwp/moHeL5nUngN0Ax0AptAQDzY2dSMRg5XPB/EVcJNxLEQrF3Hz5OfmzwB+FV5YvkEjHLqwAQkkMp6/lipYZArDcTHt5A7n0xSYmx4UjDKSWGRnk8Ukl00+5GZHRcEZ4JOaLcllIBwu4nHGfp+dWpHAXaixoQMZVeSfc1VxrUqhVkdlkcxoVJ3YJ5xx+dAbMUbhmJIOADgY9xUmPNkRcgehxgVHjyTI/JYghV7UFCsHMbKoBkdcqwbAB/z2pURfIDyOTLgK4z+PH5VVLMgIKgyDBwcgZ61YL+fArqgLhSSi5JJGeAOtJgUhCqTmZDlX7HkYzSSwu9w2SVCqDtP86nuUllCSBlVdpAjUYI9Mj169arkylCNwLAE5P8AKkKxHGI1nTzDhADlkGSajc5dyoOzOQepx7j1qbyFeL958uO56U4XJibAOSBgDqPfj3pWL6EMqhZASQTgHjnOagkViwyMR5zgAgEZ+vrVtbcEoSdoK5IPUfrUH2sHKnBQHacnFFrEjldZFOGXIoBeGQGTa464H/66lktkgUyRNuQ8/NwfrVeObqXAw3QjJIFDKuSeUJioLhcgkDrj04qXyyEOCThcENyD7/WoTtdgUOWAxxwcVNCitIgncRqpyQhySPf39qkExw/1R5JC8E4zS58uAypx5fJIwT+VN5eZwqBImJIXdnA7VIkMduAVxKjKTheo/D1zVkiPC0rC4fgO3Y8Z47Z60ssbNPJLyY167RnGaWTfuzghSOOMjJ6g/pSLG8VzEZEZ4xncEYKfx47UMB5uGkuIGiAdDktuXH04p8McjJKzI4iQZYopJwOTxQMQOvlgKM/KysGyOpz3qybpzESHZCOTjIP8qAMOSRpVQhweoZTyTTTcOFVDgKDweM0g/dgqcqxGc9T+VJGd24FWYgEAdADjrQySwUSIIVG8bc7mGcGomlAl+U5YZOCcilkmfykXIAGOnBP1pNu9MFcnJAJqBWJ0u1xjZsXrweSc1AJjJcHL5DHkk4xxnn+VVi38K8P1bHc+op6IXbk4H5HNAmSySF1VF3BuRkdKmtXaVHCth8H7xwOOearSyPtKlSoXG4gdD2H1oCtk45Hc+lO473JfNYsNyqrDA+Qkg+/1qyJd9s0bPldwIHGBx2Pv/hVMI7YbaQnrjrzStG6KQQoBGVJ5APtSGTxzgs2CTxjBqOX5nbgFkIAYnv61GspSQcADGSc9afNIiqMgbjw2GyM0AWRI7RnBVyMFsce3+RSQygSb/mBX+JT7f/qpm/yogFfJPGV5HrTYZ1Vm4JDZPBxVgTSMTHuxuc5x3NCM7qVZgBgdTyfwquLvy7gkgMDkY5yOaUhdzPgeYOA3JIHfA/CgCzEwVhjJA5Izwf8A61DPvJUqQcfQ/gagtrgJKnG89cEfKfrzRLceYSQVDA/dAyMUASbGcLhsAfKvQD606HYGKjBYHgHke/455pHdVjTA2g8A5zVZGRpBggE9xwKCC0+XlByYlX73HJPt7UQN+8Yj5woJI7Y96f5XlxnqEPOPfsabaOkdsVcMWYknBxkdv1oHa4wPlwVySR09sdaHlywVFI5yw5JNRuX3gAYB7AcE1MzbE+UHeQASD1HPagoabZ0tk8xwHBz8vXHp9cUiZVgSSDyQBSRuTnkkepoGVcbjk84we9BPUdKzSY3EocAkAAD86N6PCCQQB2GcmmtEXUeW23HJ3E4+mab5m0Ec+ZnqDxQUSWmXlCrHsAHIJyW+vWppSm5g2MkjqP61VimxdxvuIA54OM0+/kEmXIJV+nY49RQBbeWNdmFwyggA8iiymHmurR+aCuMsSCCKzy4ZQyAhenXOfxqSGYxyK3IHQjBJFAFy6lR4gDb+Y6sNpJwBx17+tXJLmfyoxPh3jTblQACB0xWTdTu6DZlSP4j0Jzz+lWhdvF5Hl4cBQCWGD05/WmnYTRJaeZNeGQnyyUKgAkDB6n09qlnh8tiBIGhzlYyvI6Z5+vtVPz98reYRyP4Tzmp2jWSDcJAGUfdbJJHfB9qtMT0LUd2ZmdEykUZwnGDg4IyfXOahhvFgvWLKrFecMM/pUNnqsduysVITOCSOOnH9OtSieK6mLNtVWy2MYH0piJruWG9UMrhM5DDjHJ4x/KnNbLFCX5JyPmGCPzplwttLphWBEi2YYHOC3ODgcfWmWjNcRg7gAp6HoTU3LI4onmtXkjwj5I6E/XFPG0fvJGjErDOxOSVGAWI/ECrFhcAyPHIrFB/d4qCSORbmWMo8IUk/OPvDGelIgQwj52yQWGMcgCo1gS3ikQMQWx827pjqPWie48l0X+B8gHOSPr+XT6U1kzhgclgTjuKpgEQGWKqVIHrkgev41Fg+aTkEHnA4J/DvUqSKCpwxDcNzg8dBTCCh3Dgntnp+NTaxVxLaJ3n+fGzBJ3HBH4f56UySMSzA7shcj8eOc/nShSEuJ8gOikszdD24P40xGV0DAkcfrQJiW/7xZZNodACMngdcDFVlR9jKGwGOTjrV1m22rKCQpABI6f571HBbiTaS2054B6dPzpMGNmcRxrGUDN1Dc5Ge1QEBsLgkHnjjmrdwoW6kjbBEXAdeQx9vaqxb94VI6cEjnI9qRXQg2lGIxkcEn1/z0qRmzLtVMA89OaUbjuAwRkYJ4OKQq3mk5wfUUCRDIhcgsQuCRg9etU5hlh2A5rUXhiFGCOciqTg7icZGT1/lUFkPYg4BA4P1pBsOeTxgZzzTz8zHPA67ewFJ5O8jsT3B5oE9GOzsUY5B4yO9SRKzyqEJJPAzxmnRRggJkljg5PNaNrYEXCqykSjBC9Dz0/A07XBlmwtpYmBfAKrhT94Z+vTNXgjRsN+QDySOg6dvepIdttKGl2mKI7nB6H8fbrVe3EjM6bmlErFgzHIXPaqMxswVmXdklcH8ag3eU7ZOQx+8O9TsnmZU5GD17ioCgO5GLuW+6D1B9qCrEokyCAOfQ81XuJUJXy1yQoBxx+NL90IHYADjg5IHv70yTahP3MMww/c+1ANjUiKrHKwR2b5cdx6A1G2X4XKhSCSvUkVcuFW3ndY3DxhQFYcfjjNUkuVXz18oqA2A7dCcZOO/+TSuMYs3mXM7A4Dtnae30NNuUJxyoyQQepFRWZTzAWAJySM84q3IqygjnA7ipAqXUZS5l8zLMCeBwKqoOuMg/pirDrmaTJJA9eBURLJJKpxhQCPcHpinYBiKcj37ckUMF7YVhkDNSJv2A9R3HemjapJIJB4x3ouC1GLgpyctjt3pV3eWUzgnke1CKAi4GNuBxwaVW6g8BjnmkNCnBwDgk9qa+AWUtkjuOnFIwJYjAAHORzSCJuRnnnoeKBicKwPQUu3AO44+v/1qNxwvc9fb/wDXS7cgE8kdhzQAbSygkcZxjtmmAYYdCPy5qVmbA25APNN9Djke1ArkbckZ5HvUm7auAAByeOtNyf4uBwcdKcw2qSOQB264oC40TAgDBBHejO/3PHJ9KFUBiCSSPTj9aSRiQcY2jv15oDoOWRgCu7Kg9PQ0BiARjGeB3ApqnfjsPSnKHUBQckc0CFTbj5yQDnHc0R4O0liSGGB0HSgL0wcgcevFCKN5B7dqAHR4DHIyp6U6FjvPdTnIbp7H60inOccAYHBxkmlQbSc8kDp2oAWMjB5wM9D1+tKh3s7FyexxzSRncz7hjIwO4FIp/ekLkgcdPagARf3gwcqfXk4qVhgnaMMv3STgGmK37xwTtI4GOQadH8wO7BDd+tADo8GYArtJH4Z7UKhFzKAuQCBkHqfamxBhMNuSV5A4zgVJEjeaG4G7nHQUADoTcMHBQqcHPYU0oBKV699xzg04zP8AanbzGfGDnvjPSoztFyAPlQnI45696a3Af5Jd0w+Ce5p9zaPBIEO0kYyAQeadduIbjZglzyFAyMHvUMjKzlsYOewwSaQBP82wYYgdTwOT0pJYykZO4kjAIOAP51LdIYo1fkKSPlDZOeKrzPvZf4enfjFAE7IZIUKkgbcH0phtpPILnBUH0p0jMsYKlWA6DoOKNyyQnfgOTkY6DHWgBsjB7aJAhUgBTt4H1qYQu0BJIIUdM9fwpy3Dw2zuAApUBhjBH0qOWQLaoV3OW+8O9NbgLDEojcEELjgEUxI3jUhW46HqeKnWWY2pGAYU7bvXHQfhQy25t0di4kLYADYH4imxtEcUrGIkw7j045z7mkSMMMsCH4OBwRipYxKYWKMuzJLbmwRx2FRW7SzICCqE5PoakRLC6hiScHGOBmlgYMsuwlgCRzwfc1GoG4g5bBwdp5p0ap+8wWUhsc8n8KdgHxHhgVHqrD/PWo5U6lgAemO+KdZBpZ3V3VAFJDNyD7UJmSRuQCB0yMUMViBVy+dxQDuScj9acV8plRZPMHTeeSfrToS63AVgHPUgcg0E75iu0pjnOMc+lIY52/eJnBdODxk/nTJ2BcbeGJ/Skl+Ryo+Yk9PanXAaJ0BChTk8nkUANcOVB3AgEGpmuGaBflwMcN0FRzBmUsoZVGOR0qNnIQLkBf7tAEu0IgY5Zm5B9qkRVCDDMVAABP6g0jzN5KKWBQDAU9QP/wBdWEKizA2ZC8B6BpFeNCqALjAGOeuKktWjTzMo5I/iU45/I0yGXBIGFB75yakgwVlIZWHQhuv4U0CQxEByRle+DgUhR1kBQ5JycDqPX9KGQ7xtBPsKj3rn5SQOmW4J9ae4bDMoLgO53heNo6mpDchpEZEyrcZBJ596amBKVDAng5HXipGLFhwCDwcDBFSILlVEXG11444/HvQ8oaNQkSgjB5xmkdVBxsbK5zjA59KbuR2RQ23rgtxzQBYleOO3QqQhORgdB9PxqI/LCFDAZPUY6etPuoSsKEshXHROv1NMTmE5HHHJPNA1qCQlkcghh94sD970xUcbYbkFl7gdKniZBCfLYYYEccVDaIk1uzrOo25BJOcn0/pQMdHPwxJKEtjIGaRD529UcIQScuMjA6/nUlmZInLbEkxzgjIx7io3IPmMVLMzZJyAf8imhNkto6hCAQcHnAwCf896aCrXWWGUH3tp7f40ltGpiJBwM5Oev0pq852YL993TH0qthjUYfaRgFTjPTselSTCPccMzHjhjkjjpTVySZHYyPwAF7Adh71JM480AqA2Mkjr7UEXsREtGMkgEnAxz2pbqWd8FthAwflGTiopwsgQEDJweDyKdKfLRQu5QMc9aVwbuT6g7tHb4gSNFH3hyzD3H1qKSQooDbQRgAdz3pskm7IDbgAOTwce1PvWYhMSFsqvGcketLcERu26EYXIY9AM89aXdmADDDJyCev0xTlRo4+ThTyKXLiMb3VxgAEdfpVBcjZALc7cq5J56UsxCW6HnOeQetOLSCPaVwBzkUk07TW8cZTLJ1PABz1NAxMebEXOFAwAM8mpV+1GwQrLsi3EYRuT6++KjSciBUfkL932zUimMWS7mCOpO4EjAHb39aAGx71tEKhQCSCf4hgDg89P/r0tvJH5M26NSW6MOv4e1M3lo22sAD2HepLSQ/Z3UgMcAE45+oNA0R27KquQSBu+bHY1LZ5EMuwsCSec/jTEcrHKChIPpwM9vyqO2IfzQDgDO49unSlYGTxTuFeMEOHOWJ6Z9c0Wc8sAuUkSKUMpXKg4APpUUKbkO1/LPoOv5VJBIYmaMfMGXJJ6Yp2GRIgk3/dQKM+gqe3V0lDoFMgOeuR602Dc1wEYeYhBJwMAYoVLfzmCAgkHA6EfjU3YkNHmSzPgKQ7ZIXoB6VHGqxzCNA0aoMYGB9an04kXgQAjkD5zgfn6UAM2oMG8tyCV/d9Dzxg0hsY1unnKBJsJ5BOTikuMrPEOCA3zYPXjgAYqK9iBvljG6Mq2CpOKkm/d3CfMTk4z1NWTsSTtGk8YCtlhkEgDiknQBioJ2kg4Ixz2p98h3gscODkDrkYqrPOcpuBcZwAOSTjFAEtxC7pkyAYxknj8qfcxSW0UTMSUK7hxk9fSi8Vlt1ZozhVBPqM9j70S7Vt4drsSc7lPAH/1qAGSMvB2EErncelLKD5SAYI6tjginOg+zg+YCxGcHoPxprKGjVt4AwRx3FBQ1WYWyKEKqvygDpjsOtRx7o97gBQPbjpU4R44SDICi84xgn0ojRPsygyF3OS64GE9MGgCqCIW3sSWJ79MmrrKPs8UqIS7sck8Y/HNZs0TPGCCQepPbitKz2zRFCzAY6j17/hQBWlOd+R0IOeMfzqMbpmOxVJ44PU/SpYiROyEqE5BL9OOnFPZR5x2bQQ2eOB+GP6UmJkDRPKgUbRtPUDOPx9alXLxYxnacZ4yff600oRKecA5PvmlhBjDEM2O5PpRYLDt67E4Clc4Pem53E/MM/XnH0olG9wQdwPH4VGVKPkZAJ4I69elK4yQRpLvPLOR8xxwfpTcO5xgEKOqj+dOkLq58pmXeNvv7/jQcAlTJIUOAQ3XNIT1Ggqck5GBx60r8FR0Ixz0pjEphtuN3fpQzGRRxk9j1xQIkO5lyRn/AGgcmguxO05IH8JOAKZETvXGFI/Emn79sh3cnrk9TzQAhLFgOCBycHgU4gHGAM9yORRncTjHpg9DSb8bMrgMOg4AqwHjoucsQCCSKerDCBzgqchfX3pkUmUJfJXpuJ/KlT5UO7krznvUtgSgqWcqoUn0GMD/AApq/NlwSzDBOTgmlRjgMFAPcnrT1O5mJBLZ5z247U0AySRS6KGbzG/hK5GKkki2Ro7AlmOM+tOSNmjOGJAIPI5AFMnzIgbDbQcZPSkxoVUKbW+VcHOF7ntUZdYssI8k8Ek4Oc9asKgaAg5BDAk5/LjrUMwUws8rKVDBSvc00x9CwrAITuBc/dUDOPqajfMMMLjEh3hWA4x+GaUMiQ/K5VR2IxgegPpRCS4JbJTGeOTk9DTFuxZJGiQEttYMRgNj8KX5iB8hLhS2AOoHp27VFHLiGTzI1YtjaxBBHoKBK/nxyMxAY4ZOhoCw6K5LhHUbCy/ccAke3p7UMrIzwurEjG3noe/HpQ2UU7FBJbjd1ApTMwlyDlmzyP8APShCELMyln5C4G5eOe1K1yBOfJiCBhgnOT07/wD1qayLbzyDJAk5CE5AFPC7tuzBHXB4zQBIARuSRmAHTjOPw+tMMnRwCfL5Lcjio5rkxKW6suBtA5Jz/IVZjT7UxCMixsuS0jbR755oAiinjdmXaxG0HdjjPbmpfmnRDIiBBgArwWwec/SoYLiPyonhjVz1Jbp7Yqayge4edAASkfmbQRjk8/8A6qEJksZxywKDqCOp9c1K02Y2TaoJwdw5IFQ2sguPMUAEpwwPQd/5EH8ac6EsWUghUzg4GBn8+9UgTGvsYiZGYhcRrxhWyeST6im+SY8szA/MRlTnjj/P505XdATuJHTGP5iopW3KOoLHO3pQMewDRnBIkXAHGe3BFNZsP5+0M5HUcH3NIC5O0j94pIxnIz2waVySSq7Qe4xx+dFikVrpyWTaWJI+YehquY5NhfJU9NxHStC4t9ylkZAcAYzg/nVZFnVAxYtyBgnAA74/+vU2KsN8tHCbjlgAAT0//XUc80UayIh3ODjfz6//AFqsywvFMdu0qeSF5FRoqTzMFUAAk5PANAWKkm/5nTKK/Jxgj8akZormIHgOSoAC9fxp3lmSZomVogwwc8Ajtz0qO+ihgiiWzLlgcOWB698UEjZVdHHOV65PQClIWYkcAdc4x9Pxp4drlWUgEgZJAz/WmqN54U4XksBgH+lS1YCxYXH2SZJBGrsP4WGQarrGlw5lKEMOzdantHiM7GVRGnIHUkDFRCKQnzdpKckFc/r70gJ0LSLhQoGMnPB/Cm25YFoxkdBx0zQHRgdoJPGPQ+tMtoDcwzEZSaIZG5sBz7VYXLccjgtBwCnOH4Jx7n+VQs0kzqocxbuMngZNF35Q05ZlkMs4kAdCM8dyD7c1LAXmkjyjYxkMTjGBQG4mNmxSWLoMOBwSexq1M5i8ra0jxbcAMckcf0qttW3ujIVDySHJZzkD3z14q1HI1tKCJkcY4aNe+PQ0bAWpdEjMXnNIqOuB5eMk/j+FRR6E8kDLbpvRTuZ24IAHGPxrpb3S7Np5Z0dklBwwckhj2wOmavQNHZaJbPKBFczA7oEYNjjjLfXsKqxD0OBl8PSjO1lcDgjcM5/OrjeE7uJIHeVY0lXcqsvIHTn610+keXe6zEoRbkAqHj8sE5IyRyew65x26Vf1u6tV8q3LGXz4CwcAMIuegGenalyhc4C50CeNljjj+0DIAePBH51PD4fuNOjilkjJlMhEiMmViGPlP411FncLZW0s0sipA3ytGCCzL67ece1VNbP2a48u2e5a3lj80zA5AGBw3uM9MU+UT1MDVNEa/nSWINCODNsXKyNjqT2zg8f4VCdAlJDCMhMEA7cbh3I+hz+tdxbQWkGnxQCRZpEjyzRNzjsW9+oxUCTwS7UlcQxgHEj5xj/9f86GgRwkujXMaRlNwGR/DgnnpTJrXypY4JiTJMQERULEdOT6Dmu9MtrcqLe2D3LIcM68jIHUfXIp2lNv0eW5njjiYuytHkF1CnjHfGOc1NtARxLeGp42dSdz5yuQcD1qvfaU9mzbVEo27g4GFP8AX8K7PVbwSz20rb2jThmTkKvqRWq+kwR6dCXmC3cnz7BjKr7jnrx6U7WKPMo7CXaNy43Lk54IoEBCOSjKFOAo4zXY3kFpPOfKUIowoBbcBgAdfXPNaEGhxROg8kXc0nARuRGMZz9cUWA8/wDIEsY2DAOM/nmqkjFGG5cse9dnrOhBdUYRMxE0eREANsYXOcjrxnv7VjSeHp3jUuApPIJOc/8A1qLCuZEayeYjohIXknsPrSTS5dsKWJwS3T9K2bTRShHzhAAcktjLfT3qjdaZJECer9CT1xSsFygXyAxOCOBngGnpIizK67SApzlevFMkBTKhSTk9OQRSSW7bQRk5xkEYoEx5uiQeNoPXv9KlR02LiRgQOAVGfpiqyoxUDzGAyMDHFPePYxwS2eM4xj0pdRolJ/iLEgHGBg5/r+VWDOXy3ygAAcDj045qgsZADMSpHHHTmpo51CbTn0wOM80xk275WIIUjpjpiollIkAyCecVFv8AmIzhc42jinOIsqSTkZ5WgVixPJHJIdgyDgcjjPfimxjylfcu4npggf41UeXCLznByAad55c7iQVHHLYP5UDJ4iN+FTJY545pJQzZYZIUhfQKP881CLggg8oTxkcikeYknbuIHOAeDQBLH8oHG5QAMZwDUkMrK53ZXHcc4qspbyyOQCc4zkUBtrL1G7PHOaVwLc84wUHygHIB6E+tPWZnUf14x61WldBGrMh3HIPzcfl1pRKShC8j3OKWwFqMqMHkkZ4PINOa5kaNFJIUZIU9BVcSYAGAp6cc5ojuGmJPykLweADVAWoWkVSFJVW4wOB9D/hT0CSTqpG09Mt05/SoIztQYLAng56D6UYWRpUfDhj+npTuKxoPBCY2LSfJuGM9M9uKjaWe3jVUy4BDBH4XBPJH4f0qG4jVbcCIgPjGCSAORxipoLlzCFKO8ajOWGMnvimMdZMRcsRI4d8rsB4Jp93jzUKtg8gjqScjFUIGae6d8PEicqW4IPr/AJFX71ER08lzIWAwTkHPrmmiWya8sltraOXcCWOBjnnGcn3qOMb1bG1nQbgDwGqZ7Iy6e6biHLHa5bIU9+tRWs4gtzFyQQRkr0/H3qhCXKq9uk6oyo43Y2nkZ6jvioDLEFI+YAqWJHIAHWp9KIsZIgXcnlV3tvPqf8mny+WmpOg/eRAk7QMAgmlYbKaOwAiG4JIpVj2YdwfqO1MvoBHbho8o5x7g/QfTiraRwrG6FwjKSUUnPJ9PwqJof3BfcqleNp5z/h9aVgRA+Wt1VSCM5wAM5/z60wmR5I1ZgAuBnpU8HMYiKksh3bh0wfX6Ypk8JLE7Rgc5HH40hDY3Xc+7a6A8Y5OMVAMrISoyDnvg1PkmElAxQnDEAkD0zSkeYybcAA/Nx+ppMCEqCucBZF4wRyOnOc1B5TyO0jHIJxsBGF+lShw8z/KCRngjA+tJkxqBkbT1PfNK+hZCWKsVHJyMk9Khlbk5OQencY9akZdr9wc9e9MlGxyDwRx6Ck9BXKuCXBwQR6VLHC0qgHgE8duT2p8MTuT8mQeMg5NbWnQRQWiMxDTlsAYyAO1JBe4/S9EO9B8oLsAWLZPtV+xmZ7Yzy/LIpZNwOMEcE5/CktMspRS6SnJDKSp+lTB3jiKlgYUGdgHcnvWlh9BkkaTNAImW4ieDe2eucenp3yfaqxjLSiSL5n2FgrcAnFSiTKB0RXk3YGeMg47+1Edt9quhGWWKe3DFsk4K45BH4UnoSyO4lBYEKASBnHAB9qihGZ0ljYxlWyWI69uKtrG8kUckoVXkUPuHAP0/HNV4jFHHK3JLSEKAeB6+/OaSYXKbCLzD+7KNG5w4/iB55HTGcinOytMTsULnOOg/CppYy6qEAKgE+9MCbowSoUsM7e4/WgEhiQrJDc5YxM7hxgAngdPp9KqagTDsTY/zKCN3IHuKn88xM8YKk9WBGT9KpXJRrooZGDKuRgZxnqPzpMb0GafBiYs7AKeQB+mauKipIWAKOF6qe5zVS1mdr1FjTcTkZHQYGTn8jVlwRgjOCe/NSCZBcQq7ux5JAyck7uMHFVdoKHLEngDPJx9auS9QH5BGBgYAqschtqkE5xg1SGMO4AY5PU54pp4U7Tnv64p7KUUjPI65OKiUnjBIJ79sUrMB4ycMeKjYEscAEfpipVJZT0wMjA601AyKRtxjqDQwGHLZPIHoKUYbBHUc80E7xgnkHrS4wcY+QcBvWkPYYy5zyST+GKcCACGBBGPxoAJJwxAB7UA7huPU0DELEsCM496McEk57Z/xoA3g7gCCe9BQkkdBjOO1ANjSSApBGOnPWhDwy5OD0xQwwCuTnpzzQQdwUggD06ZoDcUnCnOcjg+v5Uxcb8cnAzx0JqQZwewPB701SI8ZUsMHn39aAF3FmbsRjGKXdvcEAjABIPIB+tAUsTkAg8k5zTIhyQGwT1WgGh0bOGO4rtz260vfgkkAmlZuNpAJX05zTTnIH8XXA6YoJBJH5GRz2PeplcuwPBGOfT/9dM2DJ3Z74IIwKEXZk8MTzkdKB2Hq5L4XAPoeRSoBuPPJ446UyLhmOMADH0NLGTuxgE9cg9KBChP3hHHA6d6IkaWbahwRnp04pFZnnmKgBQcjPJqS3J8wHJTIPIGKAGDcbhmJ2HOcDoKlVhvfJ3AYIGetLGybn4JAJyQeelRBGaVugB5BHNAEkas8p2lVTGOeCfrTQuJlVuD1zQilpvQHgseKVF2TBQMk8c9/1poCWZVju1mjl/ebQMjqP60jg+YWIDk45yO/emXQ8q5jVup6HGc09mJkjRSS7HAPb86bAbLyQik5/wBo8CmFGjchgp3DHUHP0NLJlQN0aqBwWJpJVDbH4LLwCOfyqQHykJGoTGT0HUYo6cMSoP8Ac6fjS3BYRICAB1BGM1HJnan7wEHsOtUgLBjEkBBmJA52HoaaQ622BFlQ3JJxxjsajIxEBjGeeKFZtoGQIxk7KTGiyiRNYyZcgggYJzUW4tAVxkdjj+VM83ZaBDHgliwkxgH602PIjchgGHGD39aFsIlgb5HD8L0BH86RPkAkHDDoRwSKW2DnKhWY9vrRBKkvmRyx4MRKtjkE+x+lFwCGQIzkAEnqCc4qRXALAKxPc+vvTLdV+YcImeMjFLEpErKsgI/vN0poAtCvmtu3gHnIOOKNyiZtoBU8DOQcZotkdLl2BLBDj2PvTQR5xLAgHgY6ClYB9mIzPJzgqpwWyc+nNL5j25hZ0V0ckEbgc/XuPxpluoMh2tgMRkilFuzTBd2QWzgZAxTsAzKl03KUOeGOBzSy7WbIJJORycippyI5gI1DhGwMjrTboKJCCXiViDnGRnuDTAafMMas5Cq38Ix+dG8/ZyqR7hnBYjnGO1FxHD5USI5MzZ+6QRgVMIZFsFXzo0CnPKc1AFcsDH6ED7h6Y9aspI0VqgCjaULYOTjOMEfTBprTF4VAVWQZCuAOaPJUQg7gAB90HigCNAWIGNwx1PGaeiKm5nJBBAwOxohyiApIuRzhjyf0pLVgzSqyFyOeuMHI56/z9asdxoDNISmSMk5p0AAlYGNWY85PJ+lSHaoJcFR1yvWoFXNw7iVyGOdvAA/TNTcY92V5QSqpjsOlPjjJcGNyFznnk1HNOIQGbIGcEKu4kU5ZtswBUrleARg469KqxL0JJ1keVt2MHknuxPrUFwCNm1ACG69DilMrvIfm288kjFOuFkMgUOiE8qSMj+f4UAOu1EPljeWz/DjqcUmWW1GZFUDOdy8/nmpZxKsSqSpI5yFyB+H/ANeq7x7lUyMWPTI4B/CgaLEe5YdwAMeMBgMjnt9agVlWGUtGCM9qWMyJbiMSsEJ5Un5c+tFujtbkgq4GRnGe9KwxkA/ciRWYo2DyxJIpISGZiTgZ4B6mpYY3WLDJvUcE9B+dMt0jAfduRugBOT9KdiRVYyyPhMAEAsOCcdKYEYMSqlQOcnjNTWEAbeY5NqYLbXOMkdfxNR/OsrsU4OMKOuKAGoA95DGpIAOWI4yOen48065hH2wgSbsD5flIP0o+aO5jLxbSDnnqDjrim3EqC8QNuJXg9f50Box80TLtJ2k4AAUHI4pJw20JwAezDnFNuLgSTgKCoHfPOKLhy6BmLM6kAAZJx7VArDXkIkAMeCuMrjAxjH/16dLsZQq9QOg4xS3Jd2UswZwADzk+mPypJI5EQBlAUHI4wffFWgYTpEiAb96huGPOMd8U93V4xsfJOORwfyqJpAsZJwwJ7DnFOdkaNGCFNvPHU/X3oJaIxEwDM7Ng84yccVNljbgrgFeG9cetSKLYwOHZxIR8m0Zyev5UyCPzELMcYH3c45xQUgWEvbljkDnAA9Kihw8T/Jhs4JIxmpLDL2L4faBk7G4Oc9amsopnDBVWRs5G84OB19uKSaRSIkt1WE4YsAMgjnB9KWAHbIySMgBwyj1xzQJisbADIPGBx+FNs3UJdpLGUDMG3E8ZouGw+1M4SdnJlhLfKpJAUkCmxGNPM3YG7nK9c0sMbsJFjbcP4cd6S0hMzFWXkEktnNMbIrBhJdThlOxFyCOAamtVX7XKu7YnXceSBjOB0oUbLiQuylCSQyjH0GKchilv9rhQpXGVzg46/n1/GgTEt2eG8crglVyQfQ9Cf8KfZlY72VygZ9nBxxnt/WomhH2pmjztYADA54/wzU1usyX6LENzEE84J45/xpLQZWfKXJ7H88VJBbGW+QowiOck84BzUhZknJ2gnOSCM5pq7DqSK7socn7pP+c0wvcddxPFdKX+fece/rmobxFjuUbYUGcgOfbk1NfoY5lUFgevz8morg7gC5Lkfd9fyqWrCaIb1hMyMGwxwMj0H9Oasy2U1rGjF1dDyGXBINSXAtTHG0JJXA3My4OainBEIbO4N2zwRTQhZjM9qPNjOxjjcOQaGkD26RhApAxyMk/5FPmE7aeYw+yI/wB1uM/Soy+63HByoycc8etMaGNHBHCm3Cv2TgDA9KdiGS3BIIk7KpwPxqS32TWcm+Pe0eQCDgD6/pVa1KMCpBJX5WBHNA7FlPJaABnYMOgIyPYVVNvugYvtLoBuA4Hv+FWbZYCkpZmEiA7VC5HX61HblcyZVnBB4zzQBTYFgGJwhAwBVmylEEIkRv3obO1un04qK6bCqrcDoBnn8BRagLIUOAT/AHuPwoE3Yluz9ok80R4BYHap4pjYDhimD0DAdKniAYbVyCAQMnAqvt4YNkqecA57cVLdxDjIrKCpyRgYx1FM5QEk57dOKI9yRiPykwOhHX8qVQWyowe5yvAFCHcFCmNdoIYDnPTNKSDGNv1x0pkSsXBBAQsBjOPzoZdjHuDnntQ0Fx7SK6LlcuDnPcmmEMqj5uMdD60NwRgk44x60n3CCfu9CRyPwpAwVvlBYgjtnmlQ4xgZBGcjg/So1ZnBTeAPfjNLGrEgAnB7g5BFAiVCWAIGBnPt/wDroZdzlsYHXPU4pzKI8cZA5HsaXa3BJJBOCO9ACMDwSAAwBBHBNOA82JBklhwTxj1pGUBBuyrckD2/wpUAjAAO0DkjpmqQAELKyvhmTnA4FSf6tyMg8dByc/WnRhYtx2cuOd3GR/hTYF3MQvJXJwcZoaAkjZmZASqZ5I6k0GIRk7XOH56Z2kVGIxguzkbfm4OCBUtvIGd0U5HUkjGKYE4iBjcJJvIA6jGeucf/AF6hVGSNAdzoDwxwQDUwQADaSRjB7H+dNZimQRu7gdjQUQvGCy7SApPORkkVJOIiX2xMGJGecriopAw3Ecn0zg0v3gcNhCMFMYOfUGlYCQeWkRGH83ggg8dDnPf0x+NOGJZk8zcEIwccHtio0ADlAdrbeHJ6/jTvM5JOCwbJPrTAc0WxC0edo4UFsn60YEbgP97G75jyRUdwrzMPmKZOcjjvmpMtI+AQ0hOC8hx9MmgkjEhcjdtETcK+7J/L/wCvS7lE20RkBhwSeppAnksRvDgsAu0YANJ5sjsTJtDxcFR0H0oAjZCGG7dvHHXkGrSB5EDFSoHDHHHrgn1oCpITMp8zzDkt0PvQhuMzQsWiib94Apzu4+vXAoAQJGjHqSSCAf6VLBkeYs4wIwSOMd+M/nUCSrJGNquXXlix/wAipI2MrFpG3Bjlgf4vr70AE0rLKTGcQuMg7c/lT4XdABAzgyJhsrjI9/8A69NmVBIhJURDKqG547U+W6lWDCMvkSNtIL8k/T/GhAWADHM5H33+8qnK59ai2mQH7wUZBPQ8dqdsMATgKG5C5HC0oY4bLnyyc7c4BPrVCQSfuiSwXzpeQY25U9jnp07GoUiKYUbnB5V26+9OVTCc7wjscjHJX3pxh4wWLM2TnOR9aCrXI/LdcdC+7AAPtUYnZnJUgEnlcg49s087o9jo6hlPzDGTjH9akgzLIkkUaybGJkjYYGPXAoGtBhaJguxxIGBLYAAU/nVKR7hLa5cxMYwwC88H3J/lV020McT/AGdiW3/d6Hnr6j8Kg1G4kt5jDGQYZAAwIxx1pMCO2EgdVSVQkuN6nkcds+tPljEUjkOGTkZA4/8A1VAwdtqspUvgLgY60sMsltI0crNsclCOABSKuOeVZ4ike5ivG5uT7GoxF5T4YnjBIPQ/SpbkG0j2QMr+ZguOpBHp+BpllGsxL3LOqn1xk/Sgjch83zwyoCCCRgdf/wBVSW11Lp6SwDhJQA2eT7YPpTpY9kgMa4wPvbsE02N4psuxUzHhmJyQcdKgZais4ZYJJCqvtUblJ5J9QPQGqsEnmRkJlEjJUKwwM9Dio/nTLLIwAUAgNnp2oiO5ShJ8xuQduADQBct7QWrJMGOScjJyB7jt1ptxC8CxzZLo+BgdF/Gm25ls5ytwhZDz0wameeONfLTBjP3VbgfQ00K4sFukjckFSOVHI+tPisRFI2CSmeNxyTUNhuUiOQhHBJBHA+laMhDBOSoG1iVGSAe+M/1qhlf7GjB3Y7SQBkDOPerYtYre+hY4lgZMhWbaDx39O9V87rZiZRDlj8zqcZz+dWtU0+0t0hlW4WVVXGYwdxPU8Y6fSiwlqzW1JY1iEcIRUL7VIXCjnPStW0s9P024ia+EUg54bJKN1BGOx9ao+JobO4hjETuJVk2q0T4RuM8Hqfy9afaQ2thECzvPdysDLKW+VVC8YHqOKq5LRmwXwl1QyTM0Cl3AXoVBPy5A9OBV66lga5KrKGG0r5gXaScdMe5qhe3itducom/n94M5Pc46/jXQv9m0/SoBC8ZVgGYjBYN3J79TVLYLGXpTWVtNvurhZZ3+VoAQCuOBge9NvbwXcjQw+fG67llBjIUqcYCnvjGaiuHsVvxPtWQJlVlZckDPOO/Wtq8jgn3zNHsQR8ylthYngHGSOT2FMTKGnahb2Nk9vD5LSqp84RQ5lK9Rkjk1WvFEl0iGJiisAwk+XC4znn2NaPhy5hspJc4dzlo4dpZ9+MZDemPU1n63aLdWxSYyKsjbhJuIceuD79xQCNa71HTJ7V4tNZ7kHbIWiUsOAcjpnp61X0+4tFn3yyeXEFZQWyMseOntUUd7b2mnuILeRWmCqFc4MY24OBzwR60lpcW4ZRKgRMfIqYzgdxQNF3U7u3kto4YiszumHZQAE54OaydM1C3a7SxEjvIMsyqcuAe4z6fWtGTUbW5s0WBslMhhsC7Sex+nPNU9L1eHRZbhiCjTEDzgoYqBxwM1LBmfqML20vlu+ItyjeeCRn8q6CHVre4uUXT7a4XyFJaaZSFPrznHHtWLq18L0SyW1vJKqAkk8EjHGe2e9XtK1pptHhhBaV1PzRxYCsvoPx9aadxbCJPJb3Zur1mgaaLZMojAYg9BjnnJqK8uomtpNsTSRAEjA2sB3IP+fan+RFe6oJLsz7pOApkG4nsvp6citPVZI7dEiEflQykqyEhsL6Z785JpiK2hpPcWcgaB44Aw8syDKtkY+Xr/AJzVS9somvYwYoyX/dyb2Od3OMD6etXNJklJMK3AVF/1YU4C98VQ1SK3hyz3DCRl8xmLgBB79/zNKwmULvw0iytGZvKcEgbVBXHuecH2rI1PT/LgRFUPFvCtITgegHbkniurttQiu4o/Iil8pThpX5LnHX6HsarxMy3Cq6M6hgxTtnqOPY0uUZyJ03aY28xQobasQyCT3PpxUN1BskZUI3AjcFzg8dq7qG1uZxLJdRxo6SksEOQR2PTPaq+p6TDeoZbFmw/IyACO5J+nelyhexxLRhQMoXycEGo1iWOULgZBxiunj0KJoskM8gG5jjIDH+lUP7LeOQo6ESEZBKgDHrU2sO5iSKTISRkdM9KPKK7tp49/pV+60uRJCHUFAuWIOTnPpQbddjPlgVXGOx+tGwJmX5RJAKk4wPrTZ0WN9oUg8cEAAVoWschywVmHQjHFQy27S3WJcjoP8KT0GmQDIBBXjOBx1pmHUDOACfTGBV26X52O5mxgYY5I/GoljJQnBOeelSV0IQcErk9OCD3pN4VgxJIJHPWliQszY/hODxim4wc4DFew9aBE0n7xjyFHY+/tSPmJQpCkHkcZNKDhS4wAeoIzmmrJlhv27eTk9B6U7AImQA3OAQQO9SEqAGChGb06k1EMGQgsxHOAOQfenkBwpTknOd3A+uc1QEyykqPvh89CMj86sQsEJYjJxgqeBj2z/OqaSuIcAbm9AcD/APXQJW91B7+lK4FmWYcAHOTjGckemavW99LGU3yFtq4GT04xxWWMLLH8209m9wOKmlfIADZIxnv9aLgWlnMs5HAz1OOT6VYmhhtkVGZTs4BLZHtzVGGQlGx1PJzzxmia3WKMlXw7tlucgnt+mKdyXoXDe3CMVTG1gTkjI/D/ABq1psyeSFuHQu2dykYPHce9UDOY0jZg2QMHaM8+pFFl5UsiySsWAPAAx+Yq7iLMVwiXuyEZODzjpgd+1TNcG1IZFUs2Qdw+XJ9R7VBNaxm4RIiqtIQzemev+FF1ayLbmaSRPLjbGCfmJ7YHpmle4PUm+Q4eRcSKCAoGCee/ao5TKDBKELxq2HQHg5B/Xp+tL5hW3VS3mD37VahVbqzaJEKSIu5m3Y49x69KsFqV2t/LhRkXyozk7geM+n55qvNCYWiDEOz4AwxwDnoRVu2WW63RKwJXoGbAxSzQyFTCFSWZSTuBwD+PP6UtwGTW3lTGNWVivBI6Z+tU7hijsiBiG4bkY+vrmrjiSNB5qlHBwAmCew9vWopSJHEmCxIAZV+Uen50mh20M0ttAZ+QecY5+lKMMRnIGMgAVba1MrggEEE8OOlQxR+ZMGwWKnBBGBj61Gw7WK5dpDIEQIpI4Pr2xmlSwa7I35DY7HHNTzxlNrZZScnIH/16mVn8lNhwdwzng/560bkl5dMEYKCMMcAh8YO3HP65oFoRCSYzgtlH9Rmr+nurWclxLG0w+5EobAPrn6VBIX3RFZTGIyCFIyMdx+NNKwDHI0xoCcSoh3ZK5YcevOeuKltlmmidYfneThlYZwvXk1He3Ju7gOh8og5BxwOhIx056UJK63Zkk+UxcqT0Ldvyz0NDdgvcZaiO8mnPmrCVB2nGRvHb/wCvRHOCzs0IN3ORHgDJYdsfXniiKJRZoZ4jDPMxlO4AAjPGfyqzEJ7W586NFaGE7iQOQSOOfekxoqXW8ELghIgEKHnB64H61EUjkhAAYE5LAgjp26VKjBgZdzCaRtzL6HHHPrTXmkChGWSV2BXkEkH3NQUNjkaKJE2glVIDKMEg+v8AKqzXjvK+Y8KOuMdKltgbZZdoOSm3DnO31xUGRFOGIDAkEgnrx7etPcVxrHzCxHzucEY64rPud6EjABOST0zVw8EjI5PbnioL2DLHggkg+lIlszrckTDaxU5zx3Na6uWKkj/eBPP/AOqshgVkAKlSDjArQRnKAk4AHHqT70FJksxzCmHDYyeDnAzwKpELJk5Ck8+2atj5iOMAA4PSoJdhj7+mCPeqQxh6kq2T7jjFRFWIOcg9MDgD9akk/wBcOm3kdcY9KibqcH5jznOPypgHlnj5sn0NNDEEknjk5PNPI+6GIIbv2+lMkZUfZwWx0pNAOwFIcHIJzgjANHlEA4xzzikYBwADuAPQnFCqYyMkMRxgdDUgIBtzjoeOaRifLHGTnA7U7eFYjkhuff6U0IzE9w2Bg+lNK5QwsUb+8D2PP4VK2CSFyCRyR0qM4JCYxg9enTtSKrFwQcKCcdsUMkE4yTg8gAGnkhyCARjoM5FDgZbGSc544oUjgDjGfxpAmMUnJyQCO5605TvIyQp689KCcE5xsPPTkUu4OudoJznqOlA7gzYI43DrjPekGdxxxjt7UqjdnsQe3OTQc9e/cYwTQF9BiYO88qQe/PHHvTwVVQDknpzSIcbuuCc+/Sh+QMDjg89aBDyAOcEk+nSmDOM88c47U6LGSQfwNMDnJyCCDj2xQO2gqyNggsQD26Y/GpkO3G0gN2IOKiO0kDGBjt3qQY3jOMZ6d6BD4ShklySMgggEEGmxO8TkqWwOuRnrUSsEcAgAZP1qUSfNu69ODQA6MESHaMluSR3p5GZDngjjrio1YrKMkqvtyR9KTcQzfMWU9ARgn60ASupDkJIXUY5bANH/AB83oVVKt8oBOACf5U2Ny0gIAQDAz0pyMBPsbllGQev61VgHzRstzkvkDgD0prOPOAYFemG/nmmy/PP5hyTySAfyp0uS6hkBVQOPWmwEZJFkWPhwThc8gZp0wZSFMYQHG0D6Y/WkZQMdApyevT/61Pu5GdYAV8sLzkDOfr9algJKNiIoO4KMnPuajbBg5AQDHzdCKe5AUAEnpwRxTrmPNsFzySpOcEfSkAlxG0DSRGaOVBggRnIbj19qiBRIiCCH6gipXWGKMFMq/TnGM1ITlSM89Cepp6DQ0bpLZRjjrzimWyNJEcQyFumQpK+/PTNTBVFserAEkKeTSo8ptyFYFQSQDwBn2pCGW7MjnBKEkDPQg96WEH7Q4QkEHBPahMAPkhn7n049Oaiixzvcg9fl/pQBIjESyB8Ek4znj60RBSxDkAkcflSx5y3Vk68DPPbNNSULIRNGHXtt4+lVcAgVmkKjqO1P83y5yCqu3HB4x/SktSjSsMFCOeTgH8c/pR5IWRyXAAOSOpzTAe9wDdswj2owH7sEYH060wyjzyVfAAwBjjNIki7xJjeQMA9KbJPmU7FLADBAGBmgAl+9nqeDhuRmprgyq6mQAggHryfqKhSPfOiI+x2I+8eKlu45mYFirOWGSDgdfWoFcLh1LhREsQJHyqCQPXvS3aRi3Hc5BAPSmzh9/OCDg5HXH+e9Pd1kABAQgYJXpwOp96BlYMyoApAT0BFTCQrEMoxOMbuopzWcXloVmWLaOTICwP8A+umrFP8AZmAEcq7twcDBHt1qmiCOLDA7iQOTzVi0WRBLtbIYYbPJP+cUy3Z0hYiLOMY4z9aImjJJKhA33mHSkikPTLqwPK8jnn86jjTcGDqI37c5/KrVsuUl2MmFHAPB+opsRO4kqHZfQZNFiuhT2/vgAXOQee1TlcTBiSzg8M/J9qYJc3TF42RWJx+VBcM4HzEqeN3AH0pCJp3aVwzbWJIJPrReSxM6nAIHf3H9ar3LSMo3HDHGCORjNRzBowUPB9RyCaALlxKphQg7QwwBnnPeojv8gLkMD14yc00BFjAAG9jnnIAPGcc96HTdGCCADwecU07DWgqO3kACN3xyxUcD6023WP7K2QyFuducVNHKTbldgBXqAcHBHc5qCAsYCSjFMe2f85qguTxzOkJCEkNjcpGRxUcEirKBjLZy23sKEIeEttKN3BIOP5io4YQuSCSGGcnJNAiRGWdn2gxkZOCe1CSLE8hZnDAZXBJB+ootd0TthPN8xQuQQSPXNImfMYMrEbiOAM59aAGbZVImL5csCT71PdzNezlvLAJIJ2DHPoBUbAJIUJwueSeaWQgMvlOSD/H0P0qBWuJMWMyIYGAJwwbGQMGpbvyo2Xyoim4gYU5C+veopCwdCX3PjkdB+FLcOGJAJHIPPXimhjruMbUCkAqQCy9addwusa7pQHzk55H+TUE8+UKDJPHbH+TUzKgtY2csXIzxxincCG9Rha5ifcCRhen+RUs4zDERtJCgHHBzjp/9eqzFXVAHwBznrUgj3oG3cA9expkDVmLIwKMpQ4BP8X0/lzU8ACxyNs3Lktzzz6Gn2Vk0lo0qOpUbshjhvXp6ds1WguZngIOFRyDtAyenc0GiCJgUJ5Ck5xggfSrGmQtPBKFk+YMThjgAUyHaUy6ggHPIwKn0/wAt5ZIg6xBwTjOAPSpYiuis7Pg5bOOPY1NaMsEsnmI0gKEAAZGfX8KZCzRTFkYq45yFyM1HGzef5ZPJzj1osG5NaSoXeLBJwPmGQRRZxRpqUgSXeCM4Jx+GKWOUQaiOAgxjDjIx0OfammRItQLRSgkHjZ93Hcjt6c1Q9kSKzf2iIwpLsxO0HFNywvQSoVc8k0k0RNyHdwjPkgngn1pryfYb2NnRJyT/ABH5cepoELN9na7COWEY+6yEg5pZ4mTUBFD++GM7mOBn060mpOk8sLKqmTILP0BHoB2xSTZgulbcCBgEg5HI7GgB07tBNGzxYDfwqM8/4UyWTzLlHMaxY7qTz7/WpNTEkEkEjlmL4aNQ2SR645/Kq87b8jkSBgcEcYz/ADxQNFq+iRDuMmWc7h3OKr3LuY0G3I9+D9M1PfW0AjgeCSQO2C6vjGPb6VFdo3kI0bAjoxORigew+aRDZLsyc8njGBj1qIxo1sSGB4G4Ajj/ABqVCFtgMFj0yRgGms0ZtQnl7ScDJzUtWBof5e7TY1bJXGQDwPw/KmoGmtwQAp5HX+lM8yNbck7iS3AzyB2P/wBao4zH5Ltn5x27H6mquSXLeT/QnTaASc9+fwqP7QxVyyL5jHLOAQTUFsD5ZBbYH5Vl7H/H605pSylckHnBz6d6Ckx1u37p8gEkEcevao45NinjBPBx6+tOtbcvG7+eAB2Ock+lQ7gN2eCO2STS3AtT6nGbCSJ0UynGGKcgA9M+/FZiyFZlbIVxyG6kYqwFDBsgFm4HfHOarTJicocjAByDkH2pi1NCOJNyea4TeOCcgD61GQIwPLk3g85OD+Xf8aUPGskZSRWYjAAbOPb61Zns1gtIrkOjXEjEGMn7qjufr245pMRSEmH3Ekng5HepgwEbPkg9OPSot5Ocjgnoaa8hWMKqgAnkmkh7DUCndnAHUg04bmQjJKDnbnjHtTNnyluvr35pyvlcZJIIGD+tFhsYzZ5wT2GKUSBgMrtOMZ9f1qSMna/7vIPY9RSFdzJkgjkfUUiRicqBsz6M3FSbPnBwSB1UUFRtOWKk8gLjI9qVWfJOcljn1Jp2AkZmOWI4PIx6UhZhnOAAO3NK+XxuwCM8DjNImCCG6HjAOKQCoyMPmyZMYznrTo2DrhhyKRucBRh2PAHP4UxckDOcg9BVgOCqGbliR0zyKkWUuAwGCDjpinDESB8MOhAxnPvRHKZZXVlKjPBByaBtDfkExjaRSWABzzU0ChrZ41VQm/d5hODxxgHngnBwPQUzKoSwyQGzkdaeww42IULDLL2z/wDXoEOU75Qo2hBxkE+nX8akCl+SNw6Be31+tV4Yi7CRchTgEE4Gc9quM+2EFVAzkg85/DnGPwoGmV0i8xykR3uFyecnikz8qkg5OQV4zTgfLkywYBud/bFM2KWwMgEggk478UAwMewjLAEMQQKSQtGjAKGJI6jp7g0XI8uRkIAcNgkc/rmpGjlJWXzDsIA25wOPagT0EkfzSHcl2wBkkk57UgLyoVYgYI65zSIVEjoGLEAEAjFEsoZgxBLt1/LvQAbgskSouGjbPPIz6+nSppImeR42kUKxySelQtHG7AxyZDBcJ0Oe/PtTpEViWMhLrwFB49M0ARxERkpjAAPKjrSKwDk4wAdpIIz7D9afJkAAMxVcYGcfpTwiRyFWbcGGNp9T0oAdgMi+UMHBBBGAKRFWNQMsZOvGMD1p0ayCJ1wp6HGMGowAjA4OSMls80FCyISjMSCSMrVi2jiaMq7skrKMOuMZ6EH600YhUBwMsQVz1I/lSXGxriQLgjk4HI+lUQ0SmFgGdTkLjJI6ewpGjZ2ZlUlPXAI/z1pgm8yEIJAwHVQOjfXP6U6OYogBUkggYH+e1A0hDDsDsMu45Y+gqQR7EA25YKDnuT70g+YAbsYGGHt7/wCFPl+WMYBJbkZ/rQVsMzGoMm6Q3B427QVP456/hTGdkHmRAhmHzInXPpzR5jqRwQ+Px5pVhZE8yJyJcZUds45zRcAWIFP3YYSYzhhg5z1FQXJEhLlQCQAByMEetPjmJnRy4I+7gLnnrT73c5UqxUjlgOAfapBlRGnur14nYyMy5QZA2gf5zTYbWWdXgnXAB3Av0PHbqe1PEsbPFLFtR1HyvyQc+vami4ubtiSxWVDkEcEH296CSJH+zToHRGfaTlTmplBkZMIJCDhUZc8/T2qNWhjcLJvLnJ+6CKR9yAOmSF54HQ0DQizOXaORXWRGwSRgE47e1KLQOkkgdQei54JqwFR4FbcGkGQfUcdaq28kkQDhSynPJGAx9v8AGiwx8RlktxuyjEYbaeKbu8uRTE7FUzuJOQ30HrU/2hLmGPywFkK5dQe+T/TFRxK1vIMjCocYbjB9agB6zG8Teu51XoTwce9PUqiFJEGDyM8/j9aR2G5PI5BOZAWx+Pv244+tKI/tIJXII5OePw/+tTsBPbSrKhWRS7Iu1WAwcZzz+dTiH7Qpjh3GQJyzL+I4qtlIoQIyTLtywHABz2/DH61ZsLiRiXAcOV5YDJBxwKoCrK9xNaALJHuTBKMoHPXr6e1WzZzXdkjqsaEMQAjcZwMgd+9VojLc3BhRTJIPlbAOAT0yfXtiksGmWORWjdGySylTlcHvTSuB1ut6cpuTcPsDSgKmHyFI5OAO/Pes/SrOS4mlFxcRlVBVN64+bOANuefXPtUd9dtcJEzq6E4kQEZK5GM5o0qGOGeGS4xOF59CPXJ9T600kxWJ9dsEuWQRMLd0jJEhXPzAdAPf3qLRrGaexLWqzTB8mTzF539x9as65ePd2j+SHRZF4CcYHbH881D4f1Bra1lCFmCRkYbJAJOD+JHrQS3YY1rdW7u00BjCqDhzjnPpWg8MtzZ2ynMiFs7nIIDZPT2GR1rO1CR5YMEBwrgMobkdwf0qaxuXIVFiDEtgkthQPei9wSI7aBJdQeN7kIhcLkPg46HB/WpL/TWt0aOSRy8QOGLbiRyAScYyM+n51mXOn3f9ogeZGTGDMqOnCqCM859+orcvLeeReJVEp+YKFIWTgc4/HNBHUg0K0tyGkmmkmlKhVAOQOeSBxyagvpBDciGKONJh1eRsHryOvb0qvp1jc3F9LbRMVcSAtkcHPUYznqcVc1W3khtLpBFGkxXDNnJB9QaadimbkFxYQ6JHZySRz3EYInljTlj9e2eKw4by0tdTt3ugiQbgCrJuJLfdA9zmrOlaaj6bBcLONkoDAMMM+e57VUnsUvd5R3DwnzJSDgYyOc/X0qhRdzW1VI7eC4GxktmQYkJxuOePb8PrT/D2nx2+kG5lCuJBiIRnAQ8Yzz1PNZlzZqihZpduAXQOCQ2RxjtyOcfWjTdEeeV5bm48sqC0cYJIyQAOOgyKB21EuLoSSPHsPnOSI0Q5Lntk8YOKc9nbW8cDyQiUDA+dtzL3OMdPxpl/ZJDIiw4gnDZfYMHPfJ9TmrcNrHYosRL3bj5sjkccnn096Cblayskv7qJGm8q2YkyFchgpHQe/Sn6vYR20LKVaRNg+R+WYdQCf1p2jJfX85dZEsYX4LyRbyoB7HI5PTn2q9KUt3ea5mlkeUHdtOWHHAP5DgUIGVrbVhexmOOGYW0ShD5RChuOce+fX3qjpccserupmktZCvyrKQGDY4A+vvWjb3l5IDEoVbZf3iqcYGPw6nis63t5NT1JnYyIwkLsTyDkYwe+DmgSfQ0bma4WzR0k8t5Gw0iv+++uM465zxVf7ODbuh8yWVV+9nAAPc9if896nnksIB9niUK4GG3MWCsO5GO/Wm6ZNO07yKzKdx3NtGD6nH9KbEVJXZnRQpGdvCjI6fyqxcR+cgcIUIBAz19/zqneG8l1OONXRDJJ87MvIGck/wCFX77chljEhYKgKyAZDNngEUWuO9imdLFyB52UQjdzwSOnHtWVcWQGY49pLnJPJAPYVf064kmcKQgkDbWAyQT3A+vFWY1jSd/lyhUIY3HCke/rU2KMRLJ4QEmLKpB3BBgg+hPrWakYmuBKyrGACoUEkn0rrriyMcKBmIEvPJ4P096ojTYxIAy4CnkDt9DU2Hc5u7tiobeABy3Ixke9NSYCN4wmV49eD6fStq701jJ5SfMuCSTySPSq11amzCFSrsyksAoBHtj196Vg5jKhtpZt7qhIGAcc+tVtvmScZCjgnGD15q5DJLHMdrlByCp469KY8ZaUkn5FHO0cmkwuMuoysMargIARnHJ545quwVRgEnPbPXnmrd4F8lPvAfw5GP0qOWPyyuQoyATzkdOmaAbGqvzhgSoz07fSmypswQeDzUlupXK5LJ2yentUM3zPheGyORxQO49P3aA8DHIxSM24DOCOOnJNSuh2oMjJHbiokVk3YwQDjPTFQMCcyAFQO4FEuUy3IPTApGkYSKuATnBYHAoflXKklR/nNOwmyxbXIRQr4IYYIB/Q0ol82cAKAMYG7tzVOFghGQd3r1qRXxORkAkZHbNUDNS0vpbd2+UlpBjJ6Y+vFEMSln8y4Bc9BGuAv4mqck7xIdzbGA3fLzgHpzT7OXMSF923BJUHB69aCXoWViEUrtl3cjBywJq8b2X7IIihVAoBfHIGeBmsp7jdMPLRgM4YMwFTfaZGtZI33I6t/AmVxnHJz6Z7U1uBpWWoW8kSnlGzhCoyMj14z+NJbsZrsxICSzbC4bA59utVLWKAxRrIv3GyAj7cjsOlI7PFKwjYCUcjJJI981aAnul+z3xVMgAA89f/ANVNt5Wt7khzJGjNu3LycVA9zKk++5bzGfJz7Dr+FTXd19okDYIfIOVwBjjBxTsPd2JZrljPmP8AeEsSvmsBn0zUHlJF5jSKzF8HaGJAPt+GTx3p0oU7iDzgYPYn+dLBMXjO4ggnC9z6Y69aVxbEvml4iDkhR1HJI9CaryRK0RChkdcAtuwMfSnHAjHljyiwxhTk59aiDZUbslzgHHODU7hexDM2ZkjLE8AgjkVLawmUOWVldHBVmxyO+Prnv700xh2LNwVGRg8noOKtWyMWRcj5gTk8EetLYE7o0fle3shH8k2WaRG6Y7ce3XPv3qtdSMY5HJKueRjofapI2Sa8mfOxY4iiOoyXOOKcjmSxsLRlSR4YiJJDyQc9DRcdh2n20T27CeUhI1EgUcnOep57VFNFi6hWTzJ/tB8zA7Y4z+Y6Uy3tRBHdXMI88y4QMpyMd8fQjFWtNlmiu47kFAIhxn7xyPmpMS1I0ufPjldCCQ/l4dTk+p/DpT7i28htqz7lkTa5ViQ49CP6GmXBllVtspWFZdyRjG5gTnntx70km64kkm3HzQdwVuF68igCGaJPs5bJAOCVBIPH/wCr1p+wT3EO6VlZmGJEJwPr/wDXpH/esp2qGXhgpOP5mkVBEw4Ta6Ftigjof8eagE7hqMp827MpMpChcnk56fnVR4vMOCwIGArDpio5YWeNnDvLIX3Yz1ycdanJkinjjCgOxwEfqSOuD2p2G9SKZEuDOBsDREDpyP8AOarXJOACxAHTI/lVxU2F8KGLNlvmwD9DVcQH94QCFJJHGSBikFrmPcYEinOT1Dd6t2znyircrxUV6MSDbgBecHrRHL5YzyCccg9qB3sW3JVN5QAA7Q3rmqxJcAlgcjp3HPSrsxcW6RyfPCxD4HXPb3qooVpgkbfKGyd+efpTW4XuRbckHGCDjA609kUZJ5PXtT3DBpCSoO7IOaiC9WYZBHQHg1QxOExtwRzwRz9aeFBy+Bzjtk/n1psZyCoJDYyD/SjftyCCCOTj0pWE9Bvy7iRjGSfQAU19vUc98e9OXJfdkFHBGB1puNwOVxg+3P5UkMjOFyeQx6Y6CnIQqhRg9SQtPyCD2A45Peok3ZY4IAO0j0qrgNIDscZAGTyck05SNvBIGcc9KXPzccMfxpChKhGyATwBUsAc7JBjJHXGeKYT0zjA5z3pUwSQclenHanbPmwTkdAD2xSAFwchucelDfJtCkkHke1A+fCnnHAA4phbYRnJA/zxTsA9SVPPJPrxQG5yQQT+IpF+YnoyH2waMg5BGd3Q9xSAaSMEYIPXC8mnq7KRknPoOKRY+WAxkZBJ4pWAUIcHGOfc0A9BMgOMdQD0pHBwG6Ac88U1R1xnnIHYGjttZsAd1HOfagBRL8ynkkdumKkUjOQWyDznrUcWTIVUFmVsc9TU1sivMUJKAnJOMkUDsI5IlGRncM+v5+9Pz0yAc96SZNkny4K9D6mkEgZANnK+hAA/zmgQ8HDggkDrgdKVpVUNuJJIx0znmoAwWQYGSe+akjKtKu1dxPO3vincV7E4YLOqsDkAHgZA4qJjtnG3ktyMnAzQ/NwxUEe3pSu589OgYEDJ5wPpVDJJdpdlzh92F29MAc0hZo2HOc5HYU+7TyrsIWEhdQVKgAYzzUEzkyLjIIOOeKXUVyVwuCjIARzvPUf/AK6e0h2RyPISP9WFJyQPYelMuAwCM6kKCSSM88dD/OmSyRnYMAk9Af0FKw0h87ARggFRng/j2pHVwuC4BHOOvFWL3fHbxJJGMHlWHP8AWq3y5AVjhuOf60geg+Q7oMFSSeOmRTWAWFdrAlgDg8U8JK1oJFCOhPJHUD3o+V0UYIZV7cZ5zQJOw+NnFrI6xI4RgNxbBOf8MURndCWwQMYILYNKYJTZLMseA/LBuoGcHPuKSN1WF9v3Rg+59/pT6DSGxI/YAnrzwKYhO4kx4YcfLyPwqRA2DuJA4Ix9aLRHaZwqs7gZAXnAHc0WJZLaxHe3VDjnHYVBBE0twQQSuTgjv6cVJArIzeYWJ3Z29SB3ohuIzI2wlCScAkg/nQhtjFMcV60coZQSBgqTzRDEJZiUb5SSCc4BOfypx2SznAJ5+8M5/CniRVmW3kRkiPO1OOR3P50MERuoS+OSQzAEYHAHXH1qSVlSUrsBJ7HrioZCsl2oywAYAEHn8qnmbMiyMQ568n0wP6ikDY0sscwyMHp15qW5UgxYJIIB9xVaaUvKjSoQgbgjAGTU189sFgMUrEN94Nk4bp1oJFlcyYIIJIwc9/akuXRYETaBgHcc4z/+qoZomV3UOCFIGaluY5Ps2CAVBAA4JwaaKRGhRQeSfxJq1FulhkIfGAMAc1UZsREYKE98fpUsMqCGXGQxUAYPvTYrjo7ydbZo44wQGDbjyffNJEyEqH3KB97aM5NEUJ8kkEgHg5NJHGxiKrzkn6UyiHcSzEMQRwpxzirUUk0M4aN2AIAycDr61FDlmcFdxHOAM8Dk9KW3eNrwgs6oowozgZPfFQJjWMvnFmUvjAAXnr/nOaazFXAf5Gz36/SrCoRMzBs4yCOwpjsqzAAB+MjP8/1oBDbpIjLGDITngd8/WiePGw5yAQB1xmlkl2kkoAMc8DJpsqrIsXOSGyU9OMcU7AtSW7lUgRoqA4H3eaicAW4ySG4xxgVLLBugV1ODjgjrUEgcRDdjGMZzwadhtD4dqW8hLhGGAE6lufXPapIXkSGWPAJcAbj1GKpxCMK5YMWQA4K54+tWrcmRSIzhSCQceg5/lTAIGYxlNxB5GSevsajt5NzZkwozjhuD70tmAIivzEqSSzHn8vxpEjHzkDJB6HnHFAnoyS1UeYyJIASfmxnB780zfLHcOm4sW5w3A/CizO6YtIpUgEfKRk+nNJct5cxO/LAZ4OSBipYXsCH94d+Q/oefrSzyqWCgMAepGeT9Kj5LB3fL49vrUtwsqs8ZRlZVDbwcj270gWo2SAHYOASc8n+ZpJk3IMuXdjkjbkVJcxx+QknmfvCcbTnnjr9c5pGhKwI4kAU56nOaBtCXMMkVukm0kOeuO9Ty3W+1hCQAADDAnIOfX/61NuHc2qpvCooz5ecgn2HrUJnZ0AAwMAZHHT1ppXJuLGtuYnEkWT0U9CD2/KmRICmHkIHHy9qkiKvbAMMSDBK44/PNKWiaL7hRuhKtgHng/Xp0oW5VuoqhYreVt4JYY25PTPUU61lH2d4QFIPIPpx61DFBvR8PsBBIzzTIFJcoCoPHzHoPanYVxysVkCkE8ZJ6gClgEc11sb5C2drdge1SNG6XAiJViF8zhcZU9P8AGmxSGO4G4DI+YYphe42JhbzyR7/m5OUOQTSrnzly2WyCAvJ+lOuJftF4jAhS3HHA5/8A1Us0AinGzIIIA3EAHkZNT1HuN8x0mQ7NwJwwI5AI6/X2pztHDKjchAfunAB5x696ddSSLdNK7AEt6DFNupjI3ypgFidpbAFUNhqCI80BRmDbclBwF55H9abc27K8BbDj7wJHQeh96nv0gWGCSKQNI4+aLJyCPfvUVxC0UaYI3EZ54GD75oES6iwOzMewkZBGACKgugg2YYkErwB0OKLsN9lDA42jg4yRx/KpLgtNHENoQ7AAxGBnHU+ozQUSX0Lxm0nSZnIUopI5yCOnPuKdeySNIZWULJIQWKjAPT+dR3ttBJbxsJXEi8HByD64+tQ3AkMKMXJUgYGeaCSW6kQ25ypLY2q3QZNRztH9kREfDADcMYG72/lTJZXaOIEgoBkArg/n9c0soT7OW285zzyKB6kmHMaFSpU9zz+Ao8x1QAqAB/EexpLdBJZhlkYKScoOcHsaSFT9hD+croGKnIJOR1FTa4XEjuxFaSxupdnbAwhIzz3qOLaoxjAOeAOKeryi0KKoIDltx4OT09qazFBg5JxjPvVE7jeApwWAznAIwR9KGKhSwXJxgEHAp4lWOMrs3McEHuDUTMGUeucA8YNKxSdiVGEcOCdzE5weuajOGztXJPOW4FMX52OCSFwc+g/OgqOQCQTng8imIbsKoHDABiAQTyPbFJjddZjbJjODkDBpy7SAoyWznnoRioY3Pn+UDg43YzzjNA7mpdOuVYosZIyABgetQXKuzeZnLYwD1wPpU17ulRMsS6KFyegHt+dI9wZANw3lVAJPXjgUmDK864bAyA2Mk8HPpUYLLhQoOcAnPb3qREBUDODy2SM5qErknHGOfakh7EkiDYwUkHP8NIqdCRkg9vWlHKgHIJ5yB0psp8skFiM84BpokkUEZwxGO5pqKAHVmbpkY5I469elNRSELAFgFyfzxz+dKrEbTgDHQdDRYBdojZC4ZiwxleSPqKnXKAAZTHPp+NRbszs7LgHnA5GakIJcyGQsSMDcen0pgKQDGSoLc4z3PvSfKrMeoXjkdaVpflLEkAYytRGRECAg/MwbPtRcdiUhlkQgYAGcqeaUbY5Qc5OMgjnHFEibmEjNgEDAHAA/xpzOkSEgbz+uOtAMQzOSSeFPBY8nPaiM5clmIfrnrSrKzR5YFQxztBycdBUyRjjgsAueOvTmpuK9xgILE4wT3PY09Yjj5pQCv8J6n2piQzSkMseGKhiG9ACTz+dSRlOH27gRnB4IoTuA9WXaMDIJznFSS/OhAHORx0HXmoQ0kyooyFBBBHIHfH41M7BYo2JYMxxgjAzmqFsQuokwQWCDjbuyD64pJAMlgNqBRw3U+tSTD5x2yTwOuaZdlSgJXJ4XB4yKAuOYo771wF24I7Z9jTWjCxhSS+0EnsBk9CaiWRkyuMpnOMcE9qmnlUkbVZQRggHOT3psZEJN06lV4PHFL8sfnDAct0LclT7UzyXQgFvkHK+pJ6c/hUvmYVWxwMbjweTmkJgpZkZhgFcdMCmC2MTiY7MvzgHJ9qBI0blSuVfqexqQQySRyCAoZG5UHjkdMmgSGxSs+4dA4+bPQjNOUqzFSFc7hgAYIxT5BK+xtxJAChe3BpBiG5weX6ZIzg0FAzHzQRuUnggnAwPehpvtceBG6BGIBYjJH+FN8sgPuJIGT8oyevFKzkbd22ND8oLAn8xQgHC33SgnJAHJZicfQelSxIGkkUgkOcKenPvTI3EsAblcNtYt0b6U/wAqNJBOcnC4UA857UdAGRR7HMb/AClTxnj8z0qZJIfLGHDuy4bb0B7UzOS/mpl3UMoHJ98/hUcQS2kbCgGT5iwGOelUS3YnjKopVuHJJIPIJHr70yRvLZAzAs7AKMdT7/8A16kaURQPIE3Z6tjI9/xoRolb5gS0igAHg7s84oHe42Rv3glBJcEA57e9OEyYVxICx6be3+fSmSARyMvVumV4x7UwEIx+VXJPQnAB7f8A66CkWDhmVyF3DABwBkZ7jFEgjEsjSBQ5BVDjDMcHHOOntVdALgCTefMHIAOAe5zU7SrKmMkPwB1pNDMxIjBIpYgOuCB701rid3SZVRQSSyyLk596mkMbyEMMFTznkZ9qZI28nyzgFskHmkJId5AupHd5EjCKT8zbSx7YGKUXaAiNASW65HJ45/Wo54SQjocjPzZJyKRJbZdh5DnIJPQegH8qAsPaxljR7hCChYbkzg++Pz/nSmF2ty6jMG4AHrtJ7Y9KYHkZz+8xGecHgA+lLO6sihXAzx8p4NBbFMBt2bY2HIIyO1IkjXhKyTljg/vGwTkD0pEnMMoLqHU46du3NLcWMl0Q9tHuZVLsAcH1PtU7kk00X2RISoADrksnOT0IP48/lUqSxIpAXMnUk9Dx/OoNP8ya3gTDGR137CcgDGf5VPeXDRqkQYEMAMqMEH0+lUGwRylSJJCqlSMA8DHoamtL54J0EZMBLEl15B9jUCRobYeYd7qwADc5yfT9K0ZLfTzaLO5kRI2BlhA5OM8jj8eaAQ2K8ezuV8lBGGIZj0BI5H40uq6gzXQul/dykZ2IThvU/oKZc3Fjf2kU8HnLaLhi7qC+OmMcfT86pPdxXMUkynCK23oeD9OvbpVA2f/Z"/>
  <p:tag name="MMPROD_10906LOGO" val="iVBORw0KGgoAAAANSUhEUgAAALsAAAC8CAIAAACv90iFAAAABGdBTUEAALGPC/xhBQAAzclJREFUeF7svQV4VOf2PdzbQmzcfSYuuHuhRdpSd3d3oaUFirtHCDHixN0zE09wd+IZn0zcCJ683zoJUGi5vfV7f//n63MenjSEJDNnn/3uvfZaa/+LEHLP///f//8O/PZ3ABHz///3/78Dv/0duOe3f+n/C1/Zd73vYs+lZuPFFnNvo7619kxL5fHGU4cMhyvqyvOrizN3v/NY1NuPRr47v7Ios6o4p7a8QLu/rKX6XIe2vtOgu9TafKWj9VpPV9/Vy6S///+FN+T3v4b/1yPmUu/1RkPnyYPNezTajNjToX6xD44LHuu600sR5KXc6Sb1d5XscJb6Oou2Owu3uQi3uopw+brLfdxkPq5SbxfRdhcJLm8XCb5mpys/0J0fMkIWNsEpfvYoU5mm/dSRrtqzV9ua+i/1/v43///kv/h/LmL6rl/tbG2vPq0r1xyNCixYu3j7RLdNnuKNzrwtLkJfL2XwKNfw8cMTZ07Jnf/QwddePPrOa2c+/bD2u6+0y74zrl5sXPcjLuuGVbga1y43rfqxYdn3ld9/dfrrj05+9k7Fy48VPT0nc96U2Kkjdo1x9B8m9fHgb3Hnbh0p85/qEf3YlG6T9nJnW9/li6Sv7/9kOPyGX/r/kYjp72rtrTppykupiQqImzPGb7R8s6tgq5swaIxL5MzxiU8+lvn2W3sXLTrv52uIi21R5144sPfqqSOk6hSpP0OMlaS5nrQbSKeJdOpJh450WgauRtJhIa0W0mQkFgMx6kjVWXL6xJWDe7sL1dbkuJoQ32MbVuz7ccHuF58OnT/HZ9Koje6KTU78ncNl8TM8286fvNxs7ft/Lvf8346Y/os97eePVWXFlW1d4T/RZZsLb5uK7esh2T1rTOlbz9Qs/6YreEt/ShQpLSSnThFdA7GaSWsj6WyioqHNQNoaSGstaTpPzKeJ7kRf3ZHr1fuvVu69XnXwWuUhXNerjvbVniLac8RUQyz11D/saiZdLaS7lfqzzUhM1VTMHd3fV5TXFh1avXbZgQ/fyHp0VtR49x1uYj9P6Y4JzqZjhzpN+uuXLv6GB/j/wJf834yYy709lcdqUqPL1yzyGSbb5ML3HqYMmDo2/fUXD61c0pgQdWlfAak5SlpqSbeBurqQJCrJ+YPksKavJKUnPcQUvLZy04KDi97av+Dl8k+eK3jr0ZyXH8x4Znrmk1MzHpucNG9s6iMTMh+fkvPU9PznZxW/OmfvO4/u/fiZQ4vfPrHhq9rAlU0Jfj2a3f2Hc0j1HmI8TpprqMzUpSfNDUR7/trhPaakhLM+3pqPP4p75KGdo4f5Dlf5jJQ2lOR362uu9/b8H4iLf/8r/h+LmCttTS3nju/dudFnovNmd6HPMPnumRNK33nF7LOJ5GeS0yeJUUu6rKTLTJqqSe2h7gN5TXm7j/guK1v+cfr7T0Q9NTV89vCwqU6ho8UhnuwgV9ouF4dwR4coR1qMMz3BlZXuzsv2FGR58HFluvNSXJkJzva4El0c4j3oEV6MkJHs4LHCwCny4NkeUc9MSX7nkfQvnjsdsFyb6Nu1J4VU7yfN1aQLaayZtDaRqipSVtazK/jst59nP/VAyESn7aN5G8YIjMcPX+npIn3X/y+Gzv+RiLl+7YpZZylTH9m+3sdZsN1FET1zRulHH9T5+V4sKiC1laRtoOywNpCaY1crMi2xO06v/brknacyHhwVO0ISM4y324MV5UKPcWEkefDSvIQZnuJ0d2Gup0jtLtK43bgK3MXFHpIST2mhh6zAU6bxEOd5iHLdBbmewvxhYs0wSeEwkQbx5MpOdWbFuzDj3Tnxw/hxo4QRI1hRE3gJc12zXppS8c3z1b6LLueFk1OlxHCetJupCNZXXttfYtgdXvT11xEPP7Rj9GgfD6eAEaoLRl3/lcv/t+Lmfz1irvd2detq6ouyfcY4LhfZBY1wLnnhqfrlS67Fx5KTx4kZtUgjadJePl5Rlxy6Z9U3WR89H/rweO8xaJvZkSqHDBW90IWpcaKrqYtZ4MIudOWVIDLcpMUuknJXWbmLGFeZs6jURVTkLCx0EhQ6iQqcJNTlIsalcZMgkgoHIqncTVzhKt7jJsEH5Z7iEg8hvlu+M7NoGCfXk57qbh/v4RDqRQ8Zy4+Z55X6yqzDG76rjvG7sD+PGM+SribS1kKq6knRntaAwAMfvxsxeYS3m8BnpDhi/ri+/ztx8z8cMZd62vcXnwvxQ/exxknoP3185ntvVYYEX9+/lzTWkM6BuuF0WXPKztPrPy98Y07i/S5xI8Wx7jw8+mkjhDm4PDn5ruwiD16xl6zQS17oKtE48Ysc+cUqfoVKuMdRVCLjlygExSphES5ncZGrZPAqdpHhKnKW3vokIqzITZrvIslzkuY7itROYnw36pOuokIXYaEL9W9LPRWlI5Xq4dIUF06cEzPWgxPmzo6YqEh/bsbBJe9rI7f3lmWQhtOkG2eWhdScasxI3LNyCZqsdR4qb09Ve13VQL75XwcG/xcjpv9yr+VQ6V7fdX4u4hA3Zdz9kw98+XFPaiypPUtarKTJgL6mVR29d80X8a/MDp3hEuBBi1Ddm6waonGl0kmBM6PYDbmEk+/IwKV25uQ4CnMdJRpHcYGjGMFRLOcXSzlFEnaFk6TMmbpKnRElEtz4AmcRLiqA8GWOkmJHEf6qxFWMv6WCycOxwEOlcVUUuMiLBkIKCalQKSp3VZU6K0qc5CWuuJDARKXuwjIvYekwfroLPdKZFujF9RuvCH9iSvmyj80pwX2ny6ky60ILMWsvq/MqN67Nf+HZwDEeG1w5iJuBrup/N27+xyLm6qX2UwcPBW1d7ylfqZKEzZmz/4clndkZpOYMhZS01fYfL2hKCCh8/+nk2SPD3fhxSmaGEzvXma32EJYMl+Qr6YVKWrEjq9SZU+LELVSxC5QsjYJd5iItc5KVOFKhgKApdJLgZiOL4INfXoiSioHTqtRJjKNq4KJOqwJHfoGzAFkH322vu2Kfh/KAu3Kvs2Kvk3y/i7zchYqePCUHV4Ezv8yFukpduSVugrKRsqKxyvRhomgXdoyXJGmqh/rl2VWbvyMHc0lrHemykEbt5T3FDcH+KS88vmO8x0oXbqe+of/atf/N+uZ/KGIuNxmrc5M2jJYskToET5t0+Ltvr+XnkZrzFPJhrb+4P+u4/9L41+ZsHyUMUNknqFCXsEtVrDI5u1TBLnbCvRQWO7NLnJj4ZImS+rPMkV3syClSsYvkNy8lF6cSsojGWZLnIst0lWW4SHOogwYHFoKJX+IkxoWgGTy8ip34SBgoYvI8pTnuYo0Lv8iFV+LIL3USIp4QgmUKYZmCXyLj4osRVflKjlrBKFZxyhTccjmnHMGq4pSqeMXO/CJXIb4VgindkY1zM3g4P+LhsWVLP2rJiyGms6TDSPRVZH+pccfW1Bfmbx7rtHq49EJz4/9gP/U/ETF93R2WAyX7vNescWR4j3PZ+90nXbk5pL6agtesZ8jerGMrv4yaPcrfjRPmwkx0Y+d78QYPoEIlo1DJKhqIA+pSMUtUDiUqejEyzc0LWafUkYFPFshsCuW2apldvpJZ6CJIUnKq3n256r1X0zxcct0URe6iXLkD0kmZqzgfseImLUEP5cLP8RDsdmSWPTqja/EnuaOkOc60IhcOvgylcbGrHB9UuAlLnAXF+OlyXqGMWSRyKObbFXNvXnz7YiG9SMouVPIKnITF7qiopNnDxElu3DhX5m4vbux0l9KPnmpP8Sf6oxTu3KLvO1RyfMvq5Jee2DrKFSDytd4L/1PJ5r8fMZfM+jNxEZvchNuGK/PfeLY53Jcc30P0dcSqvbI/+/i2H2KemIbhX5Inel1hviMrRzK01JVZ7EIrUNE0SjrOHUQMHvESxI3CoUhhh6tYaT94DQSQQ7GTQ6mjQ5F8SImjbYHSTqN0KHDhRimYB959kewtPPzOaz4iZoaHQOOKXMXPkzKzpIwid7HamV881jHCnRc1zePKbn+SGJQyTpHhTNc4swqd+ah/0Ukhq5W5ILEhXNjFAvpPgXIrYm5+UCSgFUo5hchk7lTTXjhMUuElKnTnJjvaR3qy4h8elfnhU1S+qQUeqCP156/kpB7+4ZvYuTO3DXcMnD3yf2dQ9d+MmGvtzbqCDF8P0RalLGX+40fWresqKyTtRvRBfRVZR5Z/mfTI9PARTsESdoKEo3YUFCo4OID2OLNLXRgIAiSPAgX+ZODcQbiUKNkFMrvBRHJbxNARMQgXXCVKmzJn+yJHB7UjDeXwLkTMd+8T/WlyZl/W+y8FOLGz3QX5Ck6xikflDDdRvps4VMmOnDce6A4xV7amhkdPcElGzeSMbMHLV3HxZ7HSrlRlXyJlFfMdfiVcbv1VkYhWqOIUeImLvCSlHtSlcRdmufGT3PhRnoKISY7Hvn+3N3s30Z8nHVairWlOTUl56yXfccpNw5jX/zeSzX8tYi63WI/FhKx3YQaOcdrz/ru9cYlEW4f2ob/y4MnAtTlvzI8YJQ8VMVNkwkJneYmTtFjOLZKyiuQ4d+iljjTEwUBGccDpg6qlRM4qVTBvRQyC5maywfGETGN/K2IKETHAZtx4IU7sfd9/RKoOkS4DOVVR8N6zQY7cXDf5gWFOOGsA6yW5SwGZnNy5jqpPe5oas5LCJw1PdhEUuAqKHDl5ClahI7NIMbRUZv8bw2UwbooE9kUqViGQIeQwJ8FeT/nBUa57Rzjlu1GIwC5X+q5Zw05sXtJ3rJQ0YhBmIKcP121eHvfYlBVuDJ+Z7qT/vzwV/29EzPVrndXnD/h7L1dyw56Ye2TLKnL2MFX6Wc6054RrPnk2cJQ4SumQLLVHNVriKkUpmithZEtxHHDyndhZMjuqIZLbFcnscZUoaINXsdwBgXLXq2QgE9w4lVT2ahdGvpcg3IW3//P3SN2ZfkvdNXPV9SNFBR+9EiwXFnm4VHg6oiiOHDtMG+BNmrWXLHWkydKjyY+aMi7JFU24oMSJ6sKKgd3JbYqFt1UtvziM7p54eHYlMto+J+4B9GUyQYVKiv680FWGo6pogjJzvDTQixnz+IT6gJXkVBkF3mjrmvNzMj99f8MYD98Rzn1XrvwXK5t/OmKuX+iyHKjYrORv9VCVff7uxYIsYqklHfVXj6kPrv86dPawHSo79EHF7rwCqYNGQiuQMgvkbLWckadg5KmYeY4slBEFcvsiiW2xyA5XqdiuRGJXIrYrFtsWy6giBtfP4qZYYYurUHZfscpG7Wif78bMHyZEc77307fI2SN9TQZrwznSYbi2T5P19BOBCmmUQpw4YeTpVcupTq2ntcWEZ72xNSsjcvL4VFdpkYug3JmFKrvYiVEks/0th9Fdv6aEZ18hZlQo+OWO6NjlqKPRvWtcuKWjRelezF2ejIAJspz3nuzNTwJsQ7q7yZmT57auT3p49jZ3xaX21v8WCfAfjZhei/FMctwKHidgwviKFT9cP1pGjXyNp9qTdha88ViIuyhKxspUcDSO3DwlG80z9ShTcWNfoGCiJ1LL6AViepGYVizEQXDHk13Csy3mI4Zsi6S2RYingbgpUtw4m5AJSpB+ZPeh8tU4OeS5MnK8+CEurIKPXiDVR/stpsutrZfBgDHUXKsoDHv28fXjPPcs/prU15DWVmN1VbfVQtqaeotyoyaNSh2odssdKeCnECMIRO1vzCv/7st4dsVyBmrnQhVvj4eszFOGEkczQpo/TpU0UhIxTLL7/lENfqvJoQLSbSHmOlNsZNrLLwWNGObt6fRfOaH+qYjp7+/S1m0d47JWJUp94smuqGi0AwiXK4fVe1d/HjrVOUBmn+II3EJaIuUWiRj5YppGSlcLhxZJ8IY6FMloRVJaocihCM0q3uJ/e5NsiwbjBmcW8orSjip7lQ5FEipiqLhxphW60HNd6JnunJ2OzIIvXiH1x0lLU6vB2GUxke52YtGbi3PLfDeQ6tOk2dppsnQ3tbY2NIBR1VOQGTFhRJIjVcSUqRhUECuYRXcG7h+PHhGtFHCOlFPmLkdNnY9qyVOS6y5Ue8kS3YTBo6RZ7zzelhtD2upJs4GUl57/dpH/sBFrR6mug+/3z/73z0RMv/nI3lXO7B8VvPz33+7ISicNNcRYfyk/WfP+0xtV9mGODumoUZyFBeg/+bRirv1Pbz3PDkFQJLSjrt94e5BvRDZFVNNkQ8WN3K4CFY/gvgpneqkLvcyNladyyHblhbjxcz5+lejOXrPqOxpNvS3NXUbDlWZzX6vpaqPuCkJEr79oabpgtXbrdKBi9WhywyaMSsJYAEAcEp6cXYLG6k8mmNv+eYmAhgkXgGPgh7hKnAHzUDghphOpLsKoEbKE+RNrdiwjdQdJu5acOnF2+1a/Byb6TBt+pbvzn4yZvz1i+q9eOV+Yu9qNt8lLcnzFouvFatKoIw3nTcE7kh6dGeTISnHjJEts8iW0ol9rUFEu/J6KAUEjtimmOiZblBoloqFlEirH5Ij/RTVNOI88BCHO3KwPXyG6StJhbrPoOi3mNqOhu7mxydTQYjF0odQ1NV60NF6wWLq09ah8LxapY6aOTXGRgBEB2CZfwSuWsf/CiKG+lYBWJOdingU0uVQpLMfECpejeP8oF/UIRbQbL3yqW/ni967syyCNdURb1RgTGvHUQzsmel3p7vjHgubvjZirnZ1VmSnLxQ4bRzud27aKnDpMWszk1IGTyxfsHu8ZyBmayBtSipIFN/ive1hvfCu+XYl0oJqR2RaKh1Y44mbcq5bes8eJjnOqwIkVKHHIAYJXc7KvSddqbOhGZDRau9uaWxtNVqO202q+YLb2mi2dJlOHjoqYy6Xq+OmjkzGrcuLgSEKO+esjBm8CH+cvb2AIKkHKGZyrA4NWu4o1HtIEZ+Hu0c4Fbz3RlL6LdIOPbLXmZqW/+drm4W691sZ/phb+GyPmek9PVWbGWgkn9oFJ9Ts2k+qTpNl0uUK956v3/V2FgYx7MCPco+QU/q7k8XsCCw0UChpgemiUyp3si5Q4mOz2qmgoa3DXd8kZBR++RupOX7dqETEXm1u7LM1NRmOr1dxk0rdbTL2Wpm6jpcNs6tCjVzJdKtPE3j8myYkFvBhooUaBaob/q0XVnyiKRUyMSAscqXDBtKvYRQRosdRNVuohz3QSR3mIE5+bcT50PTHWEkioNAXq99/3G+OxZbTzPxA0f1fEXO1sq0yJWy1ghj00qz40gFSdARh1ISM+96UndsqYsSL7XImDRmhf9Gtl7J94xwcDS2BXJKUipsjRvkBpq5HdW4qUIxpCgTce4hAVO/Ot50jtqb5mY5O+obeltdPc1KjXd7U1t1nNHY3mDqO5TW/EB+1m3TWr6cKeovAZo2NdeOhlwKgqUFCjykLBbSXX74nm/5xT+faFcjY1M3filYIC5gpoSqxWchFGOW6iGA9ezKyR57asJHXVpK39QnHZ/oULto722DDa6e+eJ/wtEXO5xbI3xGethJX60IP60EDSaCDnTrRmJsY/dP9OCSuKcZ9Gwijg2xX9bdnlxv3g2RWK7TB6VCvsNcqBeZPcTi2wKXcVZDpzt0sZye+8TGrO9rU3WgzadrMVOaa9yXKho6WjubHNhHAxt+pM+EyLUYfe+9LRfSGzpwQpOVnUFFqcK+Plypj5Qpv/fO//cCSh6pfQkQ6zAD658vcOVyDZACbGnzlOnHg3QcAY14PLF147coC0t5Cjh/d9/9WOySNWeMj+1kzz10fMlfaWcp/N65wV8U8+fT0nn5gbSOUhQ8iWmLkTAsT0DIWgVCnW8OwLOX9D7fLze2NbKMKw2iFXTse8GrwZzBMwasCDG6tgRU0eVrMrgDQae9pR7lqsBkOb2dhhNbSa65FXWvSGdoOlzWBptTZa9A0XLEbE1v7F30aMG75bwc9RibPlgiw5M0s0pEjwp3Phr4YUmsRiNyZmYflKNtg54P6BrUEN2F1EicMV3l6yfUu/6C3LojjOVcfLvvoscMq4lSrh3wfV/MURc7WjfeOEYUulovjHHm9LSCW1deT8idqgjREzh/tJbOLFDnkStobnUPSHH7vf+Q8LhbYaOa1AycmV0IEgFytAsOIkK3jBbuK9X39ATh/ta7ZYdfVtrc3NJhMi5kqrsddU06Or6ayr7TYYgce0my2G+hqMlYhZ37+3LOeNF3e5KjOclQXOijw5N108tFBG+7uqmZ/m3nYFcjp+c1ABMTPPVwr3uykKlYJ8L0XMMNm2YSL1F6/27M0hrXpy7NCRRd/5j/Na6Yyg+VuIfH9lxPRfvHA8Kmy1VBI4b35Pdg5Bi3H6SMP2dcHj3fzE9hR9X8HOEdMKf+dd/zNpXy2wzRPa5Ars94CbIrLXiMBzEAeImNGPzSanD5Cm+paGc716XUddQw+ql4Z60mGqViemrPz2wtGKPpP2UmNja72uy9yIYOoyNfTpqvr2Fu6e+0CIWJwvk2v4eDn0Imeu+jcCRX/mhfMdSmUgFlIEQtAIi5XSYkdZjkJYNM5jt6d4izMr9/3nyH4NlWlOHTz447feE0esdhf9HS33XxYxfb3d57OTNjvJImfMbIyNJ/V1oFpWeq8JmzgsQEgDnhvDHpKFaSJA2z/zxv2uf8uzyxfa5optC8S0/c7CHM69pW6SODSoMyd0Zqeh0WjRnrnaZW0+f+6K2dJUr0W+IWcPxH74wrIxjgXffUyM1Re11RcMuja9vtlsQCrqNtdBGdkUEerr4pyuUJYp5UUqhA4T8PQ/8KJKgFcB4VSK1EphgUKsVoiLnOTpMk72MGmcl8gXBIy3nru0J4806ci5o+ovP9g+wskbhfBf/d9fFjG68uKVMtau2TOM6IyM1aTmhDFwc+S0Ed6c+xIkNLBbcoUM9T8ZLuAV8O3VYgcwsNAc5QtsQK+JkbK8vRTHN68g+uoeQ22boa6zydhs0Pa2Nnab64m5+sz673eOUmzi2aY/PE0XvYNYqy831jcba1HZIAO16uspGXb1uePLlgQoFZnOyjI3x0y2DWgP/0DEUD+C71Ag5eYpBPlyES6NSpCr4mS78nOGy2KUvEBnSRFmq/sLKXyv8ljRR2+vV4kDJnj9tTHz10RMe131akeBz2j3+iBf3AxiPnfGf3XU/SN3iuzSnNhqR246x6ZQwPjHypfB+1fIp+dLHHKlNhoxDibbPDh6yDiaL95GNF/W1/ZYTd2NZkNNZWeLucMMYENrzogMnuYZ7i5MG+Wyy12+c/a4npIUYq1sN1W16IHZmFqM+ubaKgJ45vTJrJeeD1SIM1RStYxLldW/K/n9iS8u5KOQ56tVFKc9B2RQF2Gi2DZNztg3yi1eLvBzkaa/88L1oyU4cMn+Ms07b2x1lV2//FeK6P6CiLlotSxWcDHvPbRuKak7D7alJTFw15zRO4RD0hT0HAU9T0pL59lq/onm6Ke2pYhrX8Bn5IpoOJU0Qlv0R4F8etZT86+WqzHM69HXtxsMzQ3UidNqrLtkOt9VkRX9ykOr5A6p949uWPChn4dig4qb884z5HwFhLFNDTVNRjP6pmaD7oJOjzMX447wB2f4C1iFno7QD/zdxe/tEYmgKRQxoZ4pVvBypcwMKT1bxiwQ8/JkwjhHEXxuDv/wyTV0T22W5vzsrFdfXu+GgeVfFjR/NmKudLavdhVvHe6cv+AzSiNi1Vuz4oLnjoEkMUnJyJEhVobkCO3QTv9jT+HgDyrg0vO5tHwRLU8MLjB1HgWOcDUE7yDGBmiCWhtqG2trmxsMaIiuW/Wk7pj6m7d+dOWgWtRtXApO/7mVizc7S9a7ik5tX0ZqjvS3NJq1WqNB19FiRaj11NYSg646wGfHMPdwqSDbUVj4zx641Gvk2WMSh4O+UE7Rh7P5IISIij2douUcHxnn9PJvL5/cT9pMXalJ0Y8+tGG48q+SJfypiIEW61xu5iZXee7rL14/tI/UV14sykh5Zf5m0ZBkVw40RGlokYT2+YJ/rp2+ES48uzyePVqkAiFdLWWlKLmBbtKjqxeTc8f7zMZOs7HdqL3Q1NhhbLzQoENerAva5jfWacswafoX75DKU6SxkZw+FfPM/PXuUu+Jw6oDtkGu22kxaRuqm1vMVq0OE8pLtTWk8tzhpYv8PJySnUQa4T9R/N71qSvk2avBD1EJs1WCPAk3W8qPFbLDR7sf3LaM0rU06s8F7dg4xn3beM+/pKD5UxGj3Vfxo1wYPX/etcw0MEiuH9lbvuC9TUp69nBZssAmVWSHuixL4FDwt44CfoHaAU3OE9vnCB3yhFT2zlUK/KWs5BceuXa0gvS0tNbVUSeRvr7N0NCEVNHa3JuVsnPqqHUyRtS8KZcPF5MW42UT1EO6npzUkIdmLBIyEp56+GJ5IWk2t5nqW5tMzTp9u9ZwxWwiJj05cSTp1ed2OYqzZH8l8+H35mMUiAhZlDUaGbcERbFSHKHib53kVh/nR1p1pPLEqbXLt00YtWqky58Pmj8eMdbzpzd5qnzHjTLHxhJDA6k+e2jVQh8vKJ8FmSou4KZcEOoEtPx/9jwq5KLIRcTQUTnliVnFeO/4jIApo3qLM0ibvtuq7apvuKA3tpsMzUb4UjX2HirLe/lpH0dB4MRh7YkhxHK2y3TWeuJg79kTxKLTRgYHTBy1Ws7Oevv5fqAdFioztTUYLzY2d+rrurVVOIW7inKiZo2LgrRA9M/Vv3cNKRxSGilbreClixnpbuIQV+HuR6c1JAaTTgM5eiTrww9XuymuX770J4PmD0YMeKZLh8k3ejie/HERZcZhaqjbsXnHWFc/kS2aoywxM1/CxpUHkc7t9Kg/0SP8lscOY3BQPAtljEzQJzD1dZLFCzmhHo41/pshke+x1Lc36q82Nl3QGaz1tRetWmKuKlu9cKuTzM9JVr7wY2KArrvqZHr41lefMmUlIz7I2WPHFn2zWsHDmbXnu4+ItvqKvh6MGXTanWZtr1Vnra9ETjKF++0crowXcUr++0Fjny9laFyEaSpWqhM/0EmQhuL9cBHR1fXkZYc/+sByd/GfxIL/SMTAgqCqMH+Ziyzp9VfJ4X3AGZszohPnT/fmD01WcfNU/GycRKjn/9nsUoLMzLNTC4HX2Wex7ytUcJOknEBHccVn71IS/0Zdc101YBUwp1ob6i/CmKixvjbSZ/Nkr40qecYLz8J4hlLPHy3e/cyc74UOWa89e2VvEWk1QgKX8fZLq6Q8KBTrI6BcrOxtM5jN9d0t5iZdrUFbcwk0yqoTBxZ9E+goz5SLioWM3xLcf9/XFKKGk9Kgt8pVsFNUgtCRzgcWfkLqjhNrbUP4zu2zpixxFP+ZNPNHIsZy+ugSOT/q4YfaMtJJs/H63tz0d5/0UdDSXfgU9+ef7xq4dgiXYvxcES2T8a8iCWRvrAwxI0jMSHt+PtlXDPZuR31tu07XbW0y1lb1mLTEVN9TnB06f+pyJ27kw3OIJp+ytTq3r+Lzt3wduTGuok1ih7JFn5Pak3ge2rMSEh99aKVUsOPBSW3qpP62+vZWLQQGrQZdV1urubb6Kg7lMycK33zFX8KHj4TmH6/0fxZ/BVybIikDfSJEuxFSDhxGz+5cS6oOQmqzf92KlU6q65f++Nn0uyPmSkfbUifWtjHDKzdtIHWVpPL44R8/BXU5SHRvrjP3v9BkDpx0RTxwgR0KhA4ZzPugdgOuFSFhJs2ebIrbBb/M7ob6Fq0enLpOg4HCbdstcIzK+fD1NSo2cPRzwd5QEZDa0/ogbx8nIXhu8KUKk9rtGO1YHbCeWM4T7RlrSEDw5Alr5ALQ9q6eq7je0WCuPd1lNnfrGzsaTL3orVqaLqmzd8+dGaqATlaWAS6H+L/WPQ303nYgdeQ68dIc+VFukvjHZlzMTyDGmt69pamvvLJIIf3DZ9PvixhYKVXmZ6505OZ//B45dgRPKhL1jpHKEJldlgtX8w8M5O5SCdlqeLZgvSBc0E7nCGnZAvpuPj10uMu5Dctgk3nFqm/Rai+2dHQZGpthTAezTMP54xuXr3SVLJMxD3z7MaoZ8MP7C9J3jh8WIuWAHJkutlUPEwbIaMEzRzSkhpIuEzl28MzqFdBYYSZcvvprYjjR16JvrK5qOa/t0VLEGrRgqJSNkUG7xgwLE7NynHnZVND8N2vhAqF9Em+o2kmI5t9Xzs176wVybC8xaRujojZNmbjAWfLHzqbfFzEtddXfiB3CH5luTNpNjHUYYWS8+sQW3n3g1BX/d9pLWw3XJltgmy+iRkh5UkaujJPIYYZKxaUfvXftUAVpMQGuBZvugrW1DVNoMNaa9FXRAWFzJ6125EU9N58cqyBNVeRYQfHbT23n2iQp+HkqYboI2mxutjPLR3Bf6quP9+/VkLoqcvRgyuvPrXARrh0u04VtJZaaZm1tp9bcZWhCv21pqO2y6DAhgbx+pxJZSpzDtykWc8Hb/ftKll//zmi51RJGmTs14k6Si/2d5Oe9N1FtytlTxYu/X+3l9se0lb8jYq72dK8YqQLF6/jqhUR/ltSeOLHsm/ViWpwjP1vOKeL8vcSiu747BVzbTP7QbCEVMfkSBsiwWSpRrEqe/OCDlMals61dWzdQ7TZa6+q64edr0fcfLY94af4PInv/KSPbs5MpTXzt4f3LPt0Oqt4IWa6TKF3IzJEys0V2hY70bHf+djmn+NN3QdwnhrrevPToZx9eJnEImze5uSgdrr5tNXVd5iaKC9HeZDI2gABK9ldoXn8hRMQodJbmi7lqIesfnqbd/kaBFEt1IY5ijVISo5CE3j/5Sl4aDI6ACKS98uIixR8pgX9HxDTsKfuKOTTt7efJfjDrTsEraoeHLEElSsdg7Lc5G/ylT5stqt0iIS2NeS96acp0SMEp91BEidlhE8Y0744Ait+NyZHWeKGlvasVieUU4LtrJ/aWLfhgqZK7cZRbDR44MKvbTTW+q4NGy0H5hrViisQ2TUaDxrvYiYuhd7aCvlvCDHKXn1z/IzHVwkP6/K7AoBmjlykY8eAInzzUbzK26rWdLY1GXW1zo6FFVwOgoUedlTT3gQAuu9DDLZ2Pic9/s6BBGZ4HPoaCg1FGkJKnxu2DhaylsmaH76axY5YPU/3es+m3Rsyl9rZ1Lo5BE8ZRkLnpDDmcl/LqvFAlN0XEzhEw//nHCOECZhbgQbWQ0mbDDSRTYJ8s4wU6So8sXUjOn7xqNvQ0t2DM1dHU1qTXXrHClOVETei2tR7izZ6Kgi8+oqQwbWZTWnTa47PC5XQER77cLkNqnyWj50nouUL7TOHQHLlDjpwVLqYngvwQ6ktZ9FKTga83eCnWuCtPblhJ6s9ebtYD5kGOgQ4BiqdLzSZMSyyhu8InTNgl4sE3Lxfqce7fSQf+TygX8Ey1jIlxaaSYHjbJoy5uO9Efx/g96c23VzjLfq992m+KmP5rV6qK8pdKZQe++Ip6o03narcv3eLEiZSyMgQMDfc3Waf8tQmmWGCby72vAGeHCNwXhyIlL1XB9xNw8l9+sf9AGcpblFwUu7uls72p7VKTlRiq23Mi/R4csUIpSHjmUUhJSLMeLuJZbz8LbUOanJWrhH0ESKUMjYhVJGBpBPYYNWRJ7eC/miCl+wkdEh594HJ5AeXbuK84551XtjnLfcd4aJOCSGt9p7G+s9FqqTegBEaV3Q8Jd+35IyuXBHkqgL3mOXLUFBf4n57F3nrDC/j2eF0I/TRnQYAzL/SZGdeO5IN4ZU5O9J4wfr2X6+9KM78pYrqNukVKnt+Uae2744nV2JKXEDd/ShAys5Sdz/tvhIvQLpd/j0Y4lFIkYXgrZoEyAkOG6JkzLwAiMusvWbSNdTWNDdru9g5wvEmz5dqhstTXH16qsN85Y0J7/G5QMlCKnVjzbdBIxW6BPTTPGLPnQZdJgbY3XhFEu3noNWT2+Y7sGL59EFjZX75Pzh0mlrr+ktyUh2etlrJ8H5nYWZ5OWs3doAnrzZdauzvMFrxdgKnAniz78DVfCS3NmVfmIirg4Nv+14ImHy2knJPrJo12Fa5xZZ/2XkoZ51SdLv3k8y3DR/yuEvg/RwwQ3srstFUwsV2wgJw9A4OMPd9/vlFiF+/MSRf+o6TdmzQG20KhjZp3D6Wm5t63R0Dfq5JgWrvTzQlnM9Hpr5pNlpqaC81NIEC1mQ0X9LWk7tyxDcvWOjG3eUn2rfgBqgBiqrMmhQWMVYWKbPKltBIZHaWuGk4Agzj1T1W8LQ6UfEi+lZw4EStsrNuJNd9TsmfDGUuo947J4MAzCj95g5w8CK1np0HfbjJfamnr0Gp7genBlU2TnvDozFBHPlwaC0WQw/3Xmm1A8JkSVoqcF6PkRnpKw+dNbCtJA6B3MTl9+8TJv2tC+Z8jptti+p7HCJo+oRkuqc2WnqSYmNmTt/P+lQXD3H90KH2jF4PkljqMBJBSgyBiu0fMSeEwgpWSik8/JOfPXDIaLpibW3QWFDHAZDuN2DFhsMQEbRzjugIp5L0XyOljpMVyqTAz5vEHguUO2XJaCVwjeEMQFoWCn+XLQX0MgmboHhk7R8qNkrEDx7q0ZccSC1qnswdWfOs90nWtu3zPiu9I/alrjQ3N2uoes6m5rq4HVRTIZYbaptiQsIkjdgk5hSrnAj6C5p9PyTfetxwxK1HCSVEJ45X8bSpu+epvSOVhUnle88UXi5zEPnMn/caz6T9FzLVrDXsqlirlexd+QxqqSOXJPZ+8DfevWIVDnpz+zxe8FMYggjKZpRai5rUvc+TniNghPFb+qy9c3VMC9MWqa+g1d/To23BMgwRzzXT2wt602PnTfuTZBD0wiRTDQrcRzhIYNnlLaFkqdgXsWyV2BSIom6C4uytAQJkEYCycL2ZnytlRKk76E7PJgWIURiBgZ3749lJXqd/U4ebwrUR37EprHSQHbQZdL5xE9A3U9KD67LFl3+/ydEsQSfPEkgLBf23qlC9kpsmEGSp5PJcerRLsmD66LTOOmGu7NRne08YvdZP/NRFzpavzB7lk16PzO9NTUfSZkiN3Tx0RxBuSp2T9fXrpX6mRYSJXILnBrAMjs8BFGiXmxkwd35IQjQKrs1HX1dnebWhrr7O26EzXUaXWHUr54Kn1KiZWc5lDd1BODrrqA1tWYetflMghiw/2sZ2Gb1MkovS8d2g0KY7prYsKJiTUQgU7WUIPVwlL3n6Zmm5iBnlkX8ATc1eoOLGPTuktSSLNVb2G2u5GI4bbPU1WynimqYmcOqZ+67VAmax4+HCNTPiXdgC/AwMr4NMyJYJYPgcc4Wx3xRaVoGLhZ6TqKDl/tOLbL5e5q35jNfPrOaa/taZqoVyYtfA7UlNFGirVCz7c4chM4dv8sySp29i7ArtCpAQFPYV9H1TsyUrRJrno3Oa1RF972ahrNxk7m1s7TK1N9XpyoZ3ozpzbunidO3elnHF00RfUdNpa25YVHfTgqB0CmxwVSy2iQziNKPw3LN2fIoYaXfHt84WoBpgJEh4YFCdWLyX6GmKur0/dvWXcsM1ussw3nwYIfqXhnKW2Em12Kwpha1vz2UqIiK+UaeIfme0nYsGZsQA+Mf+pH/6bviBbzI4XczOlnAQxK1wljn5wSlPqbohWO5MStj84faHnbwL0fi1irl7oWTNctX36+NqkWGLSNafFBc4aHy60+1vMO37Dm4g0QKUEsU2WaChQfEBB3nxG4Wfvw0+qX9fQ19KCqpMa8ejNsE+7qj3bkhfnP9l9syO34L1XyZ4CUn+SnChJfXnuDkdatocwS2SnwQGHzvzXhu13pJkCMTNTxAItMlomiJw+vjkujPJsrjlxdM3StR6O61zE+7/7BGkMxGGoFLqsLZ1GEK9MHeB36mvNUUHhU0eHy2DrKir6Veffvylc8G3VAlo8nIvFjGw5L1Eu2Oksq1j0FbX68MTx3G++XD5C2X/9P1vb/1rEWCvPfiNlF3zxAQ5seASVfPnRFj4tW/gPPyI/ybMRMVAf5gqGpnPvKxmh2MG2SX1s9sUKEBWaexrqu7XGboO5uaHhYmsL5VJzuiL2+TlwC4iYOqErIw0tN2rV8iUf+6sY0bx7SzzEOUhXwgGbo//A4/npF9Dw6DlCNmYRqUoE69D0Z+eQgxrSriMn9md//uEKKdd3tGtd0Ba03z2meqtJ39bYCFIwGm/SiGUn585sXI3hTrIjVCOsXw3T33HW/N7wwo9WS5mAr3KVomAhM3L2FFKSC/ppTWT41imjlg2T/sdq5t9GTP/Vq6tGOi/xVJijAoihsrc0N+bB6ZEsJOf/TrWPcAGqhul0FoJGwgjj2QUOd2qL2QXT2wsGiogJB7IOo/FaW3Nfq5kYq/Yv+fQ7/hAfTAM2rCF1tTAht8YFbRshi6e2XTCyBDZqsIBxQKB5+XnH9zMLgdsiBooWCT8LXHdHMNzY3nL73A9fAKsGFV57fkbyM49A4xcwc1xfcSY8XaH4bzbrGw3ai22dbVoQuIzk5NHSd94KkAnBjgMI+4vW7G8MlFuBpZHQgSagBITHVoqz2NdDen7zMiy+u3pgb9orz38nZf1HFsS/jZieRssipSD02YfJgSJiOn9y66pdjpLs/xoGZYvKCdhutpCRIQTgLfHm0o8s+5bUncWK2OvWpu5609WWdgx3LgDJbdJW7vJZ4y5aoWIVQI5ffQIIG3wPQ2eMCpTaZclppUo6iFdUuGCw/PN299ft0+wLhaxM3pBssU2JBz+Ye4+3K/cUEBqU2Poqa0yg92SvTU7C3NeevnhQAw1Us64SxhEGvbbZYu5qNBOT4ZqmIH7e7CgXUYacXYbVTv84XA5GCiYhybyhWcALhqm2yenxz8wmR/aQqnNVG9Yud5X7zB3x62nm30RMX5/l5PHvRKxDm2DVd5wcK01+5YlI1In/LBHz5pNBwWg4jyCLzxJxU8R8fyZt75uvXj9cDluvLi309M3dWjModhfazKTbdKk0y++BCUvErJjHZyM1UqXGyb0Z7zzrK7FLlNrnwBAPJD1UuygmeFTEUPy9AdzlzuvuT3wB114jsMvk34fvk+nIipChC3ODHx0xVGFudWT9937DVCskjIrl38C/Hu5XGDk1aGvgNgKPmgvYOFdX3xGfEDrWK0zEhAy2QsL/vcfKn/5621yRfYbYPlPKynIVB8rpvmOd6ncHwvr0WmbGzgem/+DG+iMRg30bK52l2yeN6CnJINpTYD77jHFOAgnmN9Snf/XX2BZxh6q5Q/JEdnASyRLxYqTiwNEjruRl9Jnqu1opfxeMAHsaG3tB3cVSxspDCS88vFYl2DZurDUyCj5qpOHsuRVfbpfZZHhS5h3g0GjETOiYioVAeBEu9gMXeJ8YhlPz8MFr8FX8EqHBZ2AYky2wSxINzXMVqFWiQLZDymNzrxdlkFZwN/dq3nlprYK/dYxbXQAQmqqmurPNLcYGc73eVN/RbOmkjF4bjyxfFD7aM1EqLIXa/h9/CAfOdxrgpVQxJ8lZuM2Zm//dO+TcARBPNQu+XCh3INd/beXp3XPMhaamz7kO2Wgxqo+Q2mOHfvhsq4Se998g8EJNgnBR823AdsZkJFkqCFDJ6v22gRx/ucWsN9Q3Nllbmq1NsMPEwsiGswfW/eA7Urlaxt2zeAmpBPdAa0nYFTZekehknykfUuTEyGAP0QgZuRxbyJqgcyjhDgaNXenNWLn5MdVyg2WN6/a4wd+ClJOHhKdgpokdCiV8HJG+YlbZp2+Qs/uJtaZPkxb92IPLJazQ2VMvFudc11Yi85mtevgWtTSaIN6+hJrm/OmM116McFXlOkoLhLSSfxw6B/JUwHPIhGbUQ+ktsseAtksdC/SkalfACnfxxnG/Jmu6W8T09f043HHZCM9K3JiGs5fLssOmj4tXiv4JhBcDnduYWeAzFPDsS8T0ZNo90G9DqOAvZh/+4kOiq71mpMxdLPUNjRaTyajtshqBp2EaAPh1pZSe88ZzfSePkI4mNNXQ7AQq7FKUNrlKe2hTUD6DEQzGP4yD1WyAuQP6GI5dBdehDB+wkWDsSwc+U8iBOIGqn5BsbmWdwcRTgMk2eCciOjQu2ZgeiOgRI50rN8OVDnrK6pronbvun7hSwo1/+TFyrPySthZ0i4vtLZD7N+u0wIKhBiQH9sTPeTBcKqS2ByLb/TfoEMD0skScGJVw+3Dh0XXfEN35a3tLEe4LFZxfOZjuEjHXLlz4RsH1f2xed24WqT9dG7xtl4cyW8j6q4+bOwsFKlZsbw8X/DgN2y6HbQf3F/jLZzlyQuTM5EcfJJAnGuoxuIFkmgJgWptgRUa6W7oq1GEPzVgmpkfMm3YpO4G0GEBe2fv5u35yZozCIUNhr1bQ1LDFE9hAuI+4AQusEEw5EUODDxAlHPsi1lCKyEIhbEg86KEcsBSJIpxzbZDqbn/5SDyAgHOR3sH6E9P3jXQMFTpETBndnhBK2XrXHq3bum69i3KDu0Lz+btQzMMYoNukx5wLzX8vOm1sFair6klJChjpBUoaXG0K/mZrtLveO2rkImSh2/d1ZGa9MZ+c3AdftILP313iIun79zsH7xIxbfV1X4oYWd98BpUyjJxyP3rNj/e3ShsH2tc7s8vAK0TZxCiTcDKY/8K6kVgZe9doN0N0MITEl40NPUYjrFN7GpvaLcZ+FLznj+R/9d6PQuYWL8fzAZsxWybGypMblseNdIti2qRJ6TA7wrmWA2GvYCjcHtDsZEHZJGHlcOyyOei0kXhsNKIhaqkNeFV5fNtSCQulcRbjvhyOTa7QLh9H2G1nBzWsENrj87kKVgb2aDhxM6S07cx/5b34yMU9WdT6nUP78z/84EcOZ8sI9+pYeEdC8lLfiuG2wQRJQ7tO240dGfraE5tWbZFy4xVcfB8Qlv/eZ/JuNWgBj5YhFwRKaIGT3FsyMWGtqw3cum7ysGXjFP8uzfwiYvr714x1X+wmPb4ThVvldXVqyMyxgRyUn38TWoC8QqWW29M+PoPzCHYeGjZW5jEhD4gT04OdpWdWLiJNJjyvaDoAi8GBF/4MmPzBYOfs9tVrPOTLZYID3wJ1PYV1gV3pUTvHuCfKeTlCBtVkSaAxsAcjGBfanGy5PabWUMHl82l5PAeNiE41UPikzCZVeB9YcyC6l0BXgPZQwoRLao7UIZdvk89GEgIXHdIF6Jzt4ZemUTDzZPYZnHuw3iJFwfADke+z17DiCwhHrzo//uFHkGlW3T/MWhgHsRzOow6dEYaMTdqGdhjYaKFrOa9+5+VtIga4TvC6gs3HPxw0eJ+zRMwYKXuHi+jk9pWgu18qzAh8ds73ntzfGjEYRy2CWGHWBGteKvR/Bv+N21yE8T+nAfxl0XOjMbmTVV7EoRQC8D8Duy9PwIAYdqeQnfPWy5ick44WsF66kGAsFspJtQUZ3tScGRc1bfwqLm3304+Q/QXkAgT0hdkvPQriXIqUoZazcDPAXIRwHwAg4gbZJRPsTCk9E4WtiFkmYoPulE0fksUcmsPDF9BzBKwUhm0GyzYXtBLO0EzOfRrwKyS0PGgMpIxskUMOPgAAzR4KI0z8FUX3lAxRu7AiRLZ+7hIKE8Nku8XQFBO2ffKoH5WsuJceIWcOAMTD6oMWgxHur+jyLNpKtHtkf3nE7OnY65TlJkcz+M+3Tvk8Wo5ctEvOy3z3BXSaGEymfPneYnd+/7Wrdw2an+eYnuamryUs+ByRM4dQx+374p2tAtusv83q4qdW9vag4WOS7IDKlCL4OSt2MmlxD8y4WFpAwKXV1rdbra06Q29TU5Ohjlxqg2d9zIuPL2fYRk0Y3Z0eTylhzSeKf/wg0Fm8W0CDuQQWM0EiWQALPhF1Ialk8e2zcOJQan7K6qxIKUjns6J5jFABJ0IpSRrmkejlmTTMK87LJdJJHCFhJMspZjV68gwhPU/Bz5SxIFAtg+HPQN7N5w/NR5kls0PqwibSSDk7bMqo6tgg6mwyV+5d+jX2Xy6VsvatWIit6KSzucmk62yzWM0Nbc3GFkgEdQ3W6MigMaN3CripSqEa7gL/bL9diBQrFUWKWEEzRl7WJEFUdHDbhlXDHDdOGvabImbN5GHfuwpPwnVHV91/sCTuoSm7QE77a/tqnHHoRNg2RWybYlyD3lU3K1/EUDmfXg71MhymmDapcpGvm0tdQADp7sR4D7gLlpFgV8AlrJYw1fSfOXxo8YLVMr6Pp6oa9jBNWqI7bdy92XuMNMlJks5laFS8NMFQjdxeIwUDBouZ0CIx8ziMfB5XI+WniW2T5HYJjtziuVPrVvxgjgg0JkS35+e0pmVeyMtvyUw17g7W+aw7/t4rOV6ucTTbRCY9AxCigJkt4ZRK+SWgxAvowDZghQf/cIQj/lS7ybwFDtGPz7pamk7aa7CETf3WS9vcnbaPca/y2wj1QgcMA+CgZqzsbWm62tzcCdGd3nhq5fpdI0fFKUQ5Ml4hMs0/q3LKE/ISZHxvT1G1zyrAFm25eb5Tpyxxc/wNEdN3faGTcN3EYVbMa4zVrRmxvsNkiTJGwV9oSEblkkEU5A6sbLCDLeHYUcEECIRHL8TMTy7axrQ7umwxha9bm7usTVeami+YTAgaaoFWc4N+t/8mD+V6mUDzwWvkOLRqdX0H1dgj7c2/FxNmtYCNxbIZItscESh2Q5C0SkSsAogfRNxMhSLTXVU6Y1isBztMyTjxzvPkYAmWoKCv6WtpIt0XibWlF2SG7kYUg61b1qZ6uMcLBIdmTt97/+TM4c4ZThKNXKTmgUPOQKVVJOHmcmko0nNA5nWVJ7uItsoYJR+/RCohsavty8uKfGgeFLiY/LcUppM2bZPhZFtTPWxsUNb0mM19Orh1nC784ONgKK3kAHh4BUqu5sbg6Q7U9G+qJvN4jCxH8U5XfsVXb8EXkpw4HT7/8e+dlHedMd1xKl2/2PutkLl9zsxrJRrgCkc2LvR15iSD5fqXlL2IFfaNC2Fxx/ekil8Kby1E24KaV8xU40iSi4J57LznnyEnj/RZzdbquittXT06w0UjZegN/mi3JiHssUngvsQ+NvtSST6seMnZ0oLPX9wmsI3n2ZfKeQVCBhDeHBlDDcWQhFUm4iO7ZMm4AfCYeWgWSYogcTsixypDxbRQOa8CjvN7C7EBFkYh7fXGznrt5WYtRNe6rasjvNxCuewgLus4tuuUpbdvXrLTiR/JoeXyOPlMGmijMAEpV/DKpfw8HjNTzM2mPGB52xzppwFynN5PmlvqI6J3Thm7FoYurz5GzlagMO9u1sIP9lp7L6pgCqFpbr22Z3/SY/N3e6jgqAVhQ47CLg9wgIgFYWUpn146sB6GQhT/kntx5zeB51yGnBMsY6Q/9WAf6IV1lQcXL13o5NR39S6lzB0R02u1fC9mJ7zzFmhjABXyPnvRT+oASelfUMD/FC4USvYz3GUwXKh3hGubDwxNxseumF1sWvTUiZ3Jcdi4d7GlCUx9qA8vW60w2AWe0Vd1Ou+TV1Y6sVa4Cy1QEqHSbKw7tOoz/+HCeDydUm42/T5AKRjSZsGsSswqdVbEMWm7BZw9c6YEDZOlvPIYyPRXEgK9h8ujXaTRKtEShk36Wy9eO7qf9HZdMRkpBUmn+Xy4N1yVdki5acPcvcXsgo9eIobjrWFb13tJC+fOOPbQ7FgOK5lNK3cUZrNtMxg2ZU4yiHDj+LbYe5DgLgwd53wxKYxUVhKj+eCPCzE6WOMh3bPkMyw6vGSuvmAytzTAUkTf09LUUl+PVZRNsdEhE0bvxmTbTZAhs1WrGKBaloq52CiJiMGf4Ej81rVkvyew8PSCNx4itI+cMrwrPxFUztod/j8O89r6wPhfHkx3RIzp+JGlKtGBNStRxED4GPbwpJ0iFIl/epw0gLUUsu2LgJLdBXcZCCCEEWAxlk0Bw17D58YLeb6O8tNb1qEQ629uaqxv6IFw2mjC6qwLMAs215WvXrzWSb5Cwi+BZ4f2FBYINiaGBIxWBvLvpbANkUM+B40M1QGphZxsqSCIQ8NKAcu6pVeCt3hPcQt5aS6p3NefGb9phFv27Bk9S7/fPX70SoUo+72XB5y3q7E/0hjiu3mk2xIBrfKztwwLPlwG66tPXiHG05Zw7x+GKyq+fZ+oU859+6k/QkTChiszbN8hv83C3mwnJAlelrMoBL/AEw+256ZQLsBnj2Z88NY6idDX07k2dDMc6uDIB+vGDktLs8kCHOQKPEos2sNrl4Z7uqZD94qlXyL7ChlvAE60Q8SU8h1KQE76a2vKm4GFyixKzNzuLIAIEAX75dz0jdMnLh1xFwPp2yOmH5rq9SNcasKCQIK/kBLpM1oVJmP8BeMkKkrsByLmFwfcQAAhxvPo95agZeWgxOEmM5h+fMGez+CTg12S1JKjVn1jb3M7Vh11NTWgB7Gmh68Y7rRCJFa/+ho5Uk669CgzE599MBhyRhceehb4PZfKUWEwCnnQSgoDOcyY6RO1wb7EVE2KUr8bLg5+/WFSf/hiasyP7k5Bk8eQwtyrYQEBU8d9iUzz0mOkOMka4+s3YdhyCQdOp6Qk7WLAxoUSegZOpcrDzZE7v3SXJnz6GmmpByZes21N+EiPaAlP7SROFVDj8YKREMdTiv88VxHkc1nvv0w52jfrrpTlJ82Zu07AAyu7JzcBVnBdekOzydpsbUGaMVWfuQJXrOozZR+8G6KQ5ThJCyQcqrhm29wRMX9PJ5UroegyG8UOe1Z+RbEVjlYEPP3It07CX80xfdd/ULIDHhjfmp0EJMbks97bUZCg5MD46U+dSgPhUsJxKGT/4gwe7I8oTMwuk3kfkFZ0sLlcXiibl/rEU+TgAfSiEBxdbOu+1nnR2qDtMmBvgKH/ZFnyCw/9wLXbNWv2lcwcGH0T3cmyT14OdOZAS4bxEyyfsTYdc4ACAatYoYrgSxLmzu3OxoNugM1zR37C4kluoW88RqoP9KkT10wdsXnGaFhTodLX7Q4PmjZtjYif+ejUgPGOC3l2Oe+/Qqr2E/2pqk2rFzrKkj94Ax3yxajQ710U6diVbTgHbz1oKw2BfvGTJ8byeJTtuzMnyYmZ6YKFPPxsFSdOCSGVpGYr9LZHsGndFBboN370WgkPan5yaG9/o95s0lnbm5vM2LxisGiB4jReKy9NePTRUL6wSKnASQdixuCpVIbxBYCxP3k7/s1plc+nZ7tItmHv1ccvkxNlpOpI7EevL1QKfjnH/inHwGp1gdA+8cVHrh8uJbpzp777YoeYnazAjrU/ETE3ziCH4l8mmMG/ouBdpAR7lKip7H9lS4CLsCJGjtSHhZPmJmh/QHzssrZdbutpxnS61QR2d+bnr6+QOPgOc6rctpUYccN0lTvXBXpIYiUYHjFSeP8qxA50CYB/jNm4kQJx0v2ze7KzSZuVdFm7G850l2ctmznS/4W55GTp9byk5ZM8t8yZQDnFWeoxf2iJjAmZPnWtnLXKkbUXpN1DJeSCmXToT25at0AlS3z/DcyqrsRELPVyyf/uS5zdWITRY2mAi3jLrtCEkaPjJYJMD2myI0PtJUnBUEIJIxkBVE7g0FC2lx11eGNPrlvp6+a2Vizes2gB3Pn6eprqdZXGhpqupkYsHGwGXbDFaomJjRo1PoYnLFBJcyjti30Z3w4RQ51KVMT89YuGCgD+Stl+Eru45+b0782DYLRozZKlTvJfWkf/FDFYxvotRIGfvk5x7mtOlLz8XCCPmSz+syp8DPmK0HOyHX5uFzIYMRg0ckGVAuzIzBTYxPJsIr2cTi5b3F9ZBeMnWFpeaevoNLdAmnqts5lY6+t3bkDHsVHJOfDFuzAdBf2lX50RPX1cCNcmU0JLFdiily6Q2ObyhgBz2y0Xhk6aoAuPwNpqYDkdJh3IcpfKc78Z7bTjhUdgRkRy0n8c5b7twQmUl79BS7q6SKNVn5y4ad6MxE/e6jt9lDSZ2+rOwVipatvmhQpJ0vuvY3dhX0bc9yNcYj54E4dmj9UAW4d2sF50htOr1wQNd4drt8ZFUOTCwxgL69ewCymBx8C2lfB548neTEy7SNXZ3FffWi1RrPd0bAjejJFTq+7sBYt5cEwGfidFvLIYz69dH+rpmefhkoXNkbdFzN+39Q6weJDYdseM4V15lJvVufDgNW4uvpN+Xvz+FDEttdWgaR744XPScIqc3JP+0AOhPEaS8E/J2CjchUcfiJhfJCoKegG5zjafZ4uhT6LAVu0q3MGzyXzhUbhskAs9LY3UumlsqrmM+TT22DQ3tBcmBU8fvUHGin5oOgG5rsNIzh3Ke+FxP9bQTBkjV2yfK2fCojyTeU+JnJMh4e5Sik8tX0JardcbDRca9deA75mr+8syV0z2CgAP4dyRvqyU9ZPH+MyeRCo0BNuLDea+5lbQpPUF2ZdOw/mhCbMIyrFMp63x3vqdQpjy4esA+3uSIxYOd879/ANKfWI1YAXc9SYzZftQV1W18Os4lSRXzEIhBe0cXle6CEvYZGkqka+MkfPmU6TmOKysrudqYh97YqWEHTJrZHNeFKhYPZg0abHC1Njb1AIje4LdsmdO5b/1xjY2Pc9Jmo+7AIYGlA9YzoMP/kzW//f/FghnqMR2g6ewCYC1sc6UmbrBw3PzcI+flTI/Rcz6SSOXubnU+mwBrRr+gLHTxuxi2ycJWOAp/sFf8UZHTSWYEhaVTqgW+gbCa6thDtFwh+QK/4WyA89igoAWLedFTxvbX5ZLupsBisCU8EpXO1ZhtZoM5EIbOV2S+Nq8TRJGyGiP1tQ4SmpvOlf67XtBCmYOttmqWBm8ezFlxPAI6F8elx3Jop985QVy/AC1p0p/jljBqjxEjMeuZYT5zRkX+MI8cqwEzc6G6aOoOmYPJAFdzTprt6W5v70dOB7cQzpMhg6TFeZWRG9uCNyx0EWc8D5AuUNXUmLWjfEqfecVUp5PDhaSE+XkeDECkSJEJ0Xvnz4JMylwekCrgEQGY3P0TdBdw1Z4h7OUmhVgltRo0UXsCpkyfIMzM+HVOf1H1KSzVXu+EhURpk4wGABKea2hqq+iqOC5J0ME7BQJC8GHWUSehDIT/ZvSDPqPOBljq8Lh7DqIgs9e3FceNmvWSvnP1QU3I6avb+Uol5XDhpvCdqEdNySEhI92jeDSUsX8vD/KXgaAW8KyL2EhXPDnrTkABdbhlwNxqZBnkye4L5/yaOHEAaV2lFhDfLBO+IKxFluEwabG0LHTrL+OEqTDUrHk/XXu7M3OolM4/mHs0242hG0PHucULRgyqEdBjskTgqhgD1Q3W8yPk0uyH5ha+sHrSe++mPL5u8lfvB393jMZn7yQ8Oycb1X8gBcfRf9yJTt+9SSvDVNH9pXDHKStxdQCWBkVaFezCVt0sL2t3dh0samTmK1VO7Z/peLHvf8iOXewNyNx8TC3NW6K+PmzvGdN2DJn4ubZ47c+MC5g9uSoGROC5eI0hbhAJsBIPFvGyFYwcVZi21uho2wXnxk9e5I+YgcKJqiEqtYv+VHusGmkuOL7DzHEvt7WDAnwhfZ2bKyEpcjlJniS111IjAkfPxKiV9RDCBqNHA6a9rms+/7gM/yfklOmmOErtT204C0s2yHHD8c//thy6c/9f29EDAaV3zuLNk4YdyEtBUa3p/037HARR/NoWVJBJvuPpkEqxwCvG4DsbqF2A/AuIgY8twL6UCrlgL0rFu/Cdivk+QZIU3XdjfoLHa2drW3t5uZLJgvSuCUudMd4lx9492V/+g45fgjaABAi4+ZO9WbckwVandAWkhSNjIVuC5uo8514kUKav5Sx3ZEH8+Z1nk7InUtdXZa5Om4Y4eEzZuzqUaOiP/4QvnakMG/DtAnbHphGDsO2qQlgGjbntLeY2rBIp6kZZosdpmZcBHDJTm+AEzHYdlx9vKUg2/vFp7bPnR726Oygh+fsevyRoCeoy2/OrKA5M2G3mTJ9YoxYVILVS2IH7BzMYv8Lro5H3aXJPBsfkU3C4/d35afA7xPoasr7L69V8fzHuZ3134jSu0NXizlrb2tHk84IpzTKIEJfe2zDCh8nabqzLF/AzaWjRLPLhuz3byh+KQob9b7Z5rw2H1YmqLfUb7z+o0TYfyft90bE9F2+BN7djrmzSFkBTqW9q7/bLmHFUEpdfsZAm/NHgvpGxNwMl5/RMZm2AOsqhJgIiiL4opR5D5Fj+0iL7jKK07YWMOugKexpbCEdXZc1WbvmTlstZUQ+PLUTcqyeFnLumPrjt8DgzAB5BVuQeUOLZJxUFkxsWdkiWhhnSMGs0f071pCs3QSkuMwkghWEmdkkJ5tkZ5G8PJKX07enHFQbUqrZNHXchqkTqU6+pa3b2tjdbm5t0nW0N6PhBQJ0wdrc09SMgqZ25zZkphQQn6F3gTfMmcOUYvnMQbCpyYmj8HCHFgk7CigO2pmD10J8U0Z4QeGM1IKZeaEYxFOH/XJWsYwZL6H5u/A0n7wJURyC5soeTdqzD68UM3beP7o1LQrSiBZdHZomxE07DLYa6q8Aem6oznn9ZSA0WTwQZ7lZHHu16k9DHv8m2YBrAYFO3PzJ5Gg5qa/Z/+UXiySC61eu3F7K3IgYuCJ+p+SEP/8YObqH1J0sWvCRj4gez3dI5zHybxUf/ymn/TyqbvTPt/HrbgYNReDlOJSKhCVyaaxIGDpqrAUdTYe12VLf02JF4QJEq03bACcYUltd8sEb8PZZ6ymjOosWHSqYUxuWB3k5xnEc9quEGs4QUMeL5Vysi8nnMjOFnBA+7eTbz1JmffVHSc1Roj0L/xhKWI8+peEE0Z4AfkPO7SdVB0haWPjsiX6zp/eXlxGTCYYMF1pMPZ2NrT0og5svtDb1NpqsWpS3Wl2o9/qRqmKAKLnp5OhedAbUeGh/NjlSQvYVEXhX7S8me/NJeQapSCVR3oUPTogRMdUoWrGnT8EtHLBmwvSDshaQcf3dlEd+/I7Ch5rrW3YHbhvtskHBznvjKXL+wPWm2iZdZaNJ29HS2t3abqytJp0dpKI8fs68CK64VOmSIWBnSuiFMhgy/vU9Nu5gqNwhfNbIa/sKsebz1LIfv5cJQ56de5eIwWP9g4oT/85L5OxhcvZQzoev7pDQUwQ0kBr/SHa5FVu3B80taiafIskWCDi5IuFuHi/A0fH8+nWANC40GS1NBmwnR+ELSiyFrJsbTm5bt1rKWS/j7Fn8OZB7gvYpNTpwnGekiIF6BcBgAWsoMK5szKTkwmwWQ6OUYpUZ2AuH3nsh7YV5iS/NT3r9qfg3nkU1k/jhi9FvPRXz+hPxbz4R9+qjKa88nP38zPVeom2zJl4szKeand6uPktDX6vBam3o6mq8iFUXzeYr4Au3aCuDNqzyku0c4Z728OzA2dM3zhy79n6v1dNcvR8Y63v/eL+ZEzaP99o8ztVnonPgZKfMuWPSR6oyqKWx4nwpD0GDjT35IG9wGblCbpZUFMJmhk8cXRnmjck2kI+jy7/zcZVugOXuN+8Q7bG+lnoYkRsbanEuG3T6Vh0eEktLbGzk8LGhDE6WQgI30Dw5S8P5W1ieUXJ6yCT33qJsoq+v27bpe4XIb/60u0RMj8X8vZKb9vmbpBYIcXnKq09iNzUk1n+W53ArYgbCBbUwNWCiEF64hQl389n+UknJh++iMiddjR3NpiarCa4I17s6WmEs1WFoTo/wmeaFgU7qMw9RB0GbiezTZL7y2C6slJVzwC6gJg+QBCAXMrH3i1YAIhmfFs8YmiigRYkYO0U0byV7hcB2uZy1xkW03kmywVGyTikBn2adoxjbtrxHS9aOlGx/ZEZvmRr4Xn/92bMxIecSw6/oz12oO3k8IliflULMNaTHVBO1fd0ktx3jvPxGeG4dO2r75DF+s8YGz5kQNH2877gRfhNHbRvtETLVK2nW6EhnXpIjL1spSodDoIyNsTlwDso5FttsOA75LFaBUIQ9ttFKScTssVcKEiiV09G96tdeXCtib/EQ6YJWk6azV9sbwNCj1Cqt0GOZKZ9zo/7k0qVBzs6pCjlmQCkYv8NK/vdm/f/09fiGMXKG3whFS1YihhhNu4IXOUk3zxx1l4jp0Gu/k7NTvnmPmuodKkp8Zl4w+IgUWfPPpb47DyZUu2WUatU+k2mb7ywPlPIDpkzq31NMLjQbtedbWyi5GtzIerC3qNXUd2pv1NOzlsocds0a1xEbQoWLrrLi6/e3oPVQcjD3z6ENKRFx4HIIakSFowA3JlNEoyqb4Y7pTqJItt3e6WO7Fn92dcdaq8/6lgDvZh/vnsCg3l1h7QE7u0KDu6KCLGFbLbE7IBbB/oHLpTmpX7yzdIxLzFtPQzXcub9gy+zpqyaMKIRI9kQJiFEXcuP6slK7Y6KvZqRfyknrzIq9okm9nplCMtKvpsaTokyiTuha/Q12GsTIOGVTxx+dNQULj8ATpcJFxoSvLvb07ZWJCzkcmFWlirn+MoeC957CQJQaNRQVpD792FYlJ3iKW1cBnDROYUEGnh8zppWtTRaz/rJZS04e2//ZpwESQZKInQqTUQTiX51m8DDHydlbXUUmUEEa9Z2x0Ytc5Osn37HK60Yd01ZfCy5VztKviPk8wcbEhybvhuriLxxhDFClACSUCWllPDpO9BA6pPae+mgYajRdaTSjNQB42trS2NJouQwfBm1l4TcfrncSrVLxj2/BY9dAjOeaowNChqlihHRI1EAZKeJzNAK+RsBTC5iYIuUL7LDRKVbBaVvxte77TwIUAj8FX7fya2I8Sx1wLc3EZCVtvaS1h7R0kq4OqsWFCKFFSy5YyMGCmEfu3+ku83Xhq996guhOQK4WN2/GdiVvizs/992nyZEy+D2jzSbN7TCW7m8xXcJt7mkGr4VYrPDwJW06VEW77x+1WcktefEJkhxz+rP3dwHOhounjJXGp5yYKZ45JY+ilfD5OQJOpht/pwe7eMnbpJFSj5vi4/xHe6wW2qeCFHyi9JpVPxAx5pam5rZmcyO8+4wNZF9p6qPzttJsClzkoCQXKbl/LS9YzbFNUfKxnOH8rm1giXfHR68Z7rFh7B1mnDciJmDu1O+chfmrFlIObyXpUXPHJ0EJ9p+S2G8rcW5o3/HdCjGdhs5DwEgTciBtPLLke7wLl6xmsDDRUlJy9tYmrFZDM3J662owDZaKWCUfvU0Rwq3aa7mJkTPHBuGtl1DMt1I4x/B4av7AhQGvELImKAHYQVJmX1IoqTzSsG4FzGoXOwmKf/gMiyr6LSbSdQH4Skdz54WOHmN9fU97C5Y+Ai28fPZgzudvRnipkp2EoQp6+Zvzie44Obsvfc7UGEd+tCszcIS4ZMk3V0+duGI0wxuxxWK0NOotbWZrM84LMz5J+QJnx4Y+OuNbKT31jWcJigCz7szaZTslLCjy8VvBa5hKNgKKFAwtZj4LdGNWAvveEPnQXQ+41YVvouxL6moqVy/b6CReIWXCphqG093GBuC/zXDxtJovwpZYV4XCzhQRhOWUYSxGnoiXyrbNQhn3J2vN2+5yPtc21VGE/WTngtZDwXMxOW7dSK8NI53vcir5PTAROaZk3RIqYgqSI2aNxmPx2wLiN30Z1RwJgFfaw1sKLLgdfGbWa89TodDTBb0gxo2YCXS3dYFqD4i2My8has7k5SJmxOMPdedmUA/36aOFrz6H0ipZychXshExJVx2AZebz+HgrcfQETathTJaqoSx01HUmRGPoTc8QQ+vX7d1pNcqR0nFos/IqT0YMvc2mzqgma/XgW2DCcDAjzM3p8dvGe2a5CorGqaIVDkUvf4QqUO3vCdu+thYJ37RRFWQymHXzEmU3q+18WKbtXOgNseepm4sB2xpxeypKTnSb86EbwQOia883Q5ro0YtBJr1IX47VYI0KRshjs1kKLbyuDY53KFwqECIF8v5ICAnO9K2i/4VMXvMBU0ybE3I0QOlX3+2mGsPMnnljvXU1NOkB+EQuGKTSW/C1jgs5cbEZ+v6YJkynS9GHa0RYIxD+4uebXQkVMQgs57esRrGA9cz0zaMHrlu+N0ixmfGuO+dxXs2rwKD5Fp2fMi0ERl/FQ9jgP6CAw6OhzmwflHygnjMsMnj27PTyYVOGDJAhtHT0Y5Nr8BYr2NYeLIi5oW5S/m2O8d7NiVGkiYjuMrH163YKednYFmvipktHAo+dhGPWcjFBIOl5jHAzQbmASOdJDk3HrVLQTYctUh7M9HW12zauMXTBcta9v7wAak9AlpdlwUkpkbQ+a40tV61mOHvfWL9is0KYbpcUOAsiFDaFbw+B87QYA3HzBgbLnEoHieLdWH4ucvrfLficOywNrQZ9SAaQwFzHeeRrsGYEh/+0DQsK0h97tGrhVnkYhtadCQDS3xksKsiVcrFmKkAeiioMDlDc0HtwEJlLnQwDgAb8xxZcRI7P6l97ltPUo16o+5qqSbl2flLxfbekzwvZcdRxYS+AUCRUdvQ1GLV1lVeg/le9dm9b33gR+NmK+RYWgyDkny2beFfwcXO49nCjHOLjH3CZwX09v052ZvHjV3jdQev6saptH3amB9cJPtgKGeouZwREzBpWNofHicNZrmbNS/KF9Bf8vn2uSJ6Jpee5aLyc3Ss3rwNU+JurR5znAtNbah2McTpRnFnqj2+YsE6FWepiHZ86ddYbETaDG27I3093eApmsq3SePcUyjFOgIb+LJS7FecTXymZuACwTaYT4u+f3w/AJJWbIKsvQKTnzqt1tc3avKwLU684oWf9J07dq21saulpRc/VG++DkFr5VnNh++GuqnyVGLsxMYxkf/abMro4OT+zPkPRMlYOe7MFFdmkEp0BNOJptpGY2WLUQdEGIHe19TcmKfxnjVzHcglD08j5ZmQ0LbWn8dOFMyJzHFRYR4uaTJeHrWbGqoDew0HJhXItTRAXAidArED0FuNgrVbZBfgxju76htUb5iHm+MC14xzgpds7utPXjlYAMzGUl8FHqLFYmlrsrZp64hB319UFjVzTrhcmcjj5ksFqGmg3fyTmQYATzaP2v6yUcw4hp3Ndcf78nI2jZ8Aw7a7nEqImEWuUipidLWX0+OCJ49IAUvhD9cxgyfrwJ8gM1BvEB+qMHaqgOvLYe/98htSVdvfSA0BQHzBtA+semxBIl2WhrjAHWPd10IZ9PqzoIGRDu2V8qzkR+b4MR0ohxw+KJi2cGsuFNsWC23KhPYgMkKkgqDJ58GOmhOtEMbMmkiwrc8Kvn4VAB7S3t6ZGBs1ddQaCS302fnXjh9E7rEaDP3dF9sb9BcMBiQJzfvvRLg5o3crH64IlN2X+9ocCvc7sjf94ZnUWhc3VqanIMxFefSH70A+b7fWdVstiJgmoIudnZ0Ve6Oee26rQrh78vDW+ECopS6bahvPU1tJGxMQMW7pYvjHQt0N6x08OXCcxDQNawpgKULLZQ3NYg3RiBipInu4CwYMgx1YEDHBj6Jq/+oftrgqVkmYxYs/JPqTl0wNjXo9nCyA0FAunvUQ2eitu+NCR48L5vHTZSKNSgTlnhqOoX/4lg2QrDMG9gVtENGpiGk4eS03d+P4SWvc75ZjcCotcZHu3QQkre5aZkLotNHxvL9gKSheAHSNCBdIG0E/iJaJ4x94sP/AYdLZ01hv7u2+0trYAoMMmB70G2uu78vc9ejE5Tz7sBmTrGlJFMWp6kDxpy/7wX1OJkhj3lOmYmgkjCy87xhQC+1KBWC/Uvw0yqUBGiIxJboBXfdSgQZGilT1Y9VbkqJjn3tkpYcENgtdxVmYG180GboaLdiIBLs8rLAGOHZ85fLtCkmsmKMGRqcYmo2IAW3xxIH4mVNAhkp3Zie48AM93Gq3gQDb0Fh/FuRRHKAmnfZSG7on04U9pTlvvfqjhA3iN+g7MPhEKiKWaqyPC3NxRo0PoIhS3XIpBS6kwbgKWRT4pmYMzWXbZQmZ6VC5Szj+zKHx86ZdV2ORoomcPF705publGLvMcr6ACT++k6drsVsbjQaqN3JDdrWqmpS33B06Ypdw0aEgzQoF4AwmsYdmkkxAn56XH9XJYqISePZJt+KGO2pqzk5iJhVrnfsR7lxKvneP+5HnEob1yBi+nKSw2eOixDQ/ixfk1JLYOhDByEeCSZeLgry9OhJBGbVjEqitbGtrRkbQzp6AYcjjdedzPv0uVXOzPVuytqtG6l3zVJfuXXxFrl9KtY4C2CjOrRYZJuN1gBJHnXMAEEaZkTUn2hZAcnL+CkiTpCL/AIqJNAfWy2m7BT/udM/B4/i9ad7y3NQ+fboarAevbOZGhu1NFugZgV7pjMzJXjS2HgXVc4wx11wOXjxQXJmP/w7M+Y/EO3IS3MVRbqKQ2ZM6ysrRZHbqKtB59LZ2mI1GeFFglEGktb1ipL8j9/5USHAIvLK4K1EexJg7pltqyIdZRk8Rg66JJ4NjiTcEsqw6GYCxgdqjl0WD7bCdCiGUoHgcYaUfvAqObCfaPUkOzdyzswVYtuAqR7tOeD3Q2puRHbErM1cXYu5RZ/ZTE6eSnvhpZ0KeYoSe+ewK9o+k2MPKcnvCpSBL6ZQN4RausA+TSHYJGKc3L4cWsHBiFnporzbqTR9+GIV//AWGOPWXFOnB80aC71/noAiPf3OH3+7j5x9NkA2IRdKM2Cg2/msM+vWkIbaHn1le6O202rBAKfb2tPdABWZ8Zj36m2j5Kud2InvAneuwjSgPTtqh6cwScnKljBgKYWMQjEX+Q64UMFQgUJpK6HJAPsVdSXikp4pZgep+Oaw7bhhvalRkfMf+I7L2v304z04pxp1oBMA9QHCgbzWjJrbZASngtrqVn265NsvVjGYae7uUH5onnqQHNtPDpbFPDA2foQizknqo5IcXrccApfL7ebGZqMRwdJoAVbSCsq6wdhaXwOv8iuHKzLeef0HuWjtcBeD3wYwxo8v/jKEC1cf2PdRJtOFlODopvrz5tlBIQ48e5j/YGicA6dgKW2bmFmzfj00ZqBxVYX6wxpsjZKe8tYT/eCVIk61+paqhm6jtfZcZR8Yg3rdFY0m8cEHNtsMyZaJ1VJBGgePKNxoflMD+9OdHQjiHM7QDJFDqpzvLWGd9V0JV7bLmanrxo5d4Xq3U8n/wbFLHXn71lGuxn3F2SFzJweI7aBH/8MVOPUAMW0qJKjkufkq6Q4uI++l59Dx9rdZOq31bZa6TvDirM3dRoBgHdbUxMB502D9Aq3alf0VA+30vvhn8IizQehE8zzIji7j2t64gAFyQAOlIoYSnMLRbkDNisE1NL9N2xcT9e7E2ePXChxKX3yO5OehhQZk0g9gEMat3R1XWqxXO1pIZ8t1YGIwPexpJAdK1K+/FeA5fAXdNvvZ+WjmyemDsU/NXOfI9HHDjqAPyPlDlAtrq76v1dTfgWk2mmqwSJsgMqL6Mmw/aIMDSMXZrz7aJueHjXQ2r/n+zIevxsJpgNqpDC7zID/h3z5+1K4oqMGltEDO0PBRI9t2hVEcIEvtqVWLNnnJNgwTF3z5Jqk5c9VguGgAVc/c29FF+b7q6kh9dXNoSMTYMSFM7MORJONtB7J3x1zv170gB217qOQHV5R0CR3Nna+UW4XdtcbTvSlxq0cMX+V5NwQPqx+XqQRly7DOrwa+TpHzZ/mLgJWhlMGJ+3vTzICD3ADIC+F0kYsiWMDBIlds6IbRi95Q09PZcqmjFbNGmPBgqQQ5fyLlpaeXybibRwyjdq8BSNWfPbbwM6iX4cwA9AKP4I2ngWdTPHBRqDEVMQMCKNBgByKGglNFjAQsXZrhXjRnlD/33vTxHr3bN5C9JaQwk2jSe/NSr5TkQQLSU5B+oSANbNar+DM/0aJOQCd5bd8ezeIly8eN2z5/7vVTB/uqDvq98tDKWcMPbv6RnCrH6l9deiTWqAJAM0WEgHdmCN5hDPAx+2wyb1+n277a6rfmcuB644K3M0YoAhzuSXXlazwVuTx6AZdaD4MH7y6j5julW6gBssX2KXJmOI+ZMGXCFTgQdhnJiYPZ77+1WsDc4iKugy+OuQ5+0kAR8bA11de3mbTUZpeG2hOrVmwSCCL4nHwnCW78XSLm354VA/FE0WftMnAqSRgJYravnKcNw961820xYcs83daNuoO4eaOOAS18kYynXvgFpW07VBHz9EPbhSCX0+CV8jtPpRu+lfilK2CewLHBGj5fd8fqHTsIOB8wntTVoi8FwAByXT+cVI2Vmd9+uNpR4OPlemTpCqRiUHHPBm/ycxSCMJorgqUKbOJogxUuOupCAZIK1Vf/MmIQOogtLHPLUNASlbQIoU2kq3T3jMk+k0ZtHefhO3Wkz8xxG6eMXD3OY+04980TPDaOdto8WrFpitvKOWPr06PhBNBXrzOoNXU5WVe1VZ1VR89lRrUdzKM21YJmnLhr5YzRKzwUW4e7rnZR/egoW+oi+1EpXCnjrJJz17tLv5c4rHfjb3fhhML7A5unYH8Kv2AIs7l3PSNue+5vIrZ4x9KZ/1Kr2OkCGqRxaW88DhNr+J9dVuelPjx7DZ+2++Fp1wrTe+vOdTSaDOfPY+8BNT1AKmo09x85nP/Kq1vZTPjlwOKEUiL/7GAayMe/lKIOtLSUcQIiJpNnnyZm7uYzdzhKTLEBmBe1Ru1a5KJcP8HrLnXM5a6uBSJu+qfvAdEiJw4nvfTUFgFKTvqNwvv2LPfLM/IXKDXk0xQWDhKCo3ANx/bA9wuIVnfd0gR7JjCfO4yN2CfTD1xcd94SH7TMQ7xGxi547QVy9DiEF3C8iXlkaijGvFxUuNT8CBlloHZxKEZdBRE4uqQ7I2bwVKLovQxMxW0T2PdluomThzv7KiU+HsM3Dhu2ZcKw9RNdN04avmHCiI1jh20ZN8J/4mgwLMPGOW/3EK4f5WzcHUKaGqE3u9IC6l0THCQgfLkI884WOEhQZIPWhPhNY0ZscJSlPfxAwhOPhD82L+r5x4OenLfr8XmRzzwa/Pjc8Gfmx7/yVPDD01Off+jI+y9kjfZIRILhM5EF/+0jd/tgf+Ae406nwSZSRk+S0bwdWefWLyb1WMvTYArx9p80bK2Ylv3aE1fOHehtgb20tsViMGrrms0G2C7Bv5NoCiGf86Hb5qvE4H4gAu4oUwalYYPn+MAHN61oB8XLQEDsc/gOGSJWJI8e6OnUkhoJi/WmUP/vVcLN0+82u8YKgq+E3Ji3XiWVp8mpoznvv7FVwEiVQm/2R9ypADwUSpkpQjs/7tAMaqt9KRhurToT6PIXjE29lpYLOj0GkC25yVGPzVihZEbOnXoZ498mC3504Ueve2P1nqM0n2kPrOVWxFBBA7O4geuuEVPIp6s5lLQ9hW9/+pH7SUwYKVZT7LtCNSlKIWWppDyXQNC/t4yAgFegJgU5JNw77oGxW4c7dyfuxopzDJtAMEAHC90ZqnKYkDU11IGigogxR0SsdnUGMkTwe57BDOEQ9vqRcyeoiqcaW8rOUn9S24SOQ7hD1KkHHpm9mwX/G+gofrUIvTNoKCEOMoTcAdavsY6cwJGOuohgrFsmdSeOrfp2nYSxSsEs37ToYt2xvk4wvc7DyN7QUK+vraWAJYPREhISPmI4FCBpmN/xwVm7qW+/9TsMxsqdEUMh8ihiqB9NyxBxcCaGjh3emZdMGs5ofTd8J+f6zp1wlxxzrbf3S6k4+PmnYKRA7UP+8hNvKS9ZxslGyfY726XB7QF5Ks5uGSt0pPPlrARsgYa6AiuE20yNlHZar8cKV3LsUOHnHyzh2gZP8KQ60sY6vN3HN6/CUCMK7YNCCIgFNIaBIuaWdcjd6hjcFVhyDFS+6az78hSseM69GaMcSWIYxRo+ewQ1PzlfRur3A5KC+JmcO01togPbEnfizAHvB8ZjUUx7ciwi2Ip1j2Z9uxHjp05DdV1roxHGqvrzJ/t0Vc1pu38Y5rh+8jgq+kHrLMnvy88H+5Ogk8/LpIh5yXHXU2JJbhpJS2hfvCDVWZHEwVTEXs2lHNpuPO43nuxfWkbe+EwBC158zBjmPekyRjLfHiuQIx+a3l+WTVoa4NmZ9fJTm90ka8YoTwduuFJ3Hjtwezvb9LoGYImNWnCEq7HFDxyarUJ+vIiRI4Ty3H7QRvTnh9GdpwTCBeV5Onso+KBpAlaYkBs1bSKqPVJ/5uTKH74W03c9NetuEXOx9xuFDP6aWBiERa4VP3zjg7XaCl4W27YAdjq/rVsbiFZbILzwtIoWM71V/AYYllYd7zc3tOvqIQwwwWmyrbkX6uJG7bnN61YopGvE3CNwrhuoFToy47aMdAkX0MpdpLl8RACQXLzjAwAGRSy3LWEPMMk5tndUvrdFDLiMGaDaq9jhUsbu+8cmvPjYzqfm7Hj6gbAXZwc+OT3g8Vk7H5/n99jDax56MOzLjzuhHzhzYNXUkcuHu8D0G31Ti6mhy2LqMpstOgOaZ6wUaMVoHcgQjOLjg38c77Zu5hRIX7sqija99PSKsWM3jB61bITXYk9XmPMs93L+zlW22lMV6KoIl3DDHO7DKmVsMMDo8cZsmXrQB4+DnyLmhm/BjSOD+nwm/T6gCXHse+FHkShkbhU6ZL0ODs0h7PnpSIwInTttkcg28MEJlyrgdtNurKzsaGnG6EBfX1PfcB5zeHLkcPYLLwSJWSkiRgYMl3iUeOjf5bnB7JKLBMOzS2bcm8oakixihEg5WEBxfV8JqK77Fnz6Jd8eduB3iRjIaxfIZVunT7meD5Pws0e2rPBxFcfJucksVNGDPfatw28QUrwFLVAfULgCfjw2EMEdWcRMkvA3chg42tAHXWuo6TFpKT0HxtNmnQnOXt2Gxqzo7cPdNoiESU89ST21nSZyrCzt8TkBPHDRQRQaWiZkFbDtNKjIKF/dAYcitEXQrLPtBmxU7YpYVKOE9EP1SgMXamQNtWmClcIeki7nYmLgLREEjqUIctvHem2fMNx3xsRN44aDNfeDUrhuxsS+gkxyvHz9jNFLXEWX0uKBK5pr67Acu6nRqrOYDBZzs97Uqbe01KEYN3bkxP04zsV79gxSWkT2VWyYMXW5XKZ+9um4Z57c/cIzSe+8HP/uc3HvPpX/9hNZ4zxiObbYSIPKN0tCgTFUEToYE4Pv4c9y9p05AG9jNtc2nTM0G+MnhSBZxsUZfXjZF9B+ky7TSf9N/uM8lmEJ25OPk6PHLjdoMUI31VR3tlhrdOdN+ipQ9a4WqLGibJeAniZg5/LBFqXjGR5worwtUqn2jcIPcxCjQlom1z6Db5cmtIsR23qDYvDq09Sxe/5E2ivPLhAwfrap6ye90lJ3j80TxlMnurm6KmK73zBFmMA+joGcgSKU6g9/CpRfpBxKtcsemsq2ycH6Hhl/q4Nd6mOPtOdnXdPWwn7MpK1tbzLr6853YXjUrr9+rND/kSkr+ZzdU6daoyIofLbycOFX7wbKeLkwv8D8iHYPWowSPryxqBeGiwqOgUyDcBmImIHrzohB0FAuaPb3UPxfJ2ksw67i/ikk1J9oMog6m9JIlKhJaT5Rp0XNmwY/UXKgFMOjgPkPrvJSdcZHkrZ2eHPg3MQUvbsDNp5GSCRbanQIGgIhUVzQsgku2x6YQsqKSEXptqmTk+bOJvk55Mxxcngv1WAeL6OIUVmRhRO90vCrKgWZHJscbEnBqlzqN7+tgLg9Ym4WpDcOjgFchKpm2DbZHLt8IcAFdoyAETzaqTVhJ8XaMZw79PWnvi7Om51dyr76EipMcPO6DFpTXbXBpG1rt5rOnwHPxujv4+esDGTagYiOwE2i34NdtLiJ+M5Uqz/gq63mOuTwGMlsuzQ+Db9wKs82QTA0Uma3VUar+PwtqkQ7dij2yYcXijl9d1oo/qSJ3Dhu/JphI+r9vOFy0JYdHzrFaydnSCLmmXyqikbuGvx5d4TqgM4eB0cW1w6TywwJhe2GiTn+wz0AV0BhCg9SEMmMRhisW6z11VetDRjy7fvq3aUC+kpnx3ObN1ALIKzVZ7csRUoLcbgXfkwIfODcsLNWg/WNk3jAcmYwe1OmGMg3bCQYSgk1GDEYRNzKMQUiZhZKATYmTcx4um2il1K/+QfSUo3xb1+XGavMqWrpeEXos/MgbCPZqeT4Cd958390cWqKjiSNzZaausvNzaS9xbKvxFyBcaYJQygrfOparaYUdNdeW7F+8/AecuzAminjAx6cQa0M6TBcbG7A4UWtn6w8fuyrD/Bwp+JWcVhqpr0aYO7A0zzw+9/wob011R+IkpvP4U8FKfUmw8w8h2mby0HAsaCOCOTYxc+ZcGFfJnxPyL49OS+8sp4r8HZ3qQ6BgPX0RXOtubYaYp02gxVd92UwyevrC7/+AiqnQNZ92Y5syP9SafepwUvn2MNRWy1kZFNR4pAlYMEqEB5v6ZAyChziBTYRStoGRxa1zaX2/IXSwoD7Jy9WiUhf391OJUJ8H5i1xMnlwOIfsAajb68m/uGpfnybVBkT+SqVb5/Otc9CVAKUY+H1DBwWOAJ4DnlYuSlkZgigFRVku0gj4MEs5pxctYScOXrdrLXq6vV6bUdHG9R+Vyw6Yjh/xn/dFif+DndV9gfvUeVnp6E5Kypoiucuau8PFyGSRxtSJmTiKIRhOBWgN8Nl8CnE2XQrYgZWzfwUMaAsgS6uFjFyHe4rQEjJ+TsZ//IZLT8ftpmynoN7WMP5i9Denjqw45l5a2eMIuCyHD+1aeZsgFRtcZFY2dWF8ZZBd/lAxc5nHw18/nF9RiLomO3VoEvWWjOilk5x2wzPpuIcHKNrp0/0nzeTHCq91lJb13ASAAkxGsoWLtgs48Mbt1DOK+FxywVcDceeesxu9rQ3EJGfOpfbKuJb3e/AM6nh2OYxbeGmA0MTpJl0IXsze2jmF6/2HS+B6OJ6Rk78/fdvkgt8Zg1rVUejCsSK9rYGY1OdudNMaf1JY8vFfQfz331jicM9oVKHZBU7gj40WciN5zLioMsU06EAjGbZpvAYEI+mcOhYQAR+dLzYATvM17sLtcHYLlBtSk1aP9Jj5S/8E3/KMaj4FkgluWD2V54hp49kvvQ4DOXSlDyQ8VKEttjakAqzLoF9joCWhfkZGwU2XJP5uVwW/oT/QLqUF40BrISb98qz/RA9NRtba85jRRYW20Oy1QagydrQm58UMnvCcr5t/EP3dxfDua6RHC2Nf/lhb7kDyHWFcg4OI/DGkUKoWz5At7j5dN4o+CllLlLLoMiSsgGg8D1cyDSImEyebRoWVVA+K/RSLELi00L49jB/N8XHEK32msF8pbYWv9vmR2f+gGUNe9XkyP5tc2cu9ZIZwreQ9lrSVndZnVbw9ssQGywTstKee7IPHTgqX7yG5MjFo1134FQqyCJH9/vMuX/nvBlwhOhvqek2wWG1vn67b4i7exjbHp4xWFiay7bNZ1E3fiBcfmILDSYY6nXdZcJ84+RCYOFfURUrheiw4K0HCctuCWurI+/s+iV4nkF1NQT7rPCQLHdm5H70XP+ZPVfMdabz57BMtanB0KI1ttRil1Nzc2oSyLiIAP+RygAvVx9Hpa+rk5+HysdLGjvJLcZZEMa2AY8sjkODnAX0xQT4QEvom8a7tgHP1NWeDQlY5qzYMmb4v1XqX+7sBCQT/+KzlLyv9vyez99by7VNkHHShDRYqGfK6BCBJnHs4/n0WCEDG2CDuPRwkWgngxGjEEUphYFKIZZ8Rjz4YE96GqbzoEdRbsda7cXm5lbAUI31INdlvPn0YrGd92gX484tID1BG3Dghy+3OfFjnFjp2JU1QDii3k2QAagH8Tbs6/bycCBcqGRzM1wGMw0aKxAhkIFhaZbHHlLIGgpLMKx1DBawg6dNMUdFk3odQVd/sMzv6dmrZowgFdnk5AHfh2cscmI2ha0jXdU9+zNz333+R55D1KQxuydP+J5hHzrnfiz3BZ/yck7yhsmjtkwYTtAZnDy4ZeakrdNGU27THVrMNE6tXgbnjmg2sosQRjiImCzmEGQIVO43IuZmfAymzIFz6jYw7afK5gbIhn9FuaigYeQxc7h0GMmC6houYISN9bBgOSUEMYaz2V+/vcaFt9KRvWfVtxBogptn0deatHXa6noQAC9B/Ftb26bOsKZFt2fEXsxKv5SZias/HwOTJBLnf/TFR9CWJst4UDUkcx2S+dTH2/i0oPnT+vagta4uX7VikUx4AYz6O//7Kcf0Xbm8QMoOmD2luzCPaGtqNqzaIhfESPhIiQga7GAFyS1RLNjtpKp49smGtUtPrVx6dOmyg0uWYCvr6Q2rMN0tWb3qXFwKMTZf0JqaG3SY64L+091kuKg7d/1U+eF1C1eqmJs8RaWUdWAllp5pQ3YEebjgIMtSstL5Q7LBgQX3ZaCZH3CBuFXb39FiFFHhgtZpAKfhUd4qICtRi7K4A9RrdNfYscb+F/hW5RI2etQsZ8l2rkPo5NFn4ap3ntq0EPjUg4vHOpOCFPhj73x4GpbV9oVvJntzUt95bpkjZ/MIZ2tIUG9iYuLj8xaLWQnPP3odUozE8IBpo/2njSUF6djvtXbWmIA548mRAnKk8NSmH+F5E8thwHAPFFLKchxVgsPQPDZl0obj+/Y0ORgu+GQBeJZsmzvi6VYnNRBMVH1KISW0TI5DOhtsPWYGh7GL6xA1b0r/nlyo06FFTH7+iSU8+loXeUPQVtJaabGeaW4zNejqjUazqbahu77uYj0klU2oB7pq66+CxK4FGmmEVVZPSkjGrLFBtHsT2DTUSZl8RhLbLl0q3IqfBaPasweBycW+8+5iER9rTf5txKDBhpAWAxctolhX0xoR7OflBg4UuG3JHNtMgEISQQyXGyyRVn7zFTl1GB6eRK8FHoqMQkmRwcu3mPuxWaISVigGTMu01bUQw8KogTTXWWL8146UA96FIVk/bDiwaS0/LXbuzAC6A0iH4I9lsO/VYBCD23+rGPyJ/XljJjKYzAciBjZpN3IMIgYTiVsRA/wDwn1MEvLY9wJIBEIDEVO+i2gHZ8h2d9lx2E7lxCU+N3exh4Sok8ipg74PTtrmwmtb+fnJz976lD10PbUWG/IlLLRp6k5NCH1k5ufMIXnPzOtev9jXS+4zwYNoEGcHtj04PmSiF9kdcPbbT5dxbHfzHMrkvFz6UFwo9VBmZrNoiBiUvYMRcyujUOEygBqgStNQ5NyfoXk/deD4J2gCKLAEi644NA2ffVAuTqANCVRwNeDQVMINSdefnx04dfJKNjPukZltZYmXWs7Ua09b0GXAwb62rqsR0lI9VgkZDDrAGg3VWuBMHfXV/ecPl3z30XYBPYYPfggECTQwkZNRFMslWzn0ou8+BlWDHDroOw+NEu+XS7Dv8NrcNHHYcnfpfpi26aFa0uycMiYKkxQJF60XGPxJbJtMuTiUzdnp6q7bFQDGCQhKML+ESNhq1MLxBXtggKm3GOqb9TXtTca6ujoQeAF/Xa3IDXlw/DIZEwnsojqVtFWTusOat1/eIeRn8AVlYmEOxxbjCDj9D/Riv0AsBkLnRrgM5B6Eyw32HaiQPFtw9AHhIFYAYyBE8MX59HuRbOCdAX8Qip6CTQJiGlTyYTJawYyRu0bIfMaqILKBXN5/7v07nPmp45w3SOy2jHc7G+JN2loum9paaiAzaO4uzg155P41MmaUlyTCS7YdmQnhfrQoYs6kUKlY7e4RyWYlCjhpbJynNrAcw4XwRW+cxR6CpV95rKEIi9v9ItHfUX6ANy9E/w3Xi7shswPjHgq/z2XT8hxsiplUZbObZrMT6ogV30NPhAXB5shdWxTytTwGysGrR/KvtRnqG6qBfLWYm2Dh2WQ042oxmNv1VozzgNyAFGbaHRY0buROEGEl/FQeBzgv+HvpEtputp2PhIPlSEj/l1JTVo0cvsRdTkj/v88xBBan2kVKXv7CTyjjglP7E196PEQhShKxUkXY1IDGHZ7EohSxeIdAnP/eO/2njnTqa4wWbb1Fb+1qNxtNlLLGbOhs0ne3IYqqoQaipMun9hd9+e4aOW+Fgl8b6E9BF03Vp/xX+ziJ4wRcqAMLWRQJCBsvKfbrDT7YXQbm1F+BXYanGWPIgWNrYDZJbXxELqHmEnxsQKTlw8hpoIDIFNjB4YwC0Pj2+6RsbJ2AzUK6EN0fPUxsHzpc1rZpCdlXHD935g6BfZDQDuwtrd9KdPst1eewYx2k0itg6BlrsTIp79k5O6W0UCU78f4xV4I2dmxfHjXadTcLPC9RBp1WIOKWwYuVfR+KJ0QMfhycHArh08a1QcSoqaOH2uMyUJZRNTvq+oFT9Wb9PuCTQumLfzE7HOC82uUhIXHoGjZDzbAp5rNgXRvMtI94aEpNhDfALbR+R778ZCWPucGFf2L9QtSLMFpDZ2rW60w6PS7AS2DStDXouxp0lwz1V47uV7/9up9YkCoR5Yr4KVx2moidLLBJkTmEc2zDRrm0pMeAO2be6b/ESbFynPt/8PO92tP1NaraZx+j3LMbTu9b9o2/VJAs5qTKaZiNUfWvhKlWyHax2P7ubrrgncSqgyKiuu4cMiFmAMZ6vcUAArOuvRFM/gbKUlB76sSabzd5SFeJ+fu++JychHNdY1tkSPj44X70f2mchJgclYmYBWiMbySYX53b4WbwaeWUWOkGwxcRQ23MGrggi0Qpg+c7l2sPRW02zKEk1LApnz6klEvLZQzB3hsoVDKEDgl8u3COXYq74tDsGZoxnruBkXvJekCnNZ4k7Q3XW0C8QmpsumyG0pGS6V+NCcyYPjZKzktylWjGuGcPc4zg2iWwYF7PzgDnEqa9WKMiAPuYXg4nB4jZUMLjFQlp2UxUM5STKFXGUiMe+2Kg1Ux45wws/Ro0e7s9Vn7ZVQHIYOGEpeVxWRlMGixkisTCCIf7sCU1Zv6E3gIsnjhHDhalvPH098z7Ng+T10X7Y97Sba5rbtRZGw1YNWixNDSZGjDrppg0rabm+Iidw1wDGUAiJOkMOypcRIxE3tBkOd2fb5v2+CzKaav+3IEFX30n4feAL/aL/+44lbDj+jsZz2fy+N4kBFolCEQ7HGWJUuzkAPBvg3YpCb2rXJQqEvow6VnPPYUAv2qtM9eeBqEOG9U6tDr0R50Gg+lcDaXlaWxoy47dOcFlLXCdx+eR3EyKP3Vwb9rsWcFsh0wFB3tscplDkQ/QIuEaoB39MmJusDoGBxFUUTywPXbwVLoVMVS4oPNnYKMkHMKx0IZacAJdGSDBCmwtYGMjAQf/C3QAuy0KnUQo94BDJDGGAGdKAcfAXXrg7WdOrV1wxGe1JSOuKSW+NT2pITb02PZ1Z9cvPfzxG2njPNF8AqKMtbsnnnYPvg9Wp+BC/OHITuIO0TiCnEpPsbsHmqxSFQ9G+QjcLIDgHGrQhjJrAIq0L2LYURf18YDZG1W//7z3vuMzAzkpj2mXzXJI47FwZXOYINAAzveR2ZZ8+DLCBU6q/UkRKZNHgW0Z+/iMzrRwzLqhjuuvO3Ot5tTVquOXzx+9euYogP8+TcbBT9/dIabWbaL/SnaAWzYXI88Uvm2clIFdChTai2XPJw4mPPXYIhn/6sXe/xAx2FywZpTXOhfHhk3gr1ddKsmOnDw2VMCCtAxe85j4JGPegbWcciHs2nc6ywyhPqTuKNX4QM8H3BMGqlAgowqGDABsyKN74p6at5p+T8wYp+vJAaQFzJuyE998gm+IaUC2jJnKwXYJZq49SPZIDzjdB6CLO4LmNgXu4JM6MDFAuNzkWA0ICYAi8mDeZAM8BmZVMHzP42DNCRubJrLYwDfZ2RxWqaMcxXsS2BfIBxK6WsIrkgrA2EpD+SkX4hUFMofsFDjEOSsSPJwj4HEvF6CGC5MIdnLoEUJ6qoSFUEPSwha4AikT1VKawDaZOwS7vrAsg4pRVBvog8QsCK0TuEOS6P/ChCuLAwUQyiwcLmiaBisYe+QMDdA5JJuBdo86qm6kljsZTzfzTRGGwayhuSybDC49iUVLZdGpd0/OieDZBEvYx15+5sibrx176YVMD9c4CRcvIWPamMLH56ifmJf9+LysJ+alP/pA2sMzU+fOTJ99f9HDD0S5KtGlw6kEx0Ua6j8JvCapKdgugcMWD/F5LOXS13apM70njvzRSdzfd5eltD/fr9RlMq6QiCrefxc2pKTqWOm7r27n0ZLlQtRH6LFhVgBYDM1YrlQQxmfGzBxz7McvDq36du/y7+C7f2jp9xWLv9634tu9S78oX/BewctPQdMK39T8KR6nFr59dvXnB99/PtJdBlAHOyYgjYHLYSGLtkfIBXZM5Y/bySI3Rne3BRDFwQNYR73LN/nhmA9QuDOQmEGBKjUrFtM0YjZa3ES2HWDN3Xw6xqKwDc8TCjN41IKkZOy5YN2LbVt4wqiUA8MOKFc41G0AUJbLBs+SpRHiUaYj4OD4kkXtxmHhO2MVPdXQwcEQ24tBiQWPGi9NyEQvg58IqgA+wPMazL8vVIZFpux0MQN0OKr+5UINeePC1gVceQybfCa6ayrTDE7mERa4fjqhbjueBiMGT1Qa0zaRYY/9zTAdQveK2xHNHBJiPySATve3s4/jMMCvSBWyohk2u5m2kWzbCLZdKNc2FFbZKFCYNmFMuzC6bRTHHiPxOK4dxgLIxHBRQTIGo96Pax/0wLguLP4z1J0L8F3pIts45g56761k8/OIuXaxFxETNXvmZfguac/rfddvcxJFiwXpIn4in1ocgicVbzd8FXJ57F2M+yIdef5Slp+E7S+gh+ADvo2/0Bb07GDOfTvt70l35ObK6TBCBuEZxyTWb8ZiSiVkYFsaHrsyASPf5p69QpjnUCUe3rtBg5lbVDH0TTfgURxAAwPq0pskzhuKAlDvBiqYwcoXt1CjYJe6yeIlDH8VI/fRKcffe27/4w/myZX5HEE2Dboh7O9jZogHTi6BfbrQLon5rwz6fZSiRcmDmRQ8abBRBzEE94k9cj5M51JwpIqoqh8jCNgywjgNOCFOHOSwQtAJWKwMO8jlHUqdZUkihr9oaNnrs0nk2q5VnxVMdqMikk1diBjEDf4VRVyihsY3Po+/QrON65e48G2iUlsNm1oJk82wy2DABI+ZzqEl0ofCEATAQSzj3jQ+N0MoxDmbzLRNZTqk0sDYtcdZiZhIFtknS+hJUAgIaSkCOp5VQJpYPxbrMBT6VDxXSfb3YDkZ2mFvPj3ng5fJKXBdzqZ/8tESOfcy2O93++/nEdN//dpylWTzcDdzYhSpPXMpJ3nHpFFBQiwuk8PJOJnPyJFy8cPgTlAs4GJ2gzM1AWw/BRe/XxbsW9DTQk480NPCqwLHBGxt0xn35IhYOWJ2GssGcx/M5ygUH6Uf2/aQmIU/UZZihwWF5A50m4PAKDXFZWOsOJQCuxBPyEMDQ8eBUgYe2g4Um1PAAPQC0TUqX/ipIBpiOUMjOEPDVJz9HzxLDufCdHnvq0/ECYUFApmay8XOJkQG2qgU5r2ogqGVxwo/TN2RCaCdwwkCrBb2Y4ViThbGZ3yHIqxTV7BhcpnAvDeVMxSxQlmRs4fia/AOZNqjkWGpJQLqmRbSfGCu9jwqx0RyKLHi/UcDnHByMW5lF4QLtK7IOrggv8JKT4QLMo0afoB4yT+BTz+vhQdAP5xiUDxRQ7103Gx8AMyNdm8a6z782pksmkbEi7O/N1fITrYdCvMvahELLLH5doNXBg8xRH0mF1tx2LapdBt4G+YKWVhuiFuJ0yNOxNku5x5Zt5gaDJeX+M95YJGU3Xfp0m+KGHzR1ikjlzkJC8ESr0XlcTT6pee9eTyIwrHELBOjVDE7EQsUhTxcQCEzQPUDIgwJ8cAFNRdKPwx30rk2eIhzBA7YspfPR/PMKBQyqS4aNeAtTIVa1+ZQAed06jinDfQO1FBpsIOgSl28uZwhuYx7sSKmDFRObJ/GB2IG/NbLYbmOrwfNio8dJ6CuOcCmJcOZv/eB8cmj3XydJfp1i0x+a+NeeTjx8ftThnki4rPEbOw9gGkqfiW80WCpIabBBMBzXwb7UyENBw1+ecpOAOY0oF7APkfConTdHCZsGVGyQHSIF0UVJeDxsOjJbHqSgBnKt9v39My6b99c68iOfnRS0YIXVk2Tln/2/J4XHgJEls1G/Uu1TuVyIWgY1BHAs0MNDgucPHRbjKEIGkzTSvnMAib4Yrd52N4+eBqcNCGsMa5iA56xzWHbIiyymUMg+cthAQFyyEKhjTkJBltIJFiwi/gAXwIhPsCDuXENnG4DZEWcqvZU+Y+TWi4F3WCbu6INK5+NNa2hOzd6ufwgY981XPDJu2wvvtzZ8YOCC8IzxQXR649s2bJdLkuVSzIEHIzFQR5GfgMQjP/Nwqycx8jF4BqjHGpvJyW6wS0BTyebB8cUGq48bD7GSU8NC6E3psLlVgYebHmQLQbwCRp6h5turpSnK5Vm4FAkxm40KKspxAVPPOwqs5j3Aq9Dl7RHyC7nM8qE2DRsD7yOGnspOWTTjyQ2BJqjyMcfDHhkelPoVpIdkzlmeIqYD5yKKkckbI0MG9LYsI5KBcsT1Cc2DTA8TMhQ5cB1HGEx2GdlwusFRS6PC4sa/G2mlIUfgWoRm5tQiKCgBgIGsw9Ipg+/9jApjr8as6Poq9cKv3+lK3YLKcs48PQjUWwa9oRToSzGwgRGMpcOxxcUm2C7JdLuVcu40HGiP8/mOSB5DDw2d7geD27pvf2YvhE3SDlU6AxcLNs8FEYD3Ciq+h4owHEhId1I1YOzz5vDikHZAGIOWpMMYHc8TqyI5y1kJMM3Djh+9enDX3+8TMho1+t+R8RgXPCjq3TlcFdjOGjJ5p4S9a4JI7F5Mt9RgheMITZYqKlCBmw4c7jMfLBxgXmgksDDB1PdGyOeGx/gAEJZipeBY3gAlrhFSLvBdxkImsHFblS3OXAhdHBRvSiVsXn2e2QAIei4f+nY5SfCEgN73MhseLHy2HtEPDw92ZwhyBn5GAgoOOWzx5OMSFIxMG/LTyB58cfffTHNSYzTM1fikCaywbqsYPt74nm26P4QHCUKXg6blUJnApHbRbsPn8eO2jTufdSeY7ENCh1wyiJotruYQyN59oAu0I0jwVAYCYeVy6HaMdTFAfwh5S/O7Q7d1p0Y1Jse0B6w+tizT4TR6NliIR7iKK5DuJgFs4FdfDbq8QzWUNTIBU4SjHX86PeF8uxD2fflyhiQRVIY5u1p5taE8qYMYLDCo+aUAylncERFVYG3J5Ibk85bVIo7u/eBH4HbkclE82WfK+bhzq5VMI+u+Q597tV95bFzp3/PHtJ39Q5H1rvzY27/bEttzUI5f//ibyll3tmj6jef8xHaoyVL41PFVIaciUoqnUfLAykQ5zF16FAOMYP8rsGwuMHjHIgVABK4r9SEBZXsT88NVefewDrviBh6MRtyJBxV2D6FveGwa2fGs4akuPIThksi3UVxoxzjR7lgO16MUhYp4MLYHL9YkbOY6vxVvG2Me3ZMG5b59ZupC9/XLP8y+NH7N6m4MZDCi+koYLO8ROrZE2IneuU/OBF8qwxncRhjaIqzs3rK1ISJ49RzZhyaNzXXXYy2H106VRfLmYUzJhY/Oi/vsTkVzz6cP254qhhLadn4rWBkn8WgQe+CLjpexdugYKV98GLx2m8PeS8u+OzVcFenRJFU7ahIEHHxq577+J1z33/dsOjb2tefS3EWBbPtEryctd99al75feOPX11Z8d2x+8eiIaeet4E4uCEQuTNibskABv+WmlXd5A9RMTRgIXMHueKOc22Qa/uT4Ua6A9Uw5sr56FewoqwxJRQ+PQ3RUVgxv1LJ+3cJ5u6nEj57pbtzAZZ6PYkN8dicU1Xvv26zqwA7vjKlnBSxAy6KKAMgBLeTB7h24KwZHAlRU6GfgnpwVDtwDb6Ym/D/IKdu8CsRLsyB62aaQbgMXkVserGYj5l5pIKnx0y/NAuWPp2arKaCjMsHS64V5ICeWPTWqwFuKuibKoY7xwocQp0FqW8+01WW2Xy4sOWApibSL+SBieFKXqqCu0tgf/T1p0lFPrXp5HD58cULNomE/s7OdRvXkwPlQCOx0/Ga97oMDxVOHAREAschebTHZeg/4CFyAo4yB/a/9hyQX1T6yDTwCqW87FhDkKt2oKV6cvbV/eqrtYe6zxaR08XVK35Yx3TAPtw4F0nCg+B65lM2H+bqa2nhW0Y7rnBTnFi9BHaN1E6vymN9/tvzRnrE2v8LlRNlMHNjcjlI2/tlZXO7guRWHNz5yZ9hx7fFymCBiHyf5TAknWOHEdAWdFKfvkTO7cOqx/xvvlokYl5osv7uiMHBBP3fCnflyZ1YwVjbV5ER9eSMALD9lCJgWUnwuUS48OhqLsjYFJRyU1R8K2Jup7XeGN7enRE9GDo4xZmDXMxBJJQKl1IuMg0DM9tYtoOvjNMU4UftpMBOG0gAARK2wwcK5mFmsMVqt27YPcYrHICsk8DPWdSdEgM77sv66uvwAGvSpb79or+SCycYmKKd+voj7JYlLUbMN0o2rF2gVB5Y+APF1W0DB0DXlhqVOGMiBDuwMVcL+eEMu2BP5948bI9tvG6sgxXIoa8+CpBy43AiCxh54JEJmGgGoUbDm35k2Tfwfenr1F1tOU+az7dTG/DcAyWMCCdBGCxtsK4Te0q7TI2apG8mDtOswXZd7C6sxmKixhC/7S6KQDrqUHY2im6YWN06Vn668bdrKG8p/m/G0200iZ/kSD9p2G4b0t2saWBdg1oHryKEY7vBiVcT7Uuaay7mZ/g+cP83PFr/9bvvRh8Mo7tUvoN/0Qm/Vikn7u03qT0A2mOHN3wH98pMBTXKxmQcTJ9CjMdA9rlhTHTrJd0+RLyd2Xp3Dj11MA121Dcj5laCQcTsFXGA9aWJmNj9aoryJY213TXQrzf1HtrfU1Hcd/oIdj1Qa7qAG+3Y4DfSyc9FvBtLBvbsuXL63FUtNkE0kQbtad8tvu7CCGd2qLPoCDT39ZVtNWevNtQW7vQL++zTa0cOkJ4mUn+yHUD7ow9usx+S5yRDVwXkCfxLXy9HS1Y8Nt93Qb1mbDjw9Se+QiDgwjw+J5NBy+DQ0HjvVjJ8hqtaUqMxzIfdd08jIrWyu0Kd9OozkI4HS5iR08eDCHDRXI/tGIaykoQVP16tO0UMp7G7xRDpHzFh1A66fYqEC5deoD5ZoAkMMCIAEN9irP6kYvxJnHZL0XFb2r41x71DGDX4BbfuBdVwpWO2D2xTwPQTOsQ9MYta36I7c279ih+Vop+prP/TlOC2v7/W0wOceNuMqe2piQjAlix4czgnKBExvAHLCTY1TeUCIb3lJPCrCu3bVRe3RgG3gHBkF0pQQuWYnxIMOIs4aPkOiQr2Win9dNBm2NB11Td0n6sOeOeNjzxV0Z+83bW/uLPuDLnYimF71oevoMUDqY9UU7tf206e6z6DJXrt1w/siXxgTIgzB0Yh5e+9hhvfawGbp/lEbl5P5XkC5zNLrTkzJuz+sVvo92m8nNLQEktYaVJmnJyzc7jSnBl3zVTXQ7ko1O7/5vPtaJrkQkB26VgqAeGEguEvsYdhNjmOpQqNdYf3n61QX4cKpM1U+uOCIBcJdnFBrgsp+9VGIyyDmk6euVBVeclU32+qrI0P2TDecwPINI5iLEYHkgbAPouCiW+dTYMTKOpYvyN53CFk+VnE3EZDu1Ek3JQNDVY/LNDWbJNp/wI5PIpP83YRHVmxAEzhKwdKMl566hu2/bWLF3/lSPq1HANixPqxw1Y4Ko8s+YHaI1V1JPuVZ4IU4ng+fEE5OXxeJpeipGNoMsBS+E+C/tuj/mfT2hun7A3iyA3HBopTTUGlOag/sNr1racNecnUYi2D4bpOe2Dn1rA3n1g0xqlw9TfEWncZB422Cm4rX3rKW4Bz4/VbGwpDA89mYqt9G2DvvV++s1XODFRxjmG5o5kal7bW1V82N3YbzBfr6i8e2hP69JzN2FDiKUnBuhd0f1KORs4DWurvIjAnhuMIu1AHMkrdgQWfhTiJMe8tU/AB22BrXLTQFt/5jO86isVhNRxN3B2z4gfKzk5fh1lm6GhPPzkXPp1XivL7jCZrvb4T3lgWCy7EX+7Xny0TM8OdWFmuFBKdCb8qdOMceg6g4YEek8Ku2NivSeHC1EzqF5PtO2QJPx/J/VTn3lHzYrYPKgiY2kJ6uIyzfpQrOViMtaB1UcHwJV0k4vx6uPx6xBAAMwu5jN0PPXgNK8505w2h/r4jXJGr8RTmK8QAmzMEDnmUvdvtkpR/Ezp3jZibL7KQZVvIot4UJBVcg7ISiK4z6TZYOxjmJe2NCyQtho66qo76+j5YrnfoL2SErfAUxbz2+LX6010wurXozyVEh3zwRu+RUphoGM8dXPvuy/Grl1Brqy261uhgrDLYKKTt++gt6l7qtbAKwM3rMVq6YQ9Wd/7Iqu93KBnxYthZUEgoELwUls1u1n2hnrLWlEjgWt0154nFdOj7rwNU2OIHN15akZxd4CpENR06aZgpGUcS1NHnAr746JM501qhhGo0YxXK3g9fXyvnBM6Z2g+JoaURS/2wHxD+xe067bX6WlJWkvPikz5iW+yVBMwD2QCmWjkcOnrvTGBawITQybNpGhbwZTtMLilxxa/OE+4YzN1Be70RPZAIougE9pOGuZKUBTOGCthTogA/vT/7iw8W8plXOjv/VMRglA1TmdVO0pPbNpAGLDg8GvHSfOwtSgLiJIdqARAQVFKU0PUnoOWuettbYpyfKQJvRAzeF6ALVI9AAVOYJKBRxCRByCyRiDJkgkh3SVvgZhDDerRVPfr6y7XnSPURNB14QCMfngUfnovmhr4mw4GUWPVO32s4ktqbq0vyP5s3bfvHb3RVnaK24pSVxD/1xHIRd+/nH0MV1lhXc8lsvGzU9RkNV+AwBbXAqQM57zyzWWiboRDA7zQLUJMMsnP2Li+lFSTfZt0loAxG/b4fvoVjXqZCAvQWQYNaxxe/80tQEB7t19derDoeuPjLxW88W1OadxU+1sa62oD1C5yY2+ZMurq/sAcLodsaOyrPmI8fvAgrUF0lcpI+PAhslSAWGMo8NYtyGkACwOAJWNzglce2B0CXhXESEKCfBc2tt/r23HP39/9GxIBZTGmcWXaZInaQ0N5/jNO1PTnQi7UnhW0Y7/UVl0b675Am/dYpwe1fB1+ZZXIelk5dLy+Gff65sO3+7pJYEUy/acDE0jH/RJoBe+iGjutmeftzoeits/bOgf5gcsJQ+oZKDVRqmBQNxUWVRwJWkVCYyuOFKwUwhMaOCRS5l6DZNtRlLPpsw/SRIH+dXPMjBAk95rrrVv3BzOSzhUj+BrhHdZw6sSc84ExmfE/dech4SW3dgVWrvhULCj77iGCXn74BbLSzuRllgb5950/1we+jUWtJi9g5Y0QAmBIYlmEGJOckSTnovBqig6hTSVd9vb4m+9tvFoACJxdiDhzscC8FrjtKqjevIUZtF+wdTHXtp/c3Hd9zUVsJOi3WnV87mL92zthVs8Zf3FvY29gAn19tkXrDmy8fSY/pa6y5YqhBGV69ccN2qSwJo0RQnqH/GgBtqaCBHzjIEgN/Yh6XAYoM80bQ3ED5fjaKuom1/NwE5GZrjX9FOd0xwW11SJLxlzPvPbDwI1IDvvbR0i/egX31DvR0v+G/f9sr3fi3fddXeaiWOyqrt2yiVjNWH817fj48B4BJYAkMcDxo23IoZS91s2+K/wbKtNufgF8E/i2ID7b68CktxCWkY6E5RV2ATTJnKOUdJMLeKUE6j5+olGxA0bplFawPm6vOQooW+dGbXwxXRX74cmtFVlv98evdlovVZ3IDfC2nD/Ua6rrrtFSj1NFBLnZfMNa1YzpmbWzVqJePGZEKNZZZh08C3yz13/LxCCdzEhRixstwwzNVVQVs9FHyE2DYrOQAXMZ6qWB3lRnkMqsR/mF9VnOBn8/Wpx5NfP4J8E6Knn8s7emHfB6abqKaKS1lM4PGrd1Metvwv50GfSciVXt69xfv/DBlfHuhGssWLujrW9UFn3t6+ME47eyh6xbsd7HCa2L3C895C7jABuFED74wqrd8NkSoNOQYjA/TMZpAd4PEwAK6T8kLf62g+eVE82ZHTaHDGFbTh6bwmeA2bBrjfK0olejPoPLzHu/5Hd/uZ9rH3zMluPNrwe7+QcAFKav/QAV8PRp3bAr0kkdLmekyVoqYmSZiZGJQDsM36kwZFNbfLOzvmiFvg4ORmTR8yhsSqZKyceBTKjVwo8BeAIetVMovl8kqnF1BcIFNxJnAbbDPhKsInESaCnL06THdZ8qvWc5AVYlTozTAL3f7pqvQLbSar9fVmwpKmvLztOnJZ7KSYdpwqaGm79yZsJef2/3eq9fqKrtxwjbpjgdt/0LJCXtqXv/howT+K1D41h3TvPaMD0bZKg7mjuCRBLk5Ym06KqGehmqkmYvV5y4fA5R3mOqMTh9q2h2cu+xrqi1opxaBVvhsylzwWcZ3nycv+q6uuJDqwhrrj4Z4r54zswNefC3YadtA9u/zmTRxiYR7cBEGvafQkCNe4V+fNuf+MEyY+ZAk2xQAtuCwYbhEGbqASSmAoB0RY5/BQuKh6DU3FS2/qG3vek4BsqN0C1TqyubSMN6CD+16+AsvgmbgOJS/hQs++0Hg0InN4b/tv/+UY/Bd+vvXezlvcFedRpo5dRw0wbwPng90F0dKmYkYqg0MmCiyxcAAbPAJuIkf/JyCOZhaqEAZGB1g9zcuavEhRO03P6ZwT1glwvxYwi4WC/c4qRK5tB0KXlUQ9ldhD3HrRWMjXCfJBeu1djijapHYj+3w3fjEfAs2GPTA0FBfHxexceq45XLOCifBrpce7zu1H7tlce4c2rwq/RsYKqOpgQBbVxO43XuU8nuWzaFFy8npKpxuEPKQ8qyS5x+GLAi6L2wyCnZ3MUTtosR4ViwEwNdgo2krgWa2EdbRdbrYsMMBmyh/GpgqHiiMemDqBj5jE5+x2VV1HCRGqh6vuVKanfjhGz05yRQvsfYMyUiMmTrWV0QHB7sX9fK5k+Q8CsTqluU/JDkiodpguFgApRxXgPwK1Ad2qVhMCiU9ZqWgKGA0TaWZn0F8t+eVGx/fQvkoUEczkJwoexiWfYqU6y+m7354SkdJKljYPYlxvuPHUmOBO5dB/n7M985/gQBcjm7zhedJRRkxV1qSd/mMcQxWceMxNBAwU7gOGJ1DrI/xKUV8H5Dh3DVo0IRTMvSBEWvWgOdFJqUaoeLmRtAA9BRgpSxWpNCQQkGAguqY0pA6CuvXL8Mu0At79l86fKytRN1Znt9akdOSn5T3wTuwXAx58H6Sk4Z1v8Djzy37ZqOUFuvCi3Rie3tIdT7rujVpYKBqt6xKf/mp7szk1sxk7EU6/s0nwU68ECVW1ng2bfPpSY01gJ2fHX3y7edxDmaIBckiQbBIUPXjd10JEQ0h3vW7vKuDfepDA05s31wX6Hduw5rEl5/P/egNg//Gyi3LKhd/AQ5looST6yzbJeTAPbpy+feHFnxcuWJh+OzJua89W/7Nx0e+++zEe68kDnOC0hR6xMRpYwveeDHjrTcL3nr90JMP57hK0DHlQhfHhcRCrBaIswXcNBE26TngHU7j0FM5FGaYzYbikyJk/WqzfdOrZSBccpgIOFv0R8k8+xgld5XADo5XsImAtU/Fxx8vZDFwhv62/PKrmO8d36K/D+aAq1WSqo2rSO0J+DOcXPHlFik9QSpMBIQgY4MgnQnxByAKBsX0HpyM3NWnaNB0nooSkPEw1ubZlav4SMWlMg6EI9R2PAkTLJZSMRsXWpICCRjdjHQZJ3GkU/yU0bFTJ0HfmjB1TMw4jzBPZZCSFyLkRMr48R7KlHEeMaPdokc4xrqLEh3Z0D+kSGlwEoxRiSPcFZEeykRXRZKjItpRGeaojFKpYh1l6IZgRZAkE8QpROFKTqiCuVvBwTYvmHtR7GDIEEUsrHsMEjAChRwUvH4ilo+A4ctn7uQzsYY6VMAJ53NCeIxdQhYmwCkSrETnZUqxu5sZxKH50oeGcRlQYoexaNCLBLDsA9kO+Dia6YCJMbCJaK5DEMvWn2WHcjuaNRRyMECCOVxGPl+QRGfstrePotvBuSiWS0vksyPthkbRHCJtbTJZjHwOM5/lgMH+jVHdz5CY20pgyo2GDQ6XQxZk8yK7JAV9K39I3NNzyB41dIm60OBtHm7LRLzfWMH8hynBz4LucnvbCjHLf9q4rgo1isTLubER948Jgo4cC+OBXoBCJbRLZt0Hw+ObmN5ddCTQO1IWeQI6pfWH/a6MHepwT7DDPbFcO/BSwUjFsDNKyAoHCVfISkV5BOyHQ/GPCpRcOLWCC41JdSTHPoI1BFw7+N2BQgo9H0jOySJaghCacIdEuF6L7TOl9tlSBxC5cQ/ATAPHIAkpDVNuDiOdzUgHQ2pgj0GujJMrYVBfgy0b2C3IwXAORDC6RsSFJBZUTghKQPcZINAw0hFDUi5+Z7AQkfbAxS+U8HFuQg6CHwHcL4NHpy6IgiUc2OLnyYQaIQdzMTh65PKYuKBWgZdCnlgAvjr09/gRYOqAJYOHBK+RYuhxwVoXJkjFKZ7u2VMnpU6bnDR1YuKUCfGTxmQ9OD152oQjTz6qcXNLdsDKa3o+PEcoeOamE8DPqsYBQgxECDjIwMuOZ/wrVckIk9vD7OPcDljh15DTJ6OfefJ7lkM3Fiz8nv9+Qx1z49v1W44dXQR6FGD4qhPgjVduXunnLsGgH8S8XA4LmTOR8kwHDeAGFeZnOeZGfzRA8Mb5heokzU2WPXtc6sNTUuZOj5s1JfGhB2Pm3A/JWdLsqbkPT4twEyfKuWjjQXpC7smSItOwsrHnQyEEqwGMC9CUECuIKnTCA2U4HW43CCOc/eBigmIHxgKAVNDnwISiZH9wpRBg+SULYyNkgmy5AGxwBFw+TGskvDwJG3ZJgLPxMUA8KmKE/1975wEedZnt4b1A6vSeSacrILqooK6uV11XVOxgWXWVVfeqa2eliPTeW0JCQg8kIaRASCN06SDNQGghyWQyM2kkJKEkJDD3/WZSJgEVWHXdwvM9eQaYlvmf+co5v/P+lFS1UIlzh3SjniZiGAhJBgc7wxEc7C249ox0Hy1WR0JjpVMi2xad6qBZdI5Y1EoBXyCbEoOH81gDglyvBCVSXJGh4C0J5xLhreWJRCtMKWMStYXMhvBY+82W+l076vbsPE9a9uiOK3s32Len7Xy27yqdbi26HIVXhjMd7ApMccnN8F8kctbIvfme8FrLfSSTje7JAx38KZvlxIzJY24LHuyvYZ96MwHz/ZXIa5+l/uKFce19xvbqbl25DGQoAoC0t56drGsLmGSzn/8qhYzzYSKMGbL7zTm95qKrY8/rQWe16FEyKplF1t17++VF0+2HtwkD4H1oko/Z9++FDSu8oHekHRv2YZi/LClImxmgJSdBI1l6gIarQoBS91njg1qUiye8Iekm4UISW8k+cs44KM+RYPKthTuPOJJvMItmkkHoqJsG0SbAYzo5E89atZiHxAQgpK8qgobvOk/icI/lqy8RVREHsYAagoAWGETMMXgIRmrrffXosdlnJGuUKXoNC5OICbU0Vu7OHEb6H66dkNP7yOguwD2AkRpoIF6JWoqsBBYJQ6YcXjq5feBUrTLjg3fRwtnPFmHHZT9Xebm06HyZ6WLJKft5c1X6qoXdO9P9Hiv1ooMpg9ZuyCmiFaH1uYlPe53cI01H/408XuadGuAzQ9Ym8rE7L2XEQFKqytwQ8vADwwLUtdc04v9o9Nz4HCOeqtyU95WfMf7lV+p3bLdbcyuTl87p3Wm+Wr4uIDBOC1eCiJGi1xQij5Y0Kyc0logRrDyNZ7qPQihkg/VHhn9kt50QTeeWfI5CtdA6EDBU2mjorVofHXX/7St8xUTCHMNMw7UX8zZZc6MSZf+mIO3GYO36AJWzY0hozg3C8jVNI+VKM1hQ2D4TNEKj6afA3rNpwOzg2TYEaFkXWFwy6YLz1/G0YqVgSfJViOdn6WGC0SnFrOOrZnoQNQTMQmkXMqqwWkk2qJ2rDJgnbhMuzEOsR8yCyb46vF4EYkPr5RjckOCQy2/NEEQVnXPIYtQ0ykhWS71WyqQzvDwW9elVvm41Vtilp7KwhCkvNOefyLZSPaUj7EzWunffnCHzjleq6N4VUhNHH4IoHbTsrSRc2CwmKN1Q46+nCUTiuVQlA39/TPR9ZtmPHF737v+N8NVWIB25+T83FzFX6+qG+/uO9A/YMXqEsBy2Hft2ytDZHf0xbEnwN8SwZOooT1JsEh1rzVwdxxLLXzPYJaiYYGSr5G2SjcoInXSaUydQklcC9uT4cXNefn7O6YIzxy+UIW3JPjZxyKz22mmSNiv9tbSZsctZ4aeJ8lGx14HAs8QojzRIwjQeYSr3RRqv5TrpYq23GHjEseUUQyK6ddSeAEcW6tmfyiJ8aNaXLfGTkxpg8HBMvBjivwyyMK037uoLDfIFBm+YWUgtFxtUi3w0i/00CwPVEYFqTCgX+KocQxMGvM2gmm9QhfmoFwYZIwN9IgLEz0i64zr4RgT7RbQ3LuhojOjkG9nZz7H1Dlp2W3BUtw7LunVY2DUQi9RFPTot6dllWc/bV/TsFtujx4o77pzfq9c2vDNNJ2pLzJQyasorKq0lFRZrGZNNRYlp5aLZd3RdrlWnKGUb1MLL4/sqkSjq6aphIV5NqsJPv0IpnSzzTHvjJeFiZzsJuG7GnXd8rnK7kZrAtRF1cxHD4y+Vnx1u0M3+3T3W6IWCqpq9FzgFnWwxvvQYuKWwUXAcs52cPteuWGcmBtFQejAS67aiC8RfN0sr2/RXOjcPXymzgBOvq7p01nqWjv/SgpNXSnJqDn6T8PE7y5/pu/bFfjFPPRr3zOOrnnsiut8fkl58OmnAM8mvv7j2rf7Jbw9IefvljD+/vP6tVxIGPJ308rPJrw1IeeNP6W+9mTbwT+nvvMbY+O7b6999K+O9tzLef2vD397e/NHAb/42cNuHb+8c/MGOwR/sHPLh7mEfMXYN/dve4Z8cHD1o/6hP94354vDYoVnjR2RNHH144ojDU0cenTX62Iwxx6aPOz5zwom5U3Pmz8wLn5sfGWJaGJq3MCR/UWjBkgVgEzDiKo5jRGHtVJQYVZy0ojQppjwpFk+eSsyP1yZUrUu8uGFddebayo0pYmzJuLhtU/032+p37Kzaseviieya6gob5rwmyyVzWdnx/BqTrZZ66vEja19+KUSrYslLRUvUtF9x1dc1fjPpuFitbEOnFRFDl1mYXhn1xIMVa1eQl6rZvmnl049h8ou91M3PLzd+um753NbDh8cEG1a//nwl+4+qYqRrIX1uC9N5orbHLUi0PqhEN5dzN+O6/xWFUw3d4R5rjO4pWhpqJKsDjPO6dLTFAvjMrzabi8020ylTXdWFCou5LO8kWrvaU8fsZ3IA4Ag0NVzu7w7as7+znzzGJyjw5lRzznCHbFxVBIwt55ig2pwWhSTkBHby9BwKGLlngAni+AB+zA5uglZfmDd4dlhQ1jWOwhN20zGOgfYSGoHPiJQdiGiKlKRuhQAP6Ra4njyRiINAwA0M4vCDRA2IcSMrKSQfMntF/EuhsFohw1tiFa3E/LWY/7WIajYGYBYrSV5KTleLztRjsFuEeV0+/nWoZzCtrC8vLS7EeTIPJx+IdtX51spT+bU5lL0sRatWzPb3j1IrEuQe650ML+eh2lU642gIZHaH78rpL07ehqzEPFm7qYHa7JCJ6NGomGYO+Xy4UT4iQHZr4cKjbnqOEUng2pqJ7XXYT6QPHUQpGIBl7sLp8zsblnM28VGs07Lbcm4jhM+da42JoyAC8jXq36zRtaWBmXPsWrhoGt2aV1+xHz1UV27NN52GjwqPHufP8oJC7ISqLZY6W/HVolJ7sRgAAC7mF9RZLewKKT5fKsjjZ60przYv99KZHEyqLhda6822y4Vi4CvM4F8YNYUWfGYumMzVJtMFU8ElkxnnmTrcQQtMdab8ywWMXEYNJYWCM0BMGOKZC011VhO6nCsWU63F8b+FufgVnC/IrSw4XVFwqqIghwFykcJTtYl/z3cOXgXXtQowF2YT6IJqc+GFAivOlOfzKHSYzuaeLMMRPu/4WfOpCuxMLDkCSpp/sqwkt7Q0rwgomTm3sqzofEkRBsYiZE9lRz3Zd4GCU5sWnWhzO1wLAS/HbPcMRTtBdnWcvNiYrw7UTaQV8JO/QEFDOHZ85qTZfe78UudxUwmYVrF1KxHDU9RWVgz2kc548D56dMW+9cCWo8M/jmivX6KVZQT5JnP6QAlLRo4mo2ummWRVWxw1Of0SMWka7XKlhqxrwaJwe4W5vCQPi9EL1uLiM9DebTYT7leWooJC4Er4NhRbrKVYYhVasW/AzRcIeRmFaEshLn5gHzHNxui3hAE6MF/cLsUuywRvR4jfxCgQ+B0Gz1BuKcJHTtwHj6s8UxmWuKY8dppimE08ufP5y/E7tVmqiwov2ArPW80Vhfm8PQZ2gfA1cegGa82lxZ2WASaSjSo/xY2CQnj65dZCzLGxNeRd8ZYczgxWlhvxcKsJIEYlNc7iQn6WW/IhlgMENZmOm3NPlVvNeAqdKzNfLM5nSisID1t2V68omTxToyB5IT5SMcE0QbgbRJlYG9HUwZaAr2uMd9skf+0URbvY5/9g37fFnvPdhS2pS/o+PEjnVX/pR1R2Pzz93GLE8KQlOSeHwjF4oW8ZMP7yIlyZMt7900SFh2gH0UppeyNHRxaYSaVBE9+4ylI64bdK0QvpULpamaBShyo1Sc8/e3n/tvri0whHLpVZLdQLS2xwoxmYfNgKchnc4K9cJ3aCGMKWmsTgUnFd8TrgkvO5M/D1Y1HjeohLYrNgT11iMRVb83gGqwk80hmMo/kp/lqQx4AmX2TOF5gtS65jsCbkmQsg9uRZTLyuIHAVm3JL8nOJlfICMc6aHcNiJiYcgxu8qLjNRhUHBohimNSJN19kJr5BABXnC+dqvgb8r7hPYcOotNiIdZ4TAhn2oSVWm4jm4tL8PDCIJ9nesQTHPN0v0jdwrQKL70bvHVflq+ODXa+iGxyWoIdYjEgKdPKbIv/Nkkd/W70hUajQj+yNebM/yPiy3JxbXo9uLud7nZe5Up+/dwfVvoR3/2w/gEg7r2ZjytJHH5ii9MB3OpmGePqxHUVpRx9kc9GAjBPeLPiCpGCJQ1lfo0rw858V4H90NrnIo5fMJ5ilKRRWl5eUWPLKbCautyNiciDniGvPF90mYFh8oblshIsYXEWTiXDBpIqFQAxH9IhgshScLcKWHu6U2Tm47YxFIsNSmG/l+QvzbIVnmgYOKEVsHSiSWwrKeK2iQsKO4GO+cU5mvLTz1Z1DvAFzHkQ38boFBcwx3E1YHDB52EQc867EJGQxMx3ilc06hTMPA+iOc1SaTBUEPdbtNoc3jNVqO3P6EhXT/NMnF4TNCgqOVsPGlopTdGtZTANmHO5kvOw35KxJ1qHFXuSrntxVXxwNh/s0+7zdQwd9FaAfEnTT+bqf4Kzk+hTMb8OC1dPv6L71E4r+2ewHzUvDIh/pPT9QGWWUooUQKTX635ytfo3Lk7ORE8p5KgIz5Gfse3x1c9TSmOefuLA1g20jRjB828qKILkVnrXZcPDiRrFZLC7cEPNBfq4tL0d8cU3iSnDBHGuBRRirMArA8VnFCpVvYoViFOebMRlgVWKTxDf4nK2kqrgMB+LqirJzFSUw5cGwMapRU5SYq0ssTBWsd4QC17i6yHqx1HaprIjBf1UX24R7sWNw+3yx7UJJ0ZXyYtwMr5Ta6ootl4usjlHEz7oyS93ZQn7Wny3CZ/tyqbWmxFaDJvBcCQhMe0WxmJvLbaK0jtsU41K1/UIleCxh7159VtjZ7du+esDzYRpFikrmVIk3RkzDksRXERKKkNEIOokH+aQ1BvVyrWaiXn1wBvZMe9hlnpk3e1aHzmM06msxiLcw39z6quR8sdrqqq+N2mk9umXNnU4iwZ6TlRMxc2bP4FkGD9pOqbAIWqkIkRZWzCJoIBsgNlO4k2ejOWGFUQ0V/fik0agIBL8T2jtbXU4WmJjjfE8bMPVV8nsUQVDZFRagoYTvLX7yj9zBXIjBkL0Q10bgdeA/eUihPd9szyuw55rEbdfBvzsHz0DyGs/xXMyATwgywclsMegxIAGdlSXOaMJd57DAm2cdvHrsEKM+61DddwfrDx+oO7yv/tC36Hnr9m2v27u1btdWzq7nt22q3JxZtTGzcmPGuQ2pFZtSKjalVWzMKNuQVrR+XWHKGnNyQmFSjCVppTVhhTluWd6qJTnRC+Fh5a1YmB05LytkxuHpU7JmTjkwdSyn+h0fDpwf7EMFRlijNZcYG1pJCBc+wwS1e4y8LQU4Kh7IX8Jl3jMNxt2ffix2uyWnqhOipvToOkqlrEFi9lP8+Ucjhvdwvsg2oZM27KFetkUhQkafd2zn6M8jH+gWSnmd7LgGLYQn7rwEjatpimiqYM1CcSeACaDktKFwLvrck/PVkFOTxh0dN+rwqOHZY74+Ne7rk2OHHx89LHvUUG44b2cNH/Ld0CFHhgw+PPjLI84xaNChzz/f9+knzrH3k4/3fPzR7o/+xtjz4Yc73n2Psf2dd7cN/MvWtwdu/vNbm9788+Y33tzw2qsbX31108uvbBrQf8tLL2198YVtLzzP2PzsMxv7Pb3h6afWP/lERt8/pP/x0dRHH05+5CEwTwmPPhj/8IOrHuwT90BvaoRxvXvHUUu/t2ds7x6r7ukee3e3lb26025HUi7qjtuXdOvIiLytY0TXDuFd24d2CQrpFDyvUwC2evPb+8xv7xsS5DOHpJSvZrZRM8dXGx6gC/fXLvX3WeJnmK2SoJSLgpsKDt0Fb+BKJeKYTU0GhR4AIupT6K/p4ubJ0//6nv0QLu2W+i2ZSx66Z3oHXSXfsZ/oz08QMbyT0hPHhhulYb/vfWlzqiBam45kfv72zA46HMYJGtg4KRgYixBpEgI3pBPwB8xQC1Q4WRzgFCu1qrkq6Wy9ap5RG+qvnamRztXLaflBBMSYZ5SjRZqqkUzQqbBOYZpljNNrJug0EzVK/Hnm+WjIw4bpNIgT5uuUzhGuVYZpVOFq1QKNmhGBPkGritRpGQt16sVa5nB1lEq1UqVYqZAzYhTyVSoGyCdZrEa+2jHAP8UovOm8AfARrZbHqMV94tQyWJX04lNVpQgAQUfoy3xUSQYKqCpuiAKTXuglIn2UIX6aOYEGuIJhHfxCiIwA3RI/fRQdlgbhoxQPhBFAv5AYw6dxkNj0KsGFoJ2gJd6geXEXCkaqmN5EDAUyyhQRCs+wzr6JrzxrP/Ct3VZk37t/Rf+XJvlri5kmf7o/P03EUP+0fHfkM40kvO/DdhjlRfjfbd8z7P2pyCIpGgTpkS4kUU4S4CAWY9e4EVkEJhsOjWvkiM28hUQLtJ9BAyc3DlSuUcN+KA4phb8UPEyUXhrfo+OKh3ovfPiBiN/dH35/n/CH7ot48B7czBf36BDTwS8xCK2/X3KAMdlHv9agg3Cc7GtI8jMykn3FwBd6na8h2c832d+w1k+b6qfL8NVkGKkfwZVBM4oNmCwDA0GddwYJAtBAAoiqWI+wS69KgXOmV6YDlDBqSY3AGlpv0GXoNekGFZWyNIM0lSIowB+dFjEU6RAqkevaa0MNXoc+eD0nZPLBkCmH50zOmjf16PxptkVzS6eOoYaw0l+NJwC0S+6cTKulRr1GrUpQYcpKLpTq9DX4KsfyBOpMcM7UnnQ0r4JO4q/lE5umlKx48Qkw+uQMr+7ekfnBe2Pb+xUePHCz1emf63Td+nmv1I/sGjiuS2D0y0/X7kizW7PtJ3anv/8aVrhLsXSTt1mjB8ksT6N8DfCtRZKmAV1GXY1OCyEZ1iCKlq5VQfXh24ZgAH6z0LugcKDnefMjv7PHRdlB4WdmYr13ddN60QefHp/18cBl/tDX1Fwt9I7pagXKI6qSKVpZog4cFalFVRpbSK66lv24LE2LKgWRCqaB8NKaeRRkOzaDgRXsYPocOM0ycCCmvVw0mTvciOWMTAILrgXOlBC7IBY4XKiEP6dKnqpSJaNG0MpXy9qt9pcv6x5QGx0O5VV4rIl0sOjCFMnlTeuif/fb6GAdQrto6W9wUePYmKICAaZMFrJwsc9rbFByJRyI7xuaNYzXcOJEocevFqWWzVTJVvV91L5/G2ZH9u8OpH/24aj2xk/lJOuuQz/8R2acn2iOcbyFK5cvn9q0YWSAPqr/M8LvqspCi9O+zz/ApBSdYmqAIkHVBvVdQ+mgRW+wo1TppEA0qIC9oDutVQJZlXIEgIFFuMBHxcVwa/8XxYaUZseSUjHKS+2VpINNx8d/HW5U43ks9DrolVQSNtfCrMBh/0RDiYPc5ExwiSlNMEoE49OR4SA4XEqnIG22OCDTwh6hMY3kuCEozpB5nUVWB3fNYTLgeNusuaLlSoVIXr5ORIwSGQMF6tl+qtJF85AGk7Ah6cKpuwRNseXk1Q3JoT27IuFDIIHOEPJBpgIeFiHowNM7Ok0bsSANi7gzdyf2f0JzAwvMbVOwMVapmKtWrXnlBfuB7XY6uk8c2DP4b+M7GAepvW5cvXvjMfRTRgyvermyclSgYUyHwJT3BmK/KboxDu0iaMI7+oar3RP94RV6pkAqdE4z1wSNc1sn2DMOcn+a2jtZ5Z0oawuDjqJVtFEZqlJkvtSf4wndHrbTWIQ73BypKxXmHBg/nK0PG4IUvVIgsRqvdJMWnWvgGMznYojbjk//eupSj83qptEQOs4Ach3OqLpGOEb+iQoJ6C6kfXJ6WWb6q0qXhWPrhaEj6WaRL6CBsqzA/s3GiHvuWoRGwk+PBCddJRpmnQBAR6LcKS1qWMHF14mViFSWoJrxBZCSd9nQ3rhQ4k64JDz55NXtG8SnfeLQN1//fWpnv1EGaX3t91KDbjw+fuJ8zHVf+HJV5ZSOgeP8fNP+8nb9hnT7OZv91GFaHKZ3DQqF/O6PYoNifevqQXNiyoVAI76yLFIKjzWydnCEASBQW8l4/jm8T6uL80nIlpeXFVpNBbRxWE8emDQ8LFCXiC7YoABp830NUw5+Z+NwySu2uPYujmpcs6YoaYIkNP3L9wQNgSjof9SA4oPkoZ3UVaxKZQWkc0QO0FqImQPW5/atWxb3vneRTpeo1yQAUWtAkTVFSWPEOOcV+k4UgO/oAPROl0vTNWiKteGSdtMNysTXcCuhA6aAcNnz979/rdUNk7v/JKmX617fn3iOcb4GM80IX91XGu3Gv75XvS3DXlVEJ/3hKeOmd/GdLzCh7GYk1Aoal6dWecwWzCIBU8EAktMjckxfzSK1YgMWy0f3I0sjXYuLNpWnEtqUinP2TRgc6q9KYAdKp1xD5cX5zE04jCYoxjXQnmtEso2H2EYwgisnoXHn3hBkzcnJ5v2ZEAM5PF4Tg8kzyUsWzySTds56Bmfbi/RdFxZcRc20cfPS3vct1uvjDWzwYZEKP/pmOlXjBCzmSMB3zu5XdA5aDVy+WJnXfJnHNF/1hndfF5bM1NKPH0wd/PlYv8CJPob6H+Mz/LrmGOe7qamsnNgxcLRBEz/gWfvGVJGXyz1xct6UBfffMcWzTQx7Rj8Nm4k0uVtjXc2lfO9yvcXyBOAIbJ2mHYsaYMv0F/9oP7b3fImJSk1xYYmtwFqN4Kgo7+j0kSF+Slx70ejQ0ePCw3LlZbhaNTURe5oCyzW2XOK4iVzR3LzXeivqalHvnN74PpAsiQ/QzghSlwi7AFNFUW51CeULUfGo5QPJWL+4V68IuSAqJuq9krQAxqn2O7xSHMPJuGM3Db8+lVO0hEYCaKbq5d5us2Ho3ea3c8SnmLIKVcaBvVv++v44P3/8H67U1PwjAfGjj/1Z5piGmaa6aqy/YYhSEv3ME1W0n9FmbMo2LwuNf/rRGVopqrl1RiW9B/REsmd0mOS4pDVd0uHU2DCfideJiJmvdEt88uGrWfsqrfkk/kvMJUUUBE6fZg5D7jTXX5ko6hL4H4vv5XU2KA1pU5c+8OZoaJYkN2fJrr/Labl3ceUQtKSicEqPC9BP8lMVLRURU2I9ww6GGpbVko+Iwr5t65J7712oFEhm8m+kbpO0cECEfFF4MLEMkaPCr1VgV4VWFeOJNKM60U87S+G+6L4ex6eNtOcfox+0fnvmitdeGmf0G6vV/ADx8EdD4Qbv8DNGDO8AB7AzmzcNkrotefzB4qgwDPJwU63IjIt9rd+sAM1CQZWF9c3n0hbit8OawEWJ2FhygwPNmRzQ91rypFLvxD8+bs/OolItVBAmm8VsxVuQbcH+SSPnB6oTDNideWc4yp/NaqOm6l2LXPv1CSvNrtQtusebFjLXucelytNMEWs+XoHzSAw2TjAqChbORZlqKThtsxbaiouwiqHMZN+ze3Gf+9jHxKsUcZ5uYCjjFd6rZQSKfCNCcZlHktydw7PICsokse3a0suCUni22n35o71LE1eJnlxT/sU1icgH6Jr+QuX5c5yMfomdb6vXAD19auP6EQbJzF5dyVwJWknxmSt7N3479JOwLoFLdN6xGre1ATIaROCKky9Jlbg3VGidF8xBXURMTsMRRoYY9aQ/+ZT9O1LgBVdLis8XFjLqzJiY5x+dNCo8UEmKArvl5irM9800TZPHtfgj5yGuBfCmBdavWfx23fmpcecktjJa73iIIf6aqsUh9uI8UXEsKobKVgckixrkN1uW3n0XqxKScpD9iZiE44pDelCjinP7nzgPqOYqgEtRUrdMf7+VXt5LFd6hRsXWdwcIf0oebjJbI5dGPvy/n3u7VRUW3ppo9wbnFde7/bxzjPOVrtZdNu/d9ZXMfWqH9nu//NJ+6CCe4/a80yhkF/TpNgcfdgr0CkmcBFqubp2PL42iQpjoTG46icVaz1VKN5yelqgU6Q//3s5J8sQBodE8gYLzO3vWPvuxfaUzxiDnjsegwKkWdV2AXEkZrULEVWjiWhlufTeXOaZh9XSdda5ZAR3vnNMNhyAcsI++83rh9LEnp48/OWXy6alTTkyZYJ463vLl5zFdgklt0+LE6ZrVh2qiAEKza9Hj3CTFfACrASpu1CVC5JLQzu0PjvzSfmKP6DY/eiB7+rTI3947Vq4CsHQLF/6WH/JLRIx4c1euVObnTtTrpgR3Shj43uVvtgulbd4J+9aUpAFPUUVaDIZZ77PGYETKGu+rEp4isnZMFSTZBGVf5QnankrNcpU8/rZOmf37Jv8JBfgLKW++vO7tV+MHPL3tTy+seaDnMgO7ARExLQkrrgDHxv11a5VJS11+k7ytuWHMuc1q2ji3xhE2K+Kc6jjHA9Pl2NEoYFpFB2gw+2AhDjUaQn30s9TSOTJP9IrL8RnQy2Pl7Wi84qwEB4+ibLxcBAruMiC38YIIk3tOoM32kQdqEmLshWfslVaOiumfvD/MzzjEy7O2quqWr/2tPfCXihjnAaqifLhWMUIiIQ+RM28qfEfUEfZjB7+dPCq0z52Tpe1iaF0LVMUJEbzXOj1m8N4JQHVBnig8GRT28E6NBtKhcJsraxciccPsEP+jWd5upMmXStyEp4bI0bk3cKabZppmMK5LxLi0D7Zo43BdsFrdp9WC1Yq9dc0TCuSWQSqw8jrvpezZMZH3BSsP01Vwy+iVFAPrEaSWgDKUbVCygihAZZYsl9K0u0wtn69TTOvkt2f8kKod6ahj4cRWrIxe+fgTIR3aj9Up67/HbOLWQuEGH/WLRoyYa2pqzDu/Ga+Sz7jrtq1ffSZ0J8juc0/UbEze+M6Aaf6SuZo2UQZPOrFJ26yUuccqvWguFBVKvo5qCRXNVRxZKaZg9kSnqtKboylnjUxHM3MSFShHtr5hF+IMFOfG4vviw/WA1rRZdp2BXHfNDbdbVuCbtkotz3pOmPsaB+gEhMUqRVvaOumWJbmHE8c39ONhyaT0YkYRtX1fOR1GcC3QEoHCWyX3nuPRbqLKe82Lf7RyzrKcFuqqvGOZo4ZN79FzvEpbfOTIL7PP/SfsfK8TuVevVhaYhiokEwL8Vz7Zr2hplOgOKSJluf9o6ERca2f5yZfoJCvlHiuU7sQHVsz0mifIPeNlHmR+2QLHaNxWqsQFoOQUq3TDWYNaUrzcwaVu1ga4pl4aGzVaLEauOZVWp56W9291wnI9cjcptJvns8btF6sSjmocmMVP+sw9YlXuq+VuGQYFtjwExxo5ljXqJDUOGnLabPFEwQpljcx9qaTdbKVHZO8e9Exd+XaDQCoV5p1PSY4d8Ny0bh1HG1QIkm5wPvg57vZLzzFNv0P9hQtf6/RDFZqZd/1256gRF3dsspebOUZRiN496IOw29rPUnot99ewTkF7J2Kg5VAKFpUaeRu8ERZ7/4ZpHC8TjPyIoUThdyU8bVvUiVpBhFtsZr+Hu/bDFNlr0zPOzY1LuDS5S7CdgtpCrEDkR/EEfUKoGhQeUDxjpcIHi37vtWrFKgm+VMJbhZCC+xoqbTevvWHj2wOqYHyasshlA8LcP37sosf/MEwjH21U8rn9HHFw48/5T4sYxxmqruzUqVE+mnEBquh+j+QvDbPTz1ZsJUFMviH1L28s6NYeCstCKagR+B1CbAYqgTMFR/FYLdOPxyqVO56w8bSk037sqEL/sAdESwj7tZmVlmDHVies65+qGjolGhK1De3lDqQSYCmZW5y0LfMKVUO6/IGSQHVgJeWvTIrr9YaNPkbIQgkKOQ4ryOdmBKhiX3y8IDZC4IAAY+XlVMfErH/99Wl+hrEaaRVy1ZvkMNx4HNz4Pf+ZEeN8lxShJgSpBivb4M+T9tknNrDNdEjQYnj0gDV85uY3Xgjr7IdVxGJch2EjqCVcA06hBBAedjFy9ziFdzJ0FhTmFBxab0VbbThaHYgal54Wp+WWrUCtdjmuS0/jAue0ryHFDGNW0JYEvFk0hjIjJsrcwJGICVKLKasXEwwQEI7N2ODGQ7JRKem5XyLxCpdL8EcBiVIUOUf47rEMFeVc3LZh25DBM3veNUanm2hUA9a48Yv6s97znx8xzoTNuYL8LxTeg+WyhQ/cnzVqxNUtGTCn7efy7ad2n1w8GzuTOXcETlb+ZoEEA0HlOnQkOkwclXESjxhvt3j8ATTyNDDjDqmAS39G45zhnB6afv7oLvja7XDz0zZvoh2x4sAQk2NssMgiYyt2r6QDWH3IaEOvYW8rYJk6CQSTBIMXUyNuLgk6JQJQIAHz2utj+z2cPXu8fc82uLL28gosF/aM+3rtc/04DQ2Re577dUwtTVH4q4gY57vhGAXU6Eup+9d61fLnntgxcXjZjgy7JVvMz0f3mJfOznhvwJK7u4QDhZDLVsgVq1VCPCX2vCoM+LwTRWnXHUfyRnpj04zSOm6c2RrXn9c/SX3/MdtRJhTzCq8ldIMq0bMnYJZCmOEGfhcBlygVQZ/jvINFrNIrRua2QtYGP5/YQM1yP11EoD6ie3DqgCes4dPsWbtEs7cl78KO3Qfmhix4rt+QQP0wqYd1/54rtT9vWfEWZqNfUcSId3/16qXy0pGByqEyt4lBvgkD+h8cO7Z+4ybhpI29fe6R3IQl64f8bf7v75nZwYeC3FK0RQ5i1GrYggIfhP2aNwsBmiMnwrSZgdA4bTikSQ7tnIPu1ID8d4L/XdE9152HHDHkAOGIMqHw2hNYAupijgGiizVISfeQh+ig0ElYjFg0BYyIGr5BtQQansR9ukYScs9tqR+/lb96EalqIeUk5f/tHmtkeOqrL03p4Pd36f9M6Ki/XP1Lp+ZuMHp+ZRHjfNd1l6sK8icGGL+QSEcFtY965vk9Y8fS7IM/gP2cFUP2KzvWI7ROeeW5JXd1nWdQzJG2DVd7Rfurl/NT6RXHvlJHBRtVjUC0C1M8p7aS2woy9zRJNQwI/aDb+em8wQD/38QJa1IdNN1wxooTLSsCxREr5Axhp8er2IDTY+YFVAG2HmZ3bMlXKr0w3Ca3O0/hPUnmGdIxaPOAF/Imjq6lszX3kJANWc6c3775aFhI7KuvjOsUPEzlOSVQiyTtBi/eP+Vuv8qIcXwSzs3N9O6dhnp7jVApIh6675svPy5LWGHPPiBQuZZc4CDn0tccnjo2+c/9MaqYpPZc6CPFgjtS0iaajB+5PgU6e7HZZD/BZlkw8dheOEYSfo3MB+SRSQw6Bjf4KyBTogdlJAqb9Xi/OjTYYghFsChwChNDYcgu9MKCAs9PLUQ7r3iU/TwtOxj0CRpOQ16xOkm42mO2QTqrs8/Svg/uHPXl2fQEO6YKIEJKmS+z7ZkZJ8ePWfXYwxN8NKNV3uP9NbWVv+pYcQborzdiGr5AdXWVeXmn0tPG+OqG+agm3XV73FuvHYuYf2nXN3aEVMAy6GU8euDiutXHJ41MH9Bvee8elG8o4kDXXUDHl8ITF/lYHU7dApfNEbdpiBOvwlNYijeOJJn3GkzrZZAsQRmytLmnOZoOHU0CosJFuPATOSbdDqT52awwl4DgI0ONJzvCdUrxoYp285TuAhvbLXDtc384OmJQbdJy+2HqaMftpXRwnq7L2m9Kil332YdT77pzpE49TqOYGeRTxxp05cddJP4pk0qrF/3VR4zz/dbXXyorLdi7e7ROMVohmerjs6xPnz0ffXx22TJUJnb8S4CslFrtptO1e7adXhq+ZfhnqwY8FXHfHaGdfef7KsGeLZD8zzKpO9w1DuRseogbVo0E8q1qxVoN6F5VmladrlGnKhSpclmy3DtF4eXwi+ao7InaBvA9QHxq0YwUnKLVwp+eRWeJwj1C6b7IV4klTGgn/dL7uq964fHMz97hfHdh53pRaiWXTUN14WmE/mdjFu384kNgW+MDtGMNipE6RcnJEz/qgPVriBLX9/AvEjHOt3z1al1VVfmxrNlBfmNVsmEyyfjOHSOfeXr918NOxUVXfrvrCrQAYR5JA/Zpe/a3NARZ50/bP+iDbW+8uK7v71fe0yOySwDA+lA/JWMe+DuDOlwjn6+Qhsuli5Vy0RmpVEcpFEtkXsvknsvZhag8l0MZBjcMTI9VT+EeqfQK10hD9YpQf03EbYFMaRiHbvpT/8ODPy5dMNOeEW/P2iP4VhVWoezPz7m8b5cpLmbXhFFxr/ef1qsbDj9DZW1nBOouFRf/q0wq/5pzTMt3zZmz5lx5yAO/nRDkO0IlH6mSz+oYvPihPhvf/yuqkUvkAPfuFuljvt/nisTFK8i2H9tduTOjIDn6UMT0LeMHp33xf6sHvhwz4Kmofo9FPkJv5d2R9/524d13LbrzrkV39Ajr2jn8tk7h3Tov6Nkt8u6ei++7e+lDfRY/cv/qV55JGNg//dN3to0adHDupNzYhRVb1tbTJXQam1CL/WyJeEUBVz5Ql7rONn/ekU8/Su3XN6RLZ3p+h8i9wVsueKhX/aULv4bU7S1PXf9Sc8y1v2V9PSeLsyeOT/bRjlLLvtQoB/v5TOzZY/EzT6V+8tGeaZNPRi+3csg6esB+BkJuIdQ+cUrHBJa986kj9qP77Ad22nduvrop/XLqmprE1TVxcRdiVl6IXn4+enl1bNSF1bE1axOurk+xb91k37VNHIZzDtPpIkpg56DIEiWw8kxETN3efWSrjy4I3Tp8cOxrA+b26T25QzAL6GiZJ+9tcZ9eV9D3/wpy/LccKE0P/BePmKbf48oVEoDghsd1bz9YJx8s8xqhlGFnHd6l84p7em164YWdAweeHDWyJDLs3OroS5mp9n27wAiiA7TjiwTisKxIyAKLHbhDbpdDcHEMpo2yYkDDdhYRAIjE2cmDAlC9LeMCOI/wmVmjvtz98bsb33xl1WO/D+neeYq/brTWe4TKY7SPYnKXgPM26+UL538xPeU/Hg038gz/LhHj+rvW19edr67Mzwe9MV2vniyXjZfKRktlI9XqcUFBk+/oNu9/H1z07FMLX3wu6q03Vn/414whX24ZNWLb+DHbJ4/fO3PqoZDZ386dydg/Z8aemVP5xw2jv0oeMmjtFx+vfv+tFa+/GP70Y7MfunfmPd2nd+8wKdgwxqj8Su01UuNFz0DI7UHnzSZx8MF85t9iRrk2hv4dI8b1t2Tuqa29dK4i8g8PTet5+7hgvxFa+WiNdJxWNkGvGKH0GqWWUL4Zb1Czdkz11c8IMM4J9p/mq5/uZ5jh7zM9QD/ZXz3eVzbG4DVa6zFR7z1O5TFS4U7T4UiDfGIn44w7Oxcfz75YcVbsTv5Fjsc3MpH8wH3+3SPm2l/96pWrly+jMqkpLak6c7oi+9jie+8M63nb/O6dQ27vGNK1AwJsJqfQTsGCDtQlKKxHh8i7uyy7v8e5M6dqSotrz5XzWJ5BMBP+TWeRHw6p/7yI+Qe/Yv/xD/9vxPzHh8BNfgD/jZib/MD+4+/+34j5jw+Bm/wA/hsxN/mB/cff/f8BMvfU9Ook4JAAAAAASUVORK5CYII="/>
  <p:tag name="MMPROD_UIDATA" val="&lt;database version=&quot;11.0&quot;&gt;&lt;object type=&quot;1&quot; unique_id=&quot;10001&quot;&gt;&lt;property id=&quot;20141&quot; value=&quot;ĐỊA LÍ: MỘT SỐ DÂN TỘC Ở TÂY NGUYÊN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Pham Duyen\Desktop\&quot;/&gt;&lt;property id=&quot;20224&quot; value=&quot;C:\Users\Pham Duyen\Desktop&quot;/&gt;&lt;property id=&quot;20226&quot; value=&quot;C:\Users\Pham Duyen\Desktop\BAI THI DIA\BAIDUTHI.pptx&quot;/&gt;&lt;property id=&quot;20250&quot; value=&quot;0&quot;/&gt;&lt;property id=&quot;20251&quot; value=&quot;0&quot;/&gt;&lt;property id=&quot;20259&quot; value=&quot;0&quot;/&gt;&lt;property id=&quot;20263&quot; value=&quot;1&quot;/&gt;&lt;property id=&quot;20264&quot; value=&quot;1&quot;/&gt;&lt;property id=&quot;20501&quot; value=&quot;C:\Users\Pham Duyen\Documents\My Adobe Presentations\&quot;/&gt;&lt;property id=&quot;20519&quot; value=&quot;0&quot;/&gt;&lt;property id=&quot;20600&quot; value=&quot;0&quot;/&gt;&lt;property id=&quot;20700&quot; value=&quot;0&quot;/&gt;&lt;object type=&quot;8&quot; unique_id=&quot;10002&quot;&gt;&lt;/object&gt;&lt;object type=&quot;10&quot; unique_id=&quot;10003&quot;&gt;&lt;object type=&quot;11&quot; unique_id=&quot;1000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043&quot;&gt;&lt;/object&gt;&lt;object type=&quot;13&quot; unique_id=&quot;10625&quot;&gt;&lt;/object&gt;&lt;/object&gt;&lt;object type=&quot;4&quot; unique_id=&quot;10008&quot;&gt;&lt;object type=&quot;5&quot; unique_id=&quot;10906&quot;&gt;&lt;property id=&quot;20000&quot; value=&quot;0&quot;/&gt;&lt;property id=&quot;20149&quot; value=&quot;Phạm Thị Duyên&quot;/&gt;&lt;property id=&quot;20150&quot; value=&quot;giáo viên&quot;/&gt;&lt;property id=&quot;20151&quot; value=&quot;IMG20161109081342.jpg&quot;/&gt;&lt;property id=&quot;20153&quot; value=&quot;duyenpham.daklak@gmail.com&quot;/&gt;&lt;property id=&quot;20159&quot; value=&quot;lg.png&quot;/&gt;&lt;/object&gt;&lt;/object&gt;&lt;object type=&quot;2&quot; unique_id=&quot;10009&quot;&gt;&lt;object type=&quot;3&quot; unique_id=&quot;10014&quot;&gt;&lt;property id=&quot;20148&quot; value=&quot;5&quot;/&gt;&lt;property id=&quot;20300&quot; value=&quot;Slide 1&quot;/&gt;&lt;property id=&quot;20301&quot; value=&quot;TRANG BÌA&quot;/&gt;&lt;property id=&quot;20303&quot; value=&quot;-1&quot;/&gt;&lt;property id=&quot;20307&quot; value=&quot;337&quot;/&gt;&lt;property id=&quot;20309&quot; value=&quot;-1&quot;/&gt;&lt;/object&gt;&lt;object type=&quot;3&quot; unique_id=&quot;10015&quot;&gt;&lt;property id=&quot;20148&quot; value=&quot;5&quot;/&gt;&lt;property id=&quot;20300&quot; value=&quot;Slide 5&quot;/&gt;&lt;property id=&quot;20303&quot; value=&quot;-1&quot;/&gt;&lt;property id=&quot;20307&quot; value=&quot;280&quot;/&gt;&lt;property id=&quot;20309&quot; value=&quot;-1&quot;/&gt;&lt;property id=&quot;20314&quot; value=&quot;0&quot;/&gt;&lt;property id=&quot;20315&quot; value=&quot;0&quot;/&gt;&lt;property id=&quot;20316&quot; value=&quot;221921&quot;/&gt;&lt;property id=&quot;20318&quot; value=&quot;320,240&quot;/&gt;&lt;/object&gt;&lt;object type=&quot;3&quot; unique_id=&quot;10016&quot;&gt;&lt;property id=&quot;20148&quot; value=&quot;5&quot;/&gt;&lt;property id=&quot;20300&quot; value=&quot;Slide 6&quot;/&gt;&lt;property id=&quot;20301&quot; value=&quot;1.Tây Nguyên là nơi có nhiều dân tọc cùng chung sống&quot;/&gt;&lt;property id=&quot;20303&quot; value=&quot;-1&quot;/&gt;&lt;property id=&quot;20307&quot; value=&quot;285&quot;/&gt;&lt;property id=&quot;20309&quot; value=&quot;-1&quot;/&gt;&lt;/object&gt;&lt;object type=&quot;3&quot; unique_id=&quot;10018&quot;&gt;&lt;property id=&quot;20148&quot; value=&quot;5&quot;/&gt;&lt;property id=&quot;20300&quot; value=&quot;Slide 7&quot;/&gt;&lt;property id=&quot;20301&quot; value=&quot;1.Tây Nguyên là nơi có nhiều dân tọc cùng chung sống&quot;/&gt;&lt;property id=&quot;20303&quot; value=&quot;-1&quot;/&gt;&lt;property id=&quot;20307&quot; value=&quot;324&quot;/&gt;&lt;property id=&quot;20309&quot; value=&quot;-1&quot;/&gt;&lt;/object&gt;&lt;object type=&quot;3&quot; unique_id=&quot;10019&quot;&gt;&lt;property id=&quot;20148&quot; value=&quot;5&quot;/&gt;&lt;property id=&quot;20300&quot; value=&quot;Slide 8&quot;/&gt;&lt;property id=&quot;20301&quot; value=&quot;1.Tây Nguyên là nơi có nhiều dân tọc cùng chung sống&quot;/&gt;&lt;property id=&quot;20303&quot; value=&quot;-1&quot;/&gt;&lt;property id=&quot;20307&quot; value=&quot;287&quot;/&gt;&lt;property id=&quot;20309&quot; value=&quot;-1&quot;/&gt;&lt;/object&gt;&lt;object type=&quot;3&quot; unique_id=&quot;10021&quot;&gt;&lt;property id=&quot;20148&quot; value=&quot;5&quot;/&gt;&lt;property id=&quot;20300&quot; value=&quot;Slide 9&quot;/&gt;&lt;property id=&quot;20301&quot; value=&quot;1.Tây Nguyên là nơi có nhiều dân tọc cùng chung sống&quot;/&gt;&lt;property id=&quot;20303&quot; value=&quot;-1&quot;/&gt;&lt;property id=&quot;20307&quot; value=&quot;309&quot;/&gt;&lt;property id=&quot;20309&quot; value=&quot;-1&quot;/&gt;&lt;/object&gt;&lt;object type=&quot;3&quot; unique_id=&quot;10022&quot;&gt;&lt;property id=&quot;20148&quot; value=&quot;5&quot;/&gt;&lt;property id=&quot;20300&quot; value=&quot;Slide 13&quot;/&gt;&lt;property id=&quot;20301&quot; value=&quot;2. Nhà rông ở Tây Nguyên&quot;/&gt;&lt;property id=&quot;20303&quot; value=&quot;-1&quot;/&gt;&lt;property id=&quot;20307&quot; value=&quot;276&quot;/&gt;&lt;property id=&quot;20309&quot; value=&quot;-1&quot;/&gt;&lt;/object&gt;&lt;object type=&quot;3&quot; unique_id=&quot;10024&quot;&gt;&lt;property id=&quot;20148&quot; value=&quot;5&quot;/&gt;&lt;property id=&quot;20300&quot; value=&quot;Slide 14&quot;/&gt;&lt;property id=&quot;20301&quot; value=&quot;Đặc điểm của nhà rông&quot;/&gt;&lt;property id=&quot;20303&quot; value=&quot;-1&quot;/&gt;&lt;property id=&quot;20307&quot; value=&quot;327&quot;/&gt;&lt;property id=&quot;20309&quot; value=&quot;-1&quot;/&gt;&lt;/object&gt;&lt;object type=&quot;3&quot; unique_id=&quot;10025&quot;&gt;&lt;property id=&quot;20148&quot; value=&quot;5&quot;/&gt;&lt;property id=&quot;20300&quot; value=&quot;Slide 15&quot;/&gt;&lt;property id=&quot;20301&quot; value=&quot;chức năng của nhà rông&quot;/&gt;&lt;property id=&quot;20303&quot; value=&quot;-1&quot;/&gt;&lt;property id=&quot;20307&quot; value=&quot;328&quot;/&gt;&lt;property id=&quot;20309&quot; value=&quot;-1&quot;/&gt;&lt;/object&gt;&lt;object type=&quot;3&quot; unique_id=&quot;10032&quot;&gt;&lt;property id=&quot;20148&quot; value=&quot;5&quot;/&gt;&lt;property id=&quot;20300&quot; value=&quot;Slide 18&quot;/&gt;&lt;property id=&quot;20301&quot; value=&quot;3. Trang phục và lễ hội&quot;/&gt;&lt;property id=&quot;20303&quot; value=&quot;-1&quot;/&gt;&lt;property id=&quot;20307&quot; value=&quot;315&quot;/&gt;&lt;property id=&quot;20309&quot; value=&quot;-1&quot;/&gt;&lt;/object&gt;&lt;object type=&quot;3&quot; unique_id=&quot;10039&quot;&gt;&lt;property id=&quot;20148&quot; value=&quot;5&quot;/&gt;&lt;property id=&quot;20300&quot; value=&quot;Slide 24&quot;/&gt;&lt;property id=&quot;20301&quot; value=&quot;BÀI HỌC&quot;/&gt;&lt;property id=&quot;20303&quot; value=&quot;-1&quot;/&gt;&lt;property id=&quot;20307&quot; value=&quot;306&quot;/&gt;&lt;property id=&quot;20309&quot; value=&quot;-1&quot;/&gt;&lt;/object&gt;&lt;object type=&quot;3&quot; unique_id=&quot;11195&quot;&gt;&lt;property id=&quot;20148&quot; value=&quot;5&quot;/&gt;&lt;property id=&quot;20300&quot; value=&quot;Slide 3&quot;/&gt;&lt;property id=&quot;20301&quot; value=&quot;MỤC TIÊU BÀI HỌC&quot;/&gt;&lt;property id=&quot;20303&quot; value=&quot;Phạm Thị Duyên&quot;/&gt;&lt;property id=&quot;20307&quot; value=&quot;349&quot;/&gt;&lt;property id=&quot;20309&quot; value=&quot;10906&quot;/&gt;&lt;/object&gt;&lt;object type=&quot;3&quot; unique_id=&quot;11596&quot;&gt;&lt;property id=&quot;20148&quot; value=&quot;5&quot;/&gt;&lt;property id=&quot;20300&quot; value=&quot;Slide 4 - &amp;quot;     Địa lí MỘT SỐ DÂN TỘC Ở TÂY NGUYÊN 1. Tây Nguyên là nơi có nhiều dân tộc chung sống:&amp;quot;&quot;/&gt;&lt;property id=&quot;20301&quot; value=&quot;1. Tây Nguyên là nơi có nhiều dân tộc cùng chung sống&quot;/&gt;&lt;property id=&quot;20303&quot; value=&quot;Phạm Thị Duyên&quot;/&gt;&lt;property id=&quot;20307&quot; value=&quot;350&quot;/&gt;&lt;property id=&quot;20309&quot; value=&quot;10906&quot;/&gt;&lt;/object&gt;&lt;object type=&quot;3&quot; unique_id=&quot;12044&quot;&gt;&lt;property id=&quot;20148&quot; value=&quot;5&quot;/&gt;&lt;property id=&quot;20300&quot; value=&quot;Slide 10&quot;/&gt;&lt;property id=&quot;20301&quot; value=&quot;BÀI TẬP&quot;/&gt;&lt;property id=&quot;20303&quot; value=&quot;Phạm Thị Duyên&quot;/&gt;&lt;property id=&quot;20307&quot; value=&quot;351&quot;/&gt;&lt;property id=&quot;20309&quot; value=&quot;10906&quot;/&gt;&lt;/object&gt;&lt;object type=&quot;3&quot; unique_id=&quot;12237&quot;&gt;&lt;property id=&quot;20148&quot; value=&quot;5&quot;/&gt;&lt;property id=&quot;20300&quot; value=&quot;Slide 2&quot;/&gt;&lt;property id=&quot;20301&quot; value=&quot;GIỚI THIỆU BÀI&quot;/&gt;&lt;property id=&quot;20303&quot; value=&quot;Phạm Thị Duyên&quot;/&gt;&lt;property id=&quot;20307&quot; value=&quot;352&quot;/&gt;&lt;property id=&quot;20309&quot; value=&quot;10906&quot;/&gt;&lt;/object&gt;&lt;object type=&quot;3&quot; unique_id=&quot;12464&quot;&gt;&lt;property id=&quot;20148&quot; value=&quot;5&quot;/&gt;&lt;property id=&quot;20300&quot; value=&quot;Slide 11 - &amp;quot;Các dân tộc sống lâu đời ở Tây Nguyên là:&amp;quot;&quot;/&gt;&lt;property id=&quot;20301&quot; value=&quot;BÀI TẬP&quot;/&gt;&lt;property id=&quot;20303&quot; value=&quot;Phạm Thị Duyên&quot;/&gt;&lt;property id=&quot;20307&quot; value=&quot;354&quot;/&gt;&lt;property id=&quot;20309&quot; value=&quot;10906&quot;/&gt;&lt;/object&gt;&lt;object type=&quot;3&quot; unique_id=&quot;12465&quot;&gt;&lt;property id=&quot;20148&quot; value=&quot;5&quot;/&gt;&lt;property id=&quot;20300&quot; value=&quot;Slide 12 - &amp;quot;Quiz&amp;quot;&quot;/&gt;&lt;property id=&quot;20301&quot; value=&quot;ĐIỂM&quot;/&gt;&lt;property id=&quot;20303&quot; value=&quot;Phạm Thị Duyên&quot;/&gt;&lt;property id=&quot;20307&quot; value=&quot;355&quot;/&gt;&lt;property id=&quot;20309&quot; value=&quot;10906&quot;/&gt;&lt;/object&gt;&lt;object type=&quot;3&quot; unique_id=&quot;13981&quot;&gt;&lt;property id=&quot;20148&quot; value=&quot;5&quot;/&gt;&lt;property id=&quot;20300&quot; value=&quot;Slide 16&quot;/&gt;&lt;property id=&quot;20301&quot; value=&quot;3. Trang phục và lễ hội&quot;/&gt;&lt;property id=&quot;20303&quot; value=&quot;Phạm Thị Duyên&quot;/&gt;&lt;property id=&quot;20307&quot; value=&quot;357&quot;/&gt;&lt;property id=&quot;20309&quot; value=&quot;10906&quot;/&gt;&lt;/object&gt;&lt;object type=&quot;3&quot; unique_id=&quot;13982&quot;&gt;&lt;property id=&quot;20148&quot; value=&quot;5&quot;/&gt;&lt;property id=&quot;20300&quot; value=&quot;Slide 17&quot;/&gt;&lt;property id=&quot;20301&quot; value=&quot;3. Trang phục và lễ hội&quot;/&gt;&lt;property id=&quot;20303&quot; value=&quot;Phạm Thị Duyên&quot;/&gt;&lt;property id=&quot;20307&quot; value=&quot;358&quot;/&gt;&lt;property id=&quot;20309&quot; value=&quot;10906&quot;/&gt;&lt;/object&gt;&lt;object type=&quot;3&quot; unique_id=&quot;14116&quot;&gt;&lt;property id=&quot;20148&quot; value=&quot;5&quot;/&gt;&lt;property id=&quot;20300&quot; value=&quot;Slide 19 - &amp;quot;* Hoạt động trong lễ hội&amp;quot;&quot;/&gt;&lt;property id=&quot;20301&quot; value=&quot;3. Trang phục và lễ hội&quot;/&gt;&lt;property id=&quot;20303&quot; value=&quot;Phạm Thị Duyên&quot;/&gt;&lt;property id=&quot;20307&quot; value=&quot;359&quot;/&gt;&lt;property id=&quot;20309&quot; value=&quot;10906&quot;/&gt;&lt;/object&gt;&lt;object type=&quot;3&quot; unique_id=&quot;14117&quot;&gt;&lt;property id=&quot;20148&quot; value=&quot;5&quot;/&gt;&lt;property id=&quot;20300&quot; value=&quot;Slide 20 - &amp;quot;* Nhạc cụ dân tộc:&amp;quot;&quot;/&gt;&lt;property id=&quot;20301&quot; value=&quot;3. Trang phục và lễ hội&quot;/&gt;&lt;property id=&quot;20303&quot; value=&quot;Phạm Thị Duyên&quot;/&gt;&lt;property id=&quot;20307&quot; value=&quot;360&quot;/&gt;&lt;property id=&quot;20309&quot; value=&quot;10906&quot;/&gt;&lt;/object&gt;&lt;object type=&quot;3&quot; unique_id=&quot;14303&quot;&gt;&lt;property id=&quot;20148&quot; value=&quot;5&quot;/&gt;&lt;property id=&quot;20300&quot; value=&quot;Slide 21 - &amp;quot;BÀI TẬP CỦNG CỐ:&amp;quot;&quot;/&gt;&lt;property id=&quot;20301&quot; value=&quot;BÀI TẬP&quot;/&gt;&lt;property id=&quot;20303&quot; value=&quot;Phạm Thị Duyên&quot;/&gt;&lt;property id=&quot;20307&quot; value=&quot;361&quot;/&gt;&lt;property id=&quot;20309&quot; value=&quot;10906&quot;/&gt;&lt;/object&gt;&lt;object type=&quot;3&quot; unique_id=&quot;14304&quot;&gt;&lt;property id=&quot;20148&quot; value=&quot;5&quot;/&gt;&lt;property id=&quot;20300&quot; value=&quot;Slide 22 - &amp;quot;Trang phục của nam, nữ dân tộc tây nguyên như thế nào?&amp;quot;&quot;/&gt;&lt;property id=&quot;20303&quot; value=&quot;Phạm Thị Duyên&quot;/&gt;&lt;property id=&quot;20307&quot; value=&quot;362&quot;/&gt;&lt;property id=&quot;20309&quot; value=&quot;10906&quot;/&gt;&lt;/object&gt;&lt;object type=&quot;3&quot; unique_id=&quot;14305&quot;&gt;&lt;property id=&quot;20148&quot; value=&quot;5&quot;/&gt;&lt;property id=&quot;20300&quot; value=&quot;Slide 23 - &amp;quot;Quiz&amp;quot;&quot;/&gt;&lt;property id=&quot;20303&quot; value=&quot;Phạm Thị Duyên&quot;/&gt;&lt;property id=&quot;20307&quot; value=&quot;363&quot;/&gt;&lt;property id=&quot;20309&quot; value=&quot;10906&quot;/&gt;&lt;/object&gt;&lt;object type=&quot;3&quot; unique_id=&quot;14595&quot;&gt;&lt;property id=&quot;20148&quot; value=&quot;5&quot;/&gt;&lt;property id=&quot;20300&quot; value=&quot;Slide 26 - &amp;quot;Nguồn tài liệu:&amp;quot;&quot;/&gt;&lt;property id=&quot;20303&quot; value=&quot;Phạm Thị Duyên&quot;/&gt;&lt;property id=&quot;20307&quot; value=&quot;364&quot;/&gt;&lt;property id=&quot;20309&quot; value=&quot;10906&quot;/&gt;&lt;/object&gt;&lt;object type=&quot;3&quot; unique_id=&quot;14695&quot;&gt;&lt;property id=&quot;20148&quot; value=&quot;5&quot;/&gt;&lt;property id=&quot;20300&quot; value=&quot;Slide 25&quot;/&gt;&lt;property id=&quot;20303&quot; value=&quot;Phạm Thị Duyên&quot;/&gt;&lt;property id=&quot;20307&quot; value=&quot;365&quot;/&gt;&lt;property id=&quot;20309&quot; value=&quot;10906&quot;/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MzOTk2NiIvPg0KCQk8dWljb2xvciBuYW1lPSJnbG93IiB2YWx1ZT0iMHhGRjAwRkYiLz4NCgkJPHVpY29sb3IgbmFtZT0idGV4dCIgdmFsdWU9IjB4MDAwMDAwIi8+DQoJCTx1aWNvbG9yIG5hbWU9ImxpZ2h0IiB2YWx1ZT0iMHhBNTczMTIiLz4NCgkJPHVpY29sb3IgbmFtZT0ic2hhZG93IiB2YWx1ZT0iMHgwMDAwMDAiLz4NCgkJPHVpY29sb3IgbmFtZT0iYmFja2dyb3VuZCIgdmFsdWU9IjB4OTkzMzY2Ii8+DQoJCTx1aWNvbG9yIG5hbWU9Im5vdGVzVGV4dEJhY2tncm91bmQiIHZhbHVlPSIweEZGRkZG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+DQoJCTx1aXJlcGxhY2UgbmFtZT0iYmdpbWFnZSIgdmFsdWU9ImhpbmgtbmVuLXBvd2VycG9pbnQtOS5qcGciLz4NCgkJPHVpcmVwbGFjZSBuYW1lPSJpbml0aWFsdGFiIiB2YWx1ZT0ib3V0bGlu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CTx1aXRleHQgbmFtZT0iQ09VUlNFX1NUQVRVUyIgdmFsdWU9Ik1vZHVsc3RhdHVzIi8+DQoJCTx1aXRleHQgbmFtZT0iUEFTU0VEX1NUUklORyIgdmFsdWU9IkVyZm9sZ3JlaWNoIi8+DQoJCTx1aXRleHQgbmFtZT0iRkFJTEVEX1NUUklORyIgdmFsdWU9IkZlaGxnZXNjaGxhZ2VuIi8+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+DQoJCTx1aXRleHQgbmFtZT0iQ09MTEFCX0xPQ0FMX1BMQVlCQUNLX01TRyIgdmFsdWU9IkluaGFsdCB3aXJkIGxva2FsIGdlc3BpZWx0LiBadXNhbW1lbmFyYmVpdCBmdW5rdGlvbmllcnQgaW4gZGllc2VtIE1vZHVzIG5pY2h0LiIvPg0KCQk8dWl0ZXh0IG5hbWU9IkNPTExBQl9MT0NBTF9QTEFZQkFDS19USVRMRSIgdmFsdWU9Ikxva2FsZSBXaWVkZXJnYWJlIi8+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CTx1aXRleHQgbmFtZT0iQ09VUlNFX1NUQVRVUyIgdmFsdWU9IlN0YXR1dCBkdSBtb2R1bGUiLz4NCgkJPHVpdGV4dCBuYW1lPSJQQVNTRURfU1RSSU5HIiB2YWx1ZT0iUsOpdXNzaSIvPg0KCQk8dWl0ZXh0IG5hbWU9IkZBSUxFRF9TVFJJTkciIHZhbHVlPSJFY2hvdcOpIi8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Qk8dWl0ZXh0IG5hbWU9IkNPVVJTRV9TVEFUVVMiIHZhbHVlPSLjg6Ljgrjjg6Xjg7zjg6vjgrnjg4bjg7zjgr/jgrkiLz4NCgkJPHVpdGV4dCBuYW1lPSJQQVNTRURfU1RSSU5HIiB2YWx1ZT0i5ZCI5qC8Ii8+DQoJCTx1aXRleHQgbmFtZT0iRkFJTEVEX1NUUklORyIgdmFsdWU9IuS4jeWQiOagvCIvPg0KCQk8dWl0ZXh0IG5hbWU9IkFUVEFDSE1FTlRfUFJFVklFV19XQVJOSU5HTVNHX1RJVExFU1RSSU5HIiB2YWx1ZT0i5re75LuY44OV44Kh44Kk44Or6K2m5ZGKIi8+DQoJCTx1aXRleHQgbmFtZT0iQVRUQUNITUVOVF9QUkVWSUVXX1dBUk5JTkdNU0ciIHZhbHVlPSLmt7vku5jjg5XjgqHjgqTjg6vjga/jg5fjg6zjg5Pjg6Xjg7zjg6Ljg7zjg4njgafjga/plovjgY3jgb7jgZvjgpPjgILjg5Hjg5bjg6rjg4Pjgrfjg6XjgpLkvb/nlKjjgZfjgabntZDmnpzjgpLooajnpLrjgZfjgabjgY/jgaDjgZXjgYTjgIIiLz4NCgkJPHVpdGV4dCBuYW1lPSJDT0xMQUJfTE9DQUxfUExBWUJBQ0tfTVNHIiB2YWx1ZT0i44Kz44Oz44OG44Oz44OE44Gv44Ot44O844Kr44Or44Gn5YaN55Sf44GV44KM44Gm44GE44G+44GZ44CC44GT44Gu44Oi44O844OJ44Gn44Gv5YWx5ZCM5L2c5qWt44Gn44GN44G+44Gb44KT44CCIi8+DQoJCTx1aXRleHQgbmFtZT0iQ09MTEFCX0xPQ0FMX1BMQVlCQUNLX1RJVExFIiB2YWx1ZT0i44Ot44O844Kr44Or5YaN55SfIi8+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Qk8dWl0ZXh0IG5hbWU9IkNPVVJTRV9TVEFUVVMiIHZhbHVlPSLrqqjrk4gg7IOB7YOcIi8+DQoJCTx1aXRleHQgbmFtZT0iUEFTU0VEX1NUUklORyIgdmFsdWU9Iu2VqeqyqSIvPg0KCQk8dWl0ZXh0IG5hbWU9IkZBSUxFRF9TVFJJTkciIHZhbHVlPSLrtojtlanqsqkiLz4NCgkJPHVpdGV4dCBuYW1lPSJBVFRBQ0hNRU5UX1BSRVZJRVdfV0FSTklOR01TR19USVRMRVNUUklORyIgdmFsdWU9IuyyqOu2gCDtjIzsnbwg6rK96rOgIi8+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+DQoJCTx1aXRleHQgbmFtZT0iQ09MTEFCX0xPQ0FMX1BMQVlCQUNLX1RJVExFIiB2YWx1ZT0i66Gc7LusIOyerOyDnSIvPg0KCQk8dWl0ZXh0IG5hbWU9IkNPTExBQl9MT0NBTF9QTEFZQkFDS0JUTiIgdmFsdWU9Iu2Zleydu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DT1VSU0VfU1RBVFVTIiB2YWx1ZT0iRXN0YWRvIGRlIG1vZHVsbyIvPg0KCQk8dWl0ZXh0IG5hbWU9IlBBU1NFRF9TVFJJTkciIHZhbHVlPSJBcHJvYmFkbyIvPg0KCQk8dWl0ZXh0IG5hbWU9IkZBSUxFRF9TVFJJTkciIHZhbHVlPSJTdXNwZW5zbyIv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Qk8dWl0ZXh0IG5hbWU9IkNPVVJTRV9TVEFUVVMiIHZhbHVlPSJTdGF0dXMgZG8gbcOzZHVsbyIvPg0KCQk8dWl0ZXh0IG5hbWU9IlBBU1NFRF9TVFJJTkciIHZhbHVlPSJBcHJvdmFkbyIvPg0KCQk8dWl0ZXh0IG5hbWU9IkZBSUxFRF9TVFJJTkciIHZhbHVlPSJSZXByb3ZhZG8iLz4NCgkJPHVpdGV4dCBuYW1lPSJBVFRBQ0hNRU5UX1BSRVZJRVdfV0FSTklOR01TR19USVRMRVNUUklORyIgdmFsdWU9IkF2aXNvIGRlIGFuZXhvIi8+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CTx1aXRleHQgbmFtZT0iQ09VUlNFX1NUQVRVUyIgdmFsdWU9Ik1vZHVsZSBTdGF0dXMiLz4NCgkJPHVpdGV4dCBuYW1lPSJQQVNTRURfU1RSSU5HIiB2YWx1ZT0iUGFzc2VkIi8+DQoJCTx1aXRleHQgbmFtZT0iRkFJTEVEX1NUUklORyIgdmFsdWU9IkZhaWxlZ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PC9sYW5ndWFnZT4NCgk8bGFuZ3VhZ2UgaWQ9ImF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+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+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+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+DQoJCTx1aXRleHQgbmFtZT0iRUxBUFNFRCIgdmFsdWU9IiVtINiv2YLYp9im2YIlcyDYq9mI2KfZhiDZhdiq2KjZgtmK2KkiLz4NCgkJPHVpdGV4dCBuYW1lPSJOT1RGT1VORCIgdmFsdWU9ItmE2YUg2YrZj9i52KvYsSDYudmE2Ykg2LTZitihIi8+DQoJCTx1aXRleHQgbmFtZT0iQVRUQUNITUVOVFMiIHZhbHVlPSLYp9mE2YXYsdmB2YLYp9iqIi8+DQoJCTwhLS0gc3Vic3RpdHV0aW9uOiAlcCA9PSBjdXJyZW50IHNwZWFrZXIncyB0aXRsZSAtLT4NCgkJPHVpdGV4dCBuYW1lPSJCSU9XSU5fVElUTEUiIHZhbHVlPSLYp9mE2LPZitix2Kkg2KfZhNiw2KfYqtmK2Kk6ICVwIi8+DQoJCTx1aXRleHQgbmFtZT0iQklPQlROX1RJVExFIiB2YWx1ZT0i2KfZhNiz2YrYsdipINin2YTYsNin2KrZitipIi8+DQoJCTx1aXRleHQgbmFtZT0iRElWSURFUkJUTl9USVRMRSIgdmFsdWU9InwiLz4NCgkJPHVpdGV4dCBuYW1lPSJDT05UQUNUQlROX1RJVExFIiB2YWx1ZT0i2KfYqti12KfZhCIvPg0KCQk8dWl0ZXh0IG5hbWU9IlRBQl9RVUlaIiB2YWx1ZT0i2YXYs9in2KjZgtipIi8+DQoJCTx1aXRleHQgbmFtZT0iVEFCX09VVExJTkUiIHZhbHVlPSLZhdiu2LfYtyIvPg0KCQk8dWl0ZXh0IG5hbWU9IlRBQl9USFVNQiIgdmFsdWU9ItmF2LXYutmR2LHYqSIvPg0KCQk8dWl0ZXh0IG5hbWU9IlRBQl9OT1RFUyIgdmFsdWU9ItmF2YTYp9it2LjYp9iqIi8+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+DQoJCTx1aXRleHQgbmFtZT0iVEhVTUJfSU5GTyIgdmFsdWU9Iti52YbZiNin2YYv2YXYr9ipINin2YTYtNix2YrYrdipIi8+DQoJCTx1aXRleHQgbmFtZT0iQVRUQUNITkFNRV9IRUFESU5HIiB2YWx1ZT0i2KfYs9mFINin2YTZhdmE2YEiLz4NCgkJPHVpdGV4dCBuYW1lPSJBVFRBQ0hTSVpFX0hFQURJTkciIHZhbHVlPSLYp9mE2K3YrNmFIi8+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+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+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+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+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+DQoJCTx1aXRleHQgbmFtZT0iSU5GT1JNQVRJT05fSDI2NF9GTEFTSFBMQVlFUiIgdmFsdWU9ItmG2LPYrtipIEZsYXNoIFBsYXllciAg2KfZhNmF2KvYqNiq2Kkg2K3Yp9mE2YrYp9mLINi52YTZiSDYrNmH2KfYstmDINmE2Kcg2KrYr9i52YUg2YfYsNinINin2YTZgdmK2K/ZitmILiDYp9mG2YLYsSDYudmE2Ykg2YXZhti32YLYqSDYp9mE2YHZitiv2YrZiCDZhNiq2YbYstmK2YQg2KPYrdiv2Ksg2YbYs9iu2Kkg2YXZhi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18]]&gt;&lt;/FontSize&gt;&lt;Left&gt;&lt;![CDATA[109]]&gt;&lt;/Left&gt;&lt;Top&gt;&lt;![CDATA[152,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inh, Ê- đê, Ba-na, Tày.]]&gt;&lt;/Text&gt;&lt;FontSize&gt;&lt;![CDATA[18]]&gt;&lt;/FontSize&gt;&lt;Left&gt;&lt;![CDATA[135]]&gt;&lt;/Left&gt;&lt;Top&gt;&lt;![CDATA[152,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18]]&gt;&lt;/FontSize&gt;&lt;Left&gt;&lt;![CDATA[109]]&gt;&lt;/Left&gt;&lt;Top&gt;&lt;![CDATA[117,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Ê- đê, Ba- na, Xơ- đăng,Gia -rai.]]&gt;&lt;/Text&gt;&lt;FontSize&gt;&lt;![CDATA[18]]&gt;&lt;/FontSize&gt;&lt;Left&gt;&lt;![CDATA[137]]&gt;&lt;/Left&gt;&lt;Top&gt;&lt;![CDATA[117,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601,2]]&gt;&lt;/Left&gt;&lt;Top&gt;&lt;![CDATA[443,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đồng ý]]&gt;&lt;/Text&gt;&lt;FontSize&gt;&lt;![CDATA[14]]&gt;&lt;/FontSize&gt;&lt;Left&gt;&lt;![CDATA[509,4]]&gt;&lt;/Left&gt;&lt;Top&gt;&lt;![CDATA[443,6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27"/>
  <p:tag name="MMPROD_TYPE" val="10007"/>
  <p:tag name="MMPROD_LASTVALUES" val="&lt;ChangeData&gt;&lt;SlideID&gt;&lt;![CDATA[355]]&gt;&lt;/SlideID&gt;&lt;/ChangeData&gt;"/>
  <p:tag name="HTML_SHAPEINFO" val="&lt;SlideThumbPath val=&quot;Slide12.PNG&quot;/&gt;"/>
  <p:tag name="PPSNARRATION" val="12,965128140,C:\Users\Pham Duyen\Desktop\duyên\TEPNGUON\BAIDUTHI\BAIDUTHI_pptx\Media.ppc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"/>
  <p:tag name="MMPROD_LASTVALUES" val="&lt;ChangeData&gt;&lt;Text&gt;&lt;![CDATA[Quiz]]&gt;&lt;/Text&gt;&lt;FontSize&gt;&lt;![CDATA[40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am Duyen\Desktop\data\asimages\{56165615-0DEA-44AC-BD61-5A40685F4551}_12.png&quot;/&gt;&lt;left val=&quot;48&quot;/&gt;&lt;top val=&quot;21&quot;/&gt;&lt;width val=&quot;637&quot;/&gt;&lt;height val=&quot;11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Pham Duyen\Desktop\data\asimages\{D1DE8CBA-9BB0-4A00-97F9-5F7A013B67E9}_12.png&quot;/&gt;&lt;left val=&quot;72&quot;/&gt;&lt;top val=&quot;111&quot;/&gt;&lt;width val=&quot;613&quot;/&gt;&lt;height val=&quot;220&quot;/&gt;&lt;hasText val=&quot;1&quot;/&gt;&lt;/Image&gt;&lt;/ThreeDShapeInfo&gt;"/>
  <p:tag name="PRESENTER_SHAPETEXTINFO" val="&lt;ShapeTextInfo&gt;&lt;TableIndex row=&quot;1&quot; col=&quot;1&quot;&gt;&lt;linesCount val=&quot;1&quot;/&gt;&lt;lineCharCount val=&quot;12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13&quot;/&gt;&lt;/TableIndex&gt;&lt;TableIndex row=&quot;2&quot; col=&quot;2&quot;&gt;&lt;linesCount val=&quot;1&quot;/&gt;&lt;lineCharCount val=&quot;11&quot;/&gt;&lt;/TableIndex&gt;&lt;TableIndex row=&quot;3&quot; col=&quot;1&quot;&gt;&lt;linesCount val=&quot;1&quot;/&gt;&lt;lineCharCount val=&quot;14&quot;/&gt;&lt;/TableIndex&gt;&lt;TableIndex row=&quot;3&quot; col=&quot;2&quot;&gt;&lt;linesCount val=&quot;1&quot;/&gt;&lt;lineCharCount val=&quot;16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92,2]]&gt;&lt;/Left&gt;&lt;Top&gt;&lt;![CDATA[441,6]]&gt;&lt;/Top&gt;&lt;/ChangeData&gt;"/>
  <p:tag name="HTML_SHAPEINFO" val="&lt;ThreeDShapeInfo&gt;&lt;uuid val=&quot;9007&quot;/&gt;&lt;isInvalidForFieldText val=&quot;0&quot;/&gt;&lt;Image&gt;&lt;filename val=&quot;C:\Users\Pham Duyen\Desktop\data\asimages\{0E9141BC-AF4E-4CA2-BB04-8B4245EFA2A2}_12.png&quot;/&gt;&lt;left val=&quot;592&quot;/&gt;&lt;top val=&quot;436&quot;/&gt;&lt;width val=&quot;94&quot;/&gt;&lt;height val=&quot;46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93,4]]&gt;&lt;/Left&gt;&lt;Top&gt;&lt;![CDATA[441,6]]&gt;&lt;/Top&gt;&lt;/ChangeData&gt;"/>
  <p:tag name="HTML_SHAPEINFO" val="&lt;ThreeDShapeInfo&gt;&lt;uuid val=&quot;9009&quot;/&gt;&lt;isInvalidForFieldText val=&quot;0&quot;/&gt;&lt;Image&gt;&lt;filename val=&quot;C:\Users\Pham Duyen\Desktop\data\asimages\{BAF68AE4-AACE-4ED6-94C8-CC2924659EC3}_12.png&quot;/&gt;&lt;left val=&quot;493&quot;/&gt;&lt;top val=&quot;441&quot;/&gt;&lt;width val=&quot;92&quot;/&gt;&lt;height val=&quot;34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95,4]]&gt;&lt;/Left&gt;&lt;Top&gt;&lt;![CDATA[443,6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594,2]]&gt;&lt;/Left&gt;&lt;Top&gt;&lt;![CDATA[443,6]]&gt;&lt;/Top&gt;&lt;/ChangeData&gt;"/>
  <p:tag name="PRESENTER_SHAPETEXTINFO" val="&lt;ShapeTextInfo&gt;&lt;TableIndex row=&quot;-1&quot; col=&quot;-1&quot;&gt;&lt;linesCount val=&quot;2&quot;/&gt;&lt;lineCharCount val=&quot;13&quot;/&gt;&lt;lineCharCount val=&quot;3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3.PNG&quot;/&gt;"/>
  <p:tag name="PPSNARRATION" val="13,965128140,C:\Users\Pham Duyen\Desktop\duyên\TEPNGUON\BAIDUTHI\BAIDUTHI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CA71B03B-D85D-4950-80EF-7BAE20E7AD2B}_13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F054160C-E747-4740-958C-9C0BF135937F}_13.png&quot;/&gt;&lt;left val=&quot;138&quot;/&gt;&lt;top val=&quot;33&quot;/&gt;&lt;width val=&quot;529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4.PNG&quot;/&gt;"/>
  <p:tag name="PPSNARRATION" val="14,965128140,C:\Users\Pham Duyen\Desktop\duyên\TEPNGUON\BAIDUTHI\BAIDUTHI_pptx\Media.ppcx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1E2A00EC-4238-4CC4-9EF6-4BD5CE7B8FC2}_14.png&quot;/&gt;&lt;left val=&quot;114&quot;/&gt;&lt;top val=&quot;3&quot;/&gt;&lt;width val=&quot;498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ABFDC3-14FD-402F-81C0-A9C3AFDA7512}&quot;/&gt;&lt;isInvalidForFieldText val=&quot;0&quot;/&gt;&lt;Image&gt;&lt;filename val=&quot;C:\Users\Pham Duyen\Desktop\data\asimages\{9FABFDC3-14FD-402F-81C0-A9C3AFDA7512}.png&quot;/&gt;&lt;left val=&quot;4&quot;/&gt;&lt;top val=&quot;81&quot;/&gt;&lt;width val=&quot;714&quot;/&gt;&lt;height val=&quot;46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5.PNG&quot;/&gt;"/>
  <p:tag name="PPSNARRATION" val="15,965128140,C:\Users\Pham Duyen\Desktop\duyên\TEPNGUON\BAIDUTHI\BAIDUTHI_pptx\Media.ppc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DCF0E21-CF20-4820-AE81-4F92DA362A6A}_15.png&quot;/&gt;&lt;left val=&quot;48&quot;/&gt;&lt;top val=&quot;4&quot;/&gt;&lt;width val=&quot;577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6.PNG&quot;/&gt;"/>
  <p:tag name="PPSNARRATION" val="16,965128140,C:\Users\Pham Duyen\Desktop\duyên\TEPNGUON\BAIDUTHI\BAIDUTHI_pptx\Media.ppc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6A3FD6C-D962-4ACD-ABA4-B1D223BE95A1}_16.png&quot;/&gt;&lt;left val=&quot;177&quot;/&gt;&lt;top val=&quot;10&quot;/&gt;&lt;width val=&quot;359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2F50676-9B50-45AD-BD0E-3515DE608D29}_16.png&quot;/&gt;&lt;left val=&quot;126&quot;/&gt;&lt;top val=&quot;66&quot;/&gt;&lt;width val=&quot;17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E81E709-6AC7-4171-90C9-120A65735688}_16.png&quot;/&gt;&lt;left val=&quot;126&quot;/&gt;&lt;top val=&quot;102&quot;/&gt;&lt;width val=&quot;494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40&quot;/&gt;&lt;lineCharCount val=&quot;8&quot;/&gt;&lt;lineCharCount val=&quot;22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  <p:tag name="PPSNARRATION" val="17,965128140,C:\Users\Pham Duyen\Desktop\duyên\TEPNGUON\BAIDUTHI\BAIDUTHI_pptx\Media.ppcx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075BE271-0A90-4278-81EA-51D58A9F5579}_17.png&quot;/&gt;&lt;left val=&quot;128&quot;/&gt;&lt;top val=&quot;93&quot;/&gt;&lt;width val=&quot;48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B6023E6-3FEB-47B9-B704-881C3A71C2D4}_17.png&quot;/&gt;&lt;left val=&quot;117&quot;/&gt;&lt;top val=&quot;38&quot;/&gt;&lt;width val=&quot;41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  <p:tag name="PPSNARRATION" val="18,965128140,C:\Users\Pham Duyen\Desktop\duyên\TEPNGUON\BAIDUTHI\BAIDUTHI_pptx\Media.ppcx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9B8E6BA9-647D-457C-9B18-B39D1BC2D4F7}_18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63129E7-77B2-4344-9763-0A38CB8BEF86}_18.png&quot;/&gt;&lt;left val=&quot;134&quot;/&gt;&lt;top val=&quot;9&quot;/&gt;&lt;width val=&quot;395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B3D78F9-9F1E-4A3F-846B-E87C4024DB2E}_18.png&quot;/&gt;&lt;left val=&quot;-6&quot;/&gt;&lt;top val=&quot;124&quot;/&gt;&lt;width val=&quot;668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44&quot;/&gt;&lt;lineCharCount val=&quot;17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99FB6019-7AD4-4902-B66A-CF80E2DD5A7E}_18.png&quot;/&gt;&lt;left val=&quot;117&quot;/&gt;&lt;top val=&quot;55&quot;/&gt;&lt;width val=&quot;301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ham Duyen\Desktop\data\asimages\{39D0180C-CA06-4854-AAE7-6F250093D048}_1.png_crop.png&quot;/&gt;&lt;left val=&quot;0&quot;/&gt;&lt;top val=&quot;468&quot;/&gt;&lt;width val=&quot;328&quot;/&gt;&lt;height val=&quot;57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4D4161A-38CF-4C4B-AE9A-0EA232522464}_18.png&quot;/&gt;&lt;left val=&quot;-18&quot;/&gt;&lt;top val=&quot;465&quot;/&gt;&lt;width val=&quot;280&quot;/&gt;&lt;height val=&quot;107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ham Duyen\Desktop\data\asimages\{FC71C78C-DD88-40CB-9161-9D49DC132CBD}_1.png_crop.png&quot;/&gt;&lt;left val=&quot;15&quot;/&gt;&lt;top val=&quot;496&quot;/&gt;&lt;width val=&quot;232&quot;/&gt;&lt;height val=&quot;38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84B647A2-3E0A-41AC-AEE4-92855B3F72C2}_18.png&quot;/&gt;&lt;left val=&quot;0&quot;/&gt;&lt;top val=&quot;469&quot;/&gt;&lt;width val=&quot;388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  <p:tag name="PPSNARRATION" val="19,965128140,C:\Users\Pham Duyen\Desktop\duyên\TEPNGUON\BAIDUTHI\BAIDUTHI_pptx\Media.ppcx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A10B6455-1BFE-4422-86CC-0DDB9A536C52}_19.png&quot;/&gt;&lt;left val=&quot;84&quot;/&gt;&lt;top val=&quot;21&quot;/&gt;&lt;width val=&quot;600&quot;/&gt;&lt;height val=&quot;108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0.PNG&quot;/&gt;"/>
  <p:tag name="PPSNARRATION" val="20,965128140,C:\Users\Pham Duyen\Desktop\duyên\TEPNGUON\BAIDUTHI\BAIDUTHI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2886A741-2089-4BEA-ADAF-F1E13AC8D05D}_20.png&quot;/&gt;&lt;left val=&quot;100&quot;/&gt;&lt;top val=&quot;21&quot;/&gt;&lt;width val=&quot;584&quot;/&gt;&lt;height val=&quot;116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1.PNG&quot;/&gt;"/>
  <p:tag name="PPSNARRATION" val="21,965128140,C:\Users\Pham Duyen\Desktop\duyên\TEPNGUON\BAIDUTHI\BAIDUTHI_pptx\Media.ppcx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C756F9A8-EA46-4308-B1DB-7D3B7C6CA449}_21.png&quot;/&gt;&lt;left val=&quot;72&quot;/&gt;&lt;top val=&quot;12&quot;/&gt;&lt;width val=&quot;613&quot;/&gt;&lt;height val=&quot;11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2]]&gt;&lt;/SlideID&gt;&lt;/ChangeData&gt;"/>
  <p:tag name="MMPROD_PASSDATA" val="&lt;object type=&quot;10050&quot; unique_id=&quot;10055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56&quot;&gt;&lt;property id=&quot;10020&quot; value=&quot;2&quot;/&gt;&lt;property id=&quot;10102&quot; value=&quot;1&quot;/&gt;&lt;property id=&quot;10191&quot; value=&quot;-1&quot;/&gt;&lt;/object&gt;"/>
  <p:tag name="MMPROD_ID" val="10053"/>
  <p:tag name="MMPROD_TYPE" val="10016"/>
  <p:tag name="MMPROD_DATA" val="&lt;property id=&quot;10026&quot; value=&quot;10&quot;/&gt;&lt;property id=&quot;10027&quot; value=&quot;Interaction10053&quot;/&gt;&lt;property id=&quot;10028&quot; value=&quot;0&quot;/&gt;&lt;property id=&quot;10070&quot; value=&quot;nối cột A với B sao cho tương ứ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10049"/>
  <p:tag name="MMPROD_PARENTID" val="10048"/>
  <p:tag name="MMPROD_PARENTQUESTIONGROUPID" val="-1"/>
  <p:tag name="QUIZCLIPSSOURCE" val="1147170797,C:\Users\Pham Duyen\Desktop\BAI THI DIA\bai thi_pptx\Media.ppcx"/>
  <p:tag name="HTML_SHAPEINFO" val="&lt;SlideThumbPath val=&quot;Slide22.PNG&quot;/&gt;"/>
  <p:tag name="PPSNARRATION" val="22,965128140,C:\Users\Pham Duyen\Desktop\duyên\TEPNGUON\BAIDUTHI\BAIDUTHI_pptx\Media.ppcx"/>
  <p:tag name="MMPROD_ANSWERCOUNT" val="4"/>
  <p:tag name="MMPROD_ITEMCOUN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ang phục của nam, nữ dân tộc tây nguyên như thế nào?]]&gt;&lt;/Text&gt;&lt;FontSize&gt;&lt;![CDATA[37]]&gt;&lt;/FontSize&gt;&lt;Left&gt;&lt;![CDATA[0]]&gt;&lt;/Left&gt;&lt;Top&gt;&lt;![CDATA[0]]&gt;&lt;/Top&gt;&lt;/ChangeData&gt;"/>
  <p:tag name="MMPROD_ID" val="10053"/>
  <p:tag name="MMPROD_ABSOLUTEPOSITIONID" val="100"/>
  <p:tag name="HTML_SHAPEINFO" val="&lt;ThreeDShapeInfo&gt;&lt;uuid val=&quot;100&quot;/&gt;&lt;isInvalidForFieldText val=&quot;0&quot;/&gt;&lt;Image&gt;&lt;filename val=&quot;C:\Users\Pham Duyen\Desktop\data\asimages\{56EE5DDF-D9F7-4683-B1E4-F9ADDA2230AB}_22.png&quot;/&gt;&lt;left val=&quot;-3&quot;/&gt;&lt;top val=&quot;12&quot;/&gt;&lt;width val=&quot;700&quot;/&gt;&lt;height val=&quot;122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19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ột A]]&gt;&lt;/Text&gt;&lt;FontSize&gt;&lt;![CDATA[20]]&gt;&lt;/FontSize&gt;&lt;Left&gt;&lt;![CDATA[0]]&gt;&lt;/Left&gt;&lt;Top&gt;&lt;![CDATA[0]]&gt;&lt;/Top&gt;&lt;/ChangeData&gt;"/>
  <p:tag name="MMPROD_ABSOLUTEPOSITIONID" val="3090"/>
  <p:tag name="HTML_SHAPEINFO" val="&lt;ThreeDShapeInfo&gt;&lt;uuid val=&quot;3090&quot;/&gt;&lt;isInvalidForFieldText val=&quot;0&quot;/&gt;&lt;Image&gt;&lt;filename val=&quot;C:\Users\Pham Duyen\Desktop\data\asimages\{1A36F5FF-CCCD-4999-BD9B-7376A41284BB}_22.png&quot;/&gt;&lt;left val=&quot;72&quot;/&gt;&lt;top val=&quot;108&quot;/&gt;&lt;width val=&quot;145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ột B]]&gt;&lt;/Text&gt;&lt;FontSize&gt;&lt;![CDATA[20]]&gt;&lt;/FontSize&gt;&lt;Left&gt;&lt;![CDATA[0]]&gt;&lt;/Left&gt;&lt;Top&gt;&lt;![CDATA[0]]&gt;&lt;/Top&gt;&lt;/ChangeData&gt;"/>
  <p:tag name="MMPROD_ABSOLUTEPOSITIONID" val="30910"/>
  <p:tag name="HTML_SHAPEINFO" val="&lt;ThreeDShapeInfo&gt;&lt;uuid val=&quot;30910&quot;/&gt;&lt;isInvalidForFieldText val=&quot;0&quot;/&gt;&lt;Image&gt;&lt;filename val=&quot;C:\Users\Pham Duyen\Desktop\data\asimages\{C2D9FAAC-3615-4D83-94C8-DA4DC8919162}_22.png&quot;/&gt;&lt;left val=&quot;384&quot;/&gt;&lt;top val=&quot;108&quot;/&gt;&lt;width val=&quot;193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96,36]]&gt;&lt;/Left&gt;&lt;Top&gt;&lt;![CDATA[153,6]]&gt;&lt;/Top&gt;&lt;/ChangeData&gt;"/>
  <p:tag name="MMPROD_ID" val="10058"/>
  <p:tag name="MMPROD_TYPE" val="10023"/>
  <p:tag name="MMPROD_DATA" val="&lt;property id=&quot;10193&quot; value=&quot;A&quot;/&gt;&lt;property id=&quot;10199&quot; value=&quot;0&quot;/&gt;"/>
  <p:tag name="MMPROD_COLLECTIONCONTAINERID" val="10054"/>
  <p:tag name="MMPROD_PARENTID" val="10053"/>
  <p:tag name="HTML_SHAPEINFO" val="&lt;ThreeDShapeInfo&gt;&lt;uuid val=&quot;4001&quot;/&gt;&lt;isInvalidForFieldText val=&quot;0&quot;/&gt;&lt;Image&gt;&lt;filename val=&quot;C:\Users\Pham Duyen\Desktop\data\asimages\{C22ACB60-895B-419C-89D6-6BC4BD082A88}_22.png&quot;/&gt;&lt;left val=&quot;385&quot;/&gt;&lt;top val=&quot;146&quot;/&gt;&lt;width val=&quot;299&quot;/&gt;&lt;height val=&quot;51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96,3601]]&gt;&lt;/Left&gt;&lt;Top&gt;&lt;![CDATA[188,8]]&gt;&lt;/Top&gt;&lt;/ChangeData&gt;"/>
  <p:tag name="MMPROD_ID" val="10059"/>
  <p:tag name="MMPROD_TYPE" val="10023"/>
  <p:tag name="MMPROD_DATA" val="&lt;property id=&quot;10193&quot; value=&quot;B&quot;/&gt;&lt;property id=&quot;10199&quot; value=&quot;0&quot;/&gt;"/>
  <p:tag name="MMPROD_COLLECTIONCONTAINERID" val="10054"/>
  <p:tag name="MMPROD_PARENTID" val="10053"/>
  <p:tag name="HTML_SHAPEINFO" val="&lt;ThreeDShapeInfo&gt;&lt;uuid val=&quot;4002&quot;/&gt;&lt;isInvalidForFieldText val=&quot;0&quot;/&gt;&lt;Image&gt;&lt;filename val=&quot;C:\Users\Pham Duyen\Desktop\data\asimages\{8E8C3E6E-345B-4AFD-8B01-8723190653BE}_22.png&quot;/&gt;&lt;left val=&quot;385&quot;/&gt;&lt;top val=&quot;181&quot;/&gt;&lt;width val=&quot;299&quot;/&gt;&lt;height val=&quot;51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96,3601]]&gt;&lt;/Left&gt;&lt;Top&gt;&lt;![CDATA[224]]&gt;&lt;/Top&gt;&lt;/ChangeData&gt;"/>
  <p:tag name="MMPROD_ID" val="10060"/>
  <p:tag name="MMPROD_TYPE" val="10023"/>
  <p:tag name="MMPROD_DATA" val="&lt;property id=&quot;10193&quot; value=&quot;C&quot;/&gt;&lt;property id=&quot;10199&quot; value=&quot;0&quot;/&gt;"/>
  <p:tag name="MMPROD_COLLECTIONCONTAINERID" val="10054"/>
  <p:tag name="MMPROD_PARENTID" val="10053"/>
  <p:tag name="HTML_SHAPEINFO" val="&lt;ThreeDShapeInfo&gt;&lt;uuid val=&quot;4003&quot;/&gt;&lt;isInvalidForFieldText val=&quot;0&quot;/&gt;&lt;Image&gt;&lt;filename val=&quot;C:\Users\Pham Duyen\Desktop\data\asimages\{6F07F850-4497-4D41-A210-DA3A15AD281C}_22.png&quot;/&gt;&lt;left val=&quot;385&quot;/&gt;&lt;top val=&quot;216&quot;/&gt;&lt;width val=&quot;294&quot;/&gt;&lt;height val=&quot;51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4"/>
  <p:tag name="MMPROD_LASTVALUES" val="&lt;ChangeData&gt;&lt;Left&gt;&lt;![CDATA[396,3601]]&gt;&lt;/Left&gt;&lt;Top&gt;&lt;![CDATA[259,2]]&gt;&lt;/Top&gt;&lt;/ChangeData&gt;"/>
  <p:tag name="MMPROD_ID" val="10061"/>
  <p:tag name="MMPROD_TYPE" val="10023"/>
  <p:tag name="MMPROD_DATA" val="&lt;property id=&quot;10193&quot; value=&quot;D&quot;/&gt;&lt;property id=&quot;10199&quot; value=&quot;0&quot;/&gt;"/>
  <p:tag name="MMPROD_COLLECTIONCONTAINERID" val="10054"/>
  <p:tag name="MMPROD_PARENTID" val="10053"/>
  <p:tag name="HTML_SHAPEINFO" val="&lt;ThreeDShapeInfo&gt;&lt;uuid val=&quot;4004&quot;/&gt;&lt;isInvalidForFieldText val=&quot;0&quot;/&gt;&lt;Image&gt;&lt;filename val=&quot;C:\Users\Pham Duyen\Desktop\data\asimages\{A735FFB9-4F79-49B9-BA31-3A4BD3D736AC}_22.png&quot;/&gt;&lt;left val=&quot;385&quot;/&gt;&lt;top val=&quot;252&quot;/&gt;&lt;width val=&quot;299&quot;/&gt;&lt;height val=&quot;51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72]]&gt;&lt;/Left&gt;&lt;Top&gt;&lt;![CDATA[153,6]]&gt;&lt;/Top&gt;&lt;/ChangeData&gt;"/>
  <p:tag name="MMPROD_ID" val="10062"/>
  <p:tag name="MMPROD_TYPE" val="10028"/>
  <p:tag name="MMPROD_COLLECTIONCONTAINERID" val="10057"/>
  <p:tag name="MMPROD_PARENTID" val="10053"/>
  <p:tag name="HTML_AUTOSHAPE_INFO" val="&lt;ThreeDShapeInfo&gt;&lt;uuid val=&quot;3001&quot;/&gt;&lt;isInvalidForFieldText val=&quot;0&quot;/&gt;&lt;hasMultipleQuizShape val=&quot;1&quot;/&gt;&lt;Image&gt;&lt;filename val=&quot;C:\Users\Pham Duyen\Desktop\data\asimages\{AC1C6809-93CB-4BC8-AE6F-BA8B9DCF9025}_22.png&quot;/&gt;&lt;left val=&quot;86&quot;/&gt;&lt;top val=&quot;144&quot;/&gt;&lt;width val=&quot;76&quot;/&gt;&lt;height val=&quot;50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72]]&gt;&lt;/Left&gt;&lt;Top&gt;&lt;![CDATA[189,2]]&gt;&lt;/Top&gt;&lt;/ChangeData&gt;"/>
  <p:tag name="MMPROD_ID" val="10063"/>
  <p:tag name="MMPROD_TYPE" val="10028"/>
  <p:tag name="MMPROD_COLLECTIONCONTAINERID" val="10057"/>
  <p:tag name="MMPROD_PARENTID" val="10053"/>
  <p:tag name="HTML_AUTOSHAPE_INFO" val="&lt;ThreeDShapeInfo&gt;&lt;uuid val=&quot;3002&quot;/&gt;&lt;isInvalidForFieldText val=&quot;0&quot;/&gt;&lt;hasMultipleQuizShape val=&quot;1&quot;/&gt;&lt;Image&gt;&lt;filename val=&quot;C:\Users\Pham Duyen\Desktop\data\asimages\{06293A40-629A-4006-9231-B07A51F9FAE5}_22.png&quot;/&gt;&lt;left val=&quot;86&quot;/&gt;&lt;top val=&quot;171&quot;/&gt;&lt;width val=&quot;82&quot;/&gt;&lt;height val=&quot;52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9DB9D991-8D36-400C-9D4F-76016679BB57}&quot;/&gt;&lt;isInvalidForFieldText val=&quot;0&quot;/&gt;&lt;Image&gt;&lt;filename val=&quot;C:\Users\Pham Duyen\Desktop\data\asimages\{9DB9D991-8D36-400C-9D4F-76016679BB57}_22.png&quot;/&gt;&lt;left val=&quot;101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chưa đúng 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3F6A47C6-78BF-4CD8-AE4E-FAAB72E5DAD0}&quot;/&gt;&lt;isInvalidForFieldText val=&quot;0&quot;/&gt;&lt;Image&gt;&lt;filename val=&quot;C:\Users\Pham Duyen\Desktop\data\asimages\{3F6A47C6-78BF-4CD8-AE4E-FAAB72E5DAD0}_22.png&quot;/&gt;&lt;left val=&quot;407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09758064-7F29-4554-9966-5832E52D844E}&quot;/&gt;&lt;isInvalidForFieldText val=&quot;0&quot;/&gt;&lt;Image&gt;&lt;filename val=&quot;C:\Users\Pham Duyen\Desktop\data\asimages\{09758064-7F29-4554-9966-5832E52D844E}_22.png&quot;/&gt;&lt;left val=&quot;223&quot;/&gt;&lt;top val=&quot;409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95952DBD-F94B-4A6F-835B-26FA6CB6BB95}&quot;/&gt;&lt;isInvalidForFieldText val=&quot;0&quot;/&gt;&lt;Image&gt;&lt;filename val=&quot;C:\Users\Pham Duyen\Desktop\data\asimages\{95952DBD-F94B-4A6F-835B-26FA6CB6BB95}_22.png&quot;/&gt;&lt;left val=&quot;213&quot;/&gt;&lt;top val=&quot;376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ECBFE47D-BD6F-42AF-B0D4-4AD075E459E7}&quot;/&gt;&lt;isInvalidForFieldText val=&quot;0&quot;/&gt;&lt;Image&gt;&lt;filename val=&quot;C:\Users\Pham Duyen\Desktop\data\asimages\{ECBFE47D-BD6F-42AF-B0D4-4AD075E459E7}_22.png&quot;/&gt;&lt;left val=&quot;213&quot;/&gt;&lt;top val=&quot;430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FA814909-62EB-442B-8C47-11BA869F3EBF}&quot;/&gt;&lt;isInvalidForFieldText val=&quot;0&quot;/&gt;&lt;Image&gt;&lt;filename val=&quot;C:\Users\Pham Duyen\Desktop\data\asimages\{FA814909-62EB-442B-8C47-11BA869F3EBF}_22.png&quot;/&gt;&lt;left val=&quot;223&quot;/&gt;&lt;top val=&quot;408&quot;/&gt;&lt;width val=&quot;25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9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hoàn thành câu này để học tiếp]]&gt;&lt;/Text&gt;&lt;FontSize&gt;&lt;![CDATA[18]]&gt;&lt;/FontSize&gt;&lt;Left&gt;&lt;![CDATA[0]]&gt;&lt;/Left&gt;&lt;Top&gt;&lt;![CDATA[0]]&gt;&lt;/Top&gt;&lt;/ChangeData&gt;"/>
  <p:tag name="PRESENTER_SHAPEINFO" val="&lt;ThreeDShapeInfo&gt;&lt;uuid val=&quot;{1C8F4AA0-7FD2-4350-A04B-02BBB61BB1EF}&quot;/&gt;&lt;isInvalidForFieldText val=&quot;0&quot;/&gt;&lt;Image&gt;&lt;filename val=&quot;C:\Users\Pham Duyen\Desktop\data\asimages\{1C8F4AA0-7FD2-4350-A04B-02BBB61BB1EF}_22.png&quot;/&gt;&lt;left val=&quot;235&quot;/&gt;&lt;top val=&quot;433&quot;/&gt;&lt;width val=&quot;260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1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07,4]]&gt;&lt;/Left&gt;&lt;Top&gt;&lt;![CDATA[441,6]]&gt;&lt;/Top&gt;&lt;/ChangeData&gt;"/>
  <p:tag name="HTML_SHAPEINFO" val="&lt;ThreeDShapeInfo&gt;&lt;uuid val=&quot;104&quot;/&gt;&lt;isInvalidForFieldText val=&quot;0&quot;/&gt;&lt;Image&gt;&lt;filename val=&quot;C:\Users\Pham Duyen\Desktop\data\asimages\{B549A1C8-4ED2-4CC1-9068-CC7C4AD47F60}_22.png&quot;/&gt;&lt;left val=&quot;507&quot;/&gt;&lt;top val=&quot;441&quot;/&gt;&lt;width val=&quot;85&quot;/&gt;&lt;height val=&quot;34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9,2]]&gt;&lt;/Left&gt;&lt;Top&gt;&lt;![CDATA[441,6]]&gt;&lt;/Top&gt;&lt;/ChangeData&gt;"/>
  <p:tag name="HTML_SHAPEINFO" val="&lt;ThreeDShapeInfo&gt;&lt;uuid val=&quot;106&quot;/&gt;&lt;isInvalidForFieldText val=&quot;0&quot;/&gt;&lt;Image&gt;&lt;filename val=&quot;C:\Users\Pham Duyen\Desktop\data\asimages\{FA272E61-94C3-492A-A9B1-BB69E33552BC}_22.png&quot;/&gt;&lt;left val=&quot;599&quot;/&gt;&lt;top val=&quot;441&quot;/&gt;&lt;width val=&quot;85&quot;/&gt;&lt;height val=&quot;3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601,2]]&gt;&lt;/Left&gt;&lt;Top&gt;&lt;![CDATA[443,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đồng ý]]&gt;&lt;/Text&gt;&lt;FontSize&gt;&lt;![CDATA[14]]&gt;&lt;/FontSize&gt;&lt;Left&gt;&lt;![CDATA[509,4]]&gt;&lt;/Left&gt;&lt;Top&gt;&lt;![CDATA[443,6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D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9"/>
  <p:tag name="MAX_POSSIBLE_WIDTH" val="287,64"/>
  <p:tag name="MMPROD_ABSOLUTEPOSITIONID" val="3012"/>
  <p:tag name="MMPROD_LASTVALUES" val="&lt;ChangeData&gt;&lt;Text&gt;&lt;![CDATA[Nữ]]&gt;&lt;/Text&gt;&lt;FontSize&gt;&lt;![CDATA[18]]&gt;&lt;/FontSize&gt;&lt;Left&gt;&lt;![CDATA[100,6]]&gt;&lt;/Left&gt;&lt;Top&gt;&lt;![CDATA[189,2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9"/>
  <p:tag name="MAX_POSSIBLE_WIDTH" val="287,64"/>
  <p:tag name="MMPROD_ABSOLUTEPOSITIONID" val="3011"/>
  <p:tag name="MMPROD_LASTVALUES" val="&lt;ChangeData&gt;&lt;Text&gt;&lt;![CDATA[Nam]]&gt;&lt;/Text&gt;&lt;FontSize&gt;&lt;![CDATA[18]]&gt;&lt;/FontSize&gt;&lt;Left&gt;&lt;![CDATA[100,6]]&gt;&lt;/Left&gt;&lt;Top&gt;&lt;![CDATA[153,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ham Duyen\Downloads\Cam Xuc Tay Nguyen - Hoa Tau.mp3"/>
  <p:tag name="HTML_SHAPEINFO" val="&lt;SlideThumbPath val=&quot;Slide1.PNG&quot;/&gt;"/>
  <p:tag name="PPSNARRATION" val="1,965128140,C:\Users\Pham Duyen\Desktop\duyên\TEPNGUON\BAIDUTHI\BAIDUTHI_pptx\Media.ppcx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.]]&gt;&lt;/Text&gt;&lt;FontSize&gt;&lt;![CDATA[18]]&gt;&lt;/FontSize&gt;&lt;Left&gt;&lt;![CDATA[0]]&gt;&lt;/Left&gt;&lt;Top&gt;&lt;![CDATA[0]]&gt;&lt;/Top&gt;&lt;/ChangeData&gt;"/>
  <p:tag name="MMPROD_ABSOLUTEPOSITIONID" val="4024"/>
  <p:tag name="MMPROD_SCALEOPERATION" val="3"/>
  <p:tag name="MMPROD_TEXTSHAPE" val="4014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ấn váy]]&gt;&lt;/Text&gt;&lt;FontSize&gt;&lt;![CDATA[18]]&gt;&lt;/FontSize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1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ần tây, áo sơ mi]]&gt;&lt;/Text&gt;&lt;FontSize&gt;&lt;![CDATA[1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1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óng khố]]&gt;&lt;/Text&gt;&lt;FontSize&gt;&lt;![CDATA[1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1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áo dài, khăn đóng]]&gt;&lt;/Text&gt;&lt;FontSize&gt;&lt;![CDATA[1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48"/>
  <p:tag name="MMPROD_TYPE" val="10007"/>
  <p:tag name="MMPROD_LASTVALUES" val="&lt;ChangeData&gt;&lt;SlideID&gt;&lt;![CDATA[363]]&gt;&lt;/SlideID&gt;&lt;/ChangeData&gt;"/>
  <p:tag name="HTML_SHAPEINFO" val="&lt;SlideThumbPath val=&quot;Slide23.PNG&quot;/&gt;"/>
  <p:tag name="PPSNARRATION" val="23,965128140,C:\Users\Pham Duyen\Desktop\duyên\TEPNGUON\BAIDUTHI\BAIDUTHI_pptx\Media.ppcx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iz]]&gt;&lt;/Text&gt;&lt;FontSize&gt;&lt;![CDATA[40]]&gt;&lt;/FontSize&gt;&lt;Left&gt;&lt;![CDATA[0]]&gt;&lt;/Left&gt;&lt;Top&gt;&lt;![CDATA[0]]&gt;&lt;/Top&gt;&lt;/ChangeData&gt;"/>
  <p:tag name="MMPROD_ABSOLUTEPOSITIONID" val="100"/>
  <p:tag name="HTML_SHAPEINFO" val="&lt;ThreeDShapeInfo&gt;&lt;uuid val=&quot;100&quot;/&gt;&lt;isInvalidForFieldText val=&quot;0&quot;/&gt;&lt;Image&gt;&lt;filename val=&quot;C:\Users\Pham Duyen\Desktop\data\asimages\{A73AB092-A0ED-43EC-8162-5DDA0DF67305}_23.png&quot;/&gt;&lt;left val=&quot;48&quot;/&gt;&lt;top val=&quot;21&quot;/&gt;&lt;width val=&quot;637&quot;/&gt;&lt;height val=&quot;115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ED702F-B0D4-4308-B30B-2BD1F0A01717}&quot;/&gt;&lt;isInvalidForFieldText val=&quot;0&quot;/&gt;&lt;Image&gt;&lt;filename val=&quot;C:\Users\Pham Duyen\Desktop\data\asimages\{1AED702F-B0D4-4308-B30B-2BD1F0A01717}_1.png&quot;/&gt;&lt;left val=&quot;0&quot;/&gt;&lt;top val=&quot;42&quot;/&gt;&lt;width val=&quot;714&quot;/&gt;&lt;height val=&quot;408&quot;/&gt;&lt;hasText val=&quot;1&quot;/&gt;&lt;/Image&gt;&lt;/ThreeDShapeInfo&gt;"/>
  <p:tag name="PRESENTER_SHAPETEXTINFO" val="&lt;ShapeTextInfo&gt;&lt;TableIndex row=&quot;-1&quot; col=&quot;-1&quot;&gt;&lt;linesCount val=&quot;12&quot;/&gt;&lt;lineCharCount val=&quot;74&quot;/&gt;&lt;lineCharCount val=&quot;58&quot;/&gt;&lt;lineCharCount val=&quot;4&quot;/&gt;&lt;lineCharCount val=&quot;14&quot;/&gt;&lt;lineCharCount val=&quot;28&quot;/&gt;&lt;lineCharCount val=&quot;24&quot;/&gt;&lt;lineCharCount val=&quot;33&quot;/&gt;&lt;lineCharCount val=&quot;24&quot;/&gt;&lt;lineCharCount val=&quot;50&quot;/&gt;&lt;lineCharCount val=&quot;27&quot;/&gt;&lt;lineCharCount val=&quot;44&quot;/&gt;&lt;lineCharCount val=&quot;1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  <p:tag name="HTML_SHAPEINFO" val="&lt;ThreeDShapeInfo&gt;&lt;uuid val=&quot;&quot;/&gt;&lt;isInvalidForFieldText val=&quot;0&quot;/&gt;&lt;Image&gt;&lt;filename val=&quot;C:\Users\Pham Duyen\Desktop\data\asimages\{47879908-B30E-4826-A0A7-EEC1508CC66C}_23.png&quot;/&gt;&lt;left val=&quot;72&quot;/&gt;&lt;top val=&quot;111&quot;/&gt;&lt;width val=&quot;613&quot;/&gt;&lt;height val=&quot;220&quot;/&gt;&lt;hasText val=&quot;1&quot;/&gt;&lt;/Image&gt;&lt;/ThreeDShapeInfo&gt;"/>
  <p:tag name="PRESENTER_SHAPETEXTINFO" val="&lt;ShapeTextInfo&gt;&lt;TableIndex row=&quot;1&quot; col=&quot;1&quot;&gt;&lt;linesCount val=&quot;1&quot;/&gt;&lt;lineCharCount val=&quot;12&quot;/&gt;&lt;/TableIndex&gt;&lt;TableIndex row=&quot;1&quot; col=&quot;2&quot;&gt;&lt;linesCount val=&quot;1&quot;/&gt;&lt;lineCharCount val=&quot;7&quot;/&gt;&lt;/TableIndex&gt;&lt;TableIndex row=&quot;2&quot; col=&quot;1&quot;&gt;&lt;linesCount val=&quot;1&quot;/&gt;&lt;lineCharCount val=&quot;13&quot;/&gt;&lt;/TableIndex&gt;&lt;TableIndex row=&quot;2&quot; col=&quot;2&quot;&gt;&lt;linesCount val=&quot;1&quot;/&gt;&lt;lineCharCount val=&quot;11&quot;/&gt;&lt;/TableIndex&gt;&lt;TableIndex row=&quot;3&quot; col=&quot;1&quot;&gt;&lt;linesCount val=&quot;1&quot;/&gt;&lt;lineCharCount val=&quot;14&quot;/&gt;&lt;/TableIndex&gt;&lt;TableIndex row=&quot;3&quot; col=&quot;2&quot;&gt;&lt;linesCount val=&quot;1&quot;/&gt;&lt;lineCharCount val=&quot;16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92,2]]&gt;&lt;/Left&gt;&lt;Top&gt;&lt;![CDATA[441,6]]&gt;&lt;/Top&gt;&lt;/ChangeData&gt;"/>
  <p:tag name="HTML_SHAPEINFO" val="&lt;ThreeDShapeInfo&gt;&lt;uuid val=&quot;9007&quot;/&gt;&lt;isInvalidForFieldText val=&quot;0&quot;/&gt;&lt;Image&gt;&lt;filename val=&quot;C:\Users\Pham Duyen\Desktop\data\asimages\{DA8D368B-D107-4341-ABBE-0056A690D8FD}_23.png&quot;/&gt;&lt;left val=&quot;589&quot;/&gt;&lt;top val=&quot;435&quot;/&gt;&lt;width val=&quot;95&quot;/&gt;&lt;height val=&quot;47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93,4]]&gt;&lt;/Left&gt;&lt;Top&gt;&lt;![CDATA[441,6]]&gt;&lt;/Top&gt;&lt;/ChangeData&gt;"/>
  <p:tag name="HTML_SHAPEINFO" val="&lt;ThreeDShapeInfo&gt;&lt;uuid val=&quot;9009&quot;/&gt;&lt;isInvalidForFieldText val=&quot;0&quot;/&gt;&lt;Image&gt;&lt;filename val=&quot;C:\Users\Pham Duyen\Desktop\data\asimages\{A3FDD840-C4FD-4CF6-B619-A3CEFC49A2B0}_23.png&quot;/&gt;&lt;left val=&quot;493&quot;/&gt;&lt;top val=&quot;441&quot;/&gt;&lt;width val=&quot;92&quot;/&gt;&lt;height val=&quot;34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95,4]]&gt;&lt;/Left&gt;&lt;Top&gt;&lt;![CDATA[443,6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594,2]]&gt;&lt;/Left&gt;&lt;Top&gt;&lt;![CDATA[443,6]]&gt;&lt;/Top&gt;&lt;/ChangeData&gt;"/>
  <p:tag name="PRESENTER_SHAPETEXTINFO" val="&lt;ShapeTextInfo&gt;&lt;TableIndex row=&quot;-1&quot; col=&quot;-1&quot;&gt;&lt;linesCount val=&quot;2&quot;/&gt;&lt;lineCharCount val=&quot;13&quot;/&gt;&lt;lineCharCount val=&quot;3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4.PNG&quot;/&gt;"/>
  <p:tag name="PPSNARRATION" val="24,965128140,C:\Users\Pham Duyen\Desktop\duyên\TEPNGUON\BAIDUTHI\BAIDUTHI_pptx\Media.ppcx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898FF79-BCC7-4BBD-A766-141E1F942873}_24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  <p:tag name="PPSNARRATION" val="3,965128140,C:\Users\Pham Duyen\Desktop\duyên\TEPNGUON\BAIDUTHI\BAIDUTHI_pptx\Media.ppcx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4A053BB-7200-4BD9-81D5-7EB76B657235}&quot;/&gt;&lt;isInvalidForFieldText val=&quot;1&quot;/&gt;&lt;Image&gt;&lt;filename val=&quot;C:\Users\Pham Duyen\Desktop\data\asimages\{D4A053BB-7200-4BD9-81D5-7EB76B657235}_24_S.png&quot;/&gt;&lt;left val=&quot;12&quot;/&gt;&lt;top val=&quot;144&quot;/&gt;&lt;width val=&quot;685&quot;/&gt;&lt;height val=&quot;247&quot;/&gt;&lt;hasText val=&quot;0&quot;/&gt;&lt;/Image&gt;&lt;Image&gt;&lt;filename val=&quot;C:\Users\Pham Duyen\Desktop\data\asimages\{D4A053BB-7200-4BD9-81D5-7EB76B657235}_24_T.png&quot;/&gt;&lt;left val=&quot;12&quot;/&gt;&lt;top val=&quot;144&quot;/&gt;&lt;width val=&quot;686&quot;/&gt;&lt;height val=&quot;247&quot;/&gt;&lt;hasText val=&quot;1&quot;/&gt;&lt;/Image&gt;&lt;/ThreeDShapeInfo&gt;"/>
  <p:tag name="PRESENTER_SHAPETEXTINFO" val="&lt;ShapeTextInfo&gt;&lt;TableIndex row=&quot;-1&quot; col=&quot;-1&quot;&gt;&lt;linesCount val=&quot;6&quot;/&gt;&lt;lineCharCount val=&quot;1&quot;/&gt;&lt;lineCharCount val=&quot;48&quot;/&gt;&lt;lineCharCount val=&quot;40&quot;/&gt;&lt;lineCharCount val=&quot;63&quot;/&gt;&lt;lineCharCount val=&quot;63&quot;/&gt;&lt;lineCharCount val=&quot;62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5CB72A-704E-43B9-91D1-66E45C289BDB}&quot;/&gt;&lt;isInvalidForFieldText val=&quot;0&quot;/&gt;&lt;Image&gt;&lt;filename val=&quot;C:\Users\Pham Duyen\Desktop\data\asimages\{A25CB72A-704E-43B9-91D1-66E45C289BDB}_24.png&quot;/&gt;&lt;left val=&quot;223&quot;/&gt;&lt;top val=&quot;115&quot;/&gt;&lt;width val=&quot;197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2F167C7-4487-4A0C-AAA5-7096BFB02B23}_24.png&quot;/&gt;&lt;left val=&quot;60&quot;/&gt;&lt;top val=&quot;18&quot;/&gt;&lt;width val=&quot;631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7&quot;/&gt;&lt;lineCharCount val=&quot;27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5.PNG&quot;/&gt;"/>
  <p:tag name="PPSNARRATION" val="26,965128140,C:\Users\Pham Duyen\Desktop\duyên\TEPNGUON\BAIDUTHI\BAIDUTHI_pptx\Media.ppcx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35349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SLIDEID" val="365"/>
  <p:tag name="MMPROD_FLV_FILE_PATH" val="C:\Users\Pham Duyen\Desktop\duyên\TEPNGUON\BAIDUTHI\BAIDUTHI_pptx\Assets\ket_365_1_33528.mp4"/>
  <p:tag name="MMPROD_START_TIME" val="0"/>
  <p:tag name="MMPROD_STOP_TIME" val="3534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ham Duyen\Downloads\Cam Xuc Tay Nguyen - Hoa Tau.mp3"/>
  <p:tag name="HTML_SHAPEINFO" val="&lt;SlideThumbPath val=&quot;Slide26.PNG&quot;/&gt;"/>
  <p:tag name="PPSNARRATION" val="25,965128140,C:\Users\Pham Duyen\Desktop\duyên\TEPNGUON\BAIDUTHI\BAIDUTHI_pptx\Media.ppcx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F6389E8-ED5E-4A1B-956C-AC7CE0F8D24E}_26.png&quot;/&gt;&lt;left val=&quot;72&quot;/&gt;&lt;top val=&quot;21&quot;/&gt;&lt;width val=&quot;613&quot;/&gt;&lt;height val=&quot;10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70C027F-6951-45F0-A507-938F511407AF}_26.png&quot;/&gt;&lt;left val=&quot;122&quot;/&gt;&lt;top val=&quot;103&quot;/&gt;&lt;width val=&quot;586&quot;/&gt;&lt;height val=&quot;371&quot;/&gt;&lt;hasText val=&quot;1&quot;/&gt;&lt;/Image&gt;&lt;/ThreeDShapeInfo&gt;"/>
  <p:tag name="PRESENTER_SHAPETEXTINFO" val="&lt;ShapeTextInfo&gt;&lt;TableIndex row=&quot;-1&quot; col=&quot;-1&quot;&gt;&lt;linesCount val=&quot;7&quot;/&gt;&lt;lineCharCount val=&quot;36&quot;/&gt;&lt;lineCharCount val=&quot;27&quot;/&gt;&lt;lineCharCount val=&quot;11&quot;/&gt;&lt;lineCharCount val=&quot;30&quot;/&gt;&lt;lineCharCount val=&quot;29&quot;/&gt;&lt;lineCharCount val=&quot;11&quot;/&gt;&lt;lineCharCount val=&quot;3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FAF066-0945-4870-98B5-FB77F8C7E8CF}&quot;/&gt;&lt;isInvalidForFieldText val=&quot;0&quot;/&gt;&lt;Image&gt;&lt;filename val=&quot;C:\Users\Pham Duyen\Desktop\data\asimages\{18FAF066-0945-4870-98B5-FB77F8C7E8CF}_3.png&quot;/&gt;&lt;left val=&quot;96&quot;/&gt;&lt;top val=&quot;114&quot;/&gt;&lt;width val=&quot;513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26F872-14C7-4BCC-9E33-E1FECA7A9DC8}&quot;/&gt;&lt;isInvalidForFieldText val=&quot;0&quot;/&gt;&lt;Image&gt;&lt;filename val=&quot;C:\Users\Pham Duyen\Desktop\data\asimages\{EB26F872-14C7-4BCC-9E33-E1FECA7A9DC8}_3.png&quot;/&gt;&lt;left val=&quot;204&quot;/&gt;&lt;top val=&quot;113&quot;/&gt;&lt;width val=&quot;29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64903CF-EFAA-4787-8D4B-1B07B545D5CF}_3.png&quot;/&gt;&lt;left val=&quot;198&quot;/&gt;&lt;top val=&quot;225&quot;/&gt;&lt;width val=&quot;412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7DB33D6B-5C6A-41A6-A1D9-5383BF3A25AE}_3.png&quot;/&gt;&lt;left val=&quot;174&quot;/&gt;&lt;top val=&quot;318&quot;/&gt;&lt;width val=&quot;347&quot;/&gt;&lt;height val=&quot;91&quot;/&gt;&lt;hasText val=&quot;1&quot;/&gt;&lt;/Image&gt;&lt;/ThreeDShapeInfo&gt;"/>
  <p:tag name="PRESENTER_SHAPETEXTINFO" val="&lt;ShapeTextInfo&gt;&lt;TableIndex row=&quot;-1&quot; col=&quot;-1&quot;&gt;&lt;linesCount val=&quot;3&quot;/&gt;&lt;lineCharCount val=&quot;32&quot;/&gt;&lt;lineCharCount val=&quot;38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868B4AE-D434-413E-9EDA-9D5B2D35F287}_3.png&quot;/&gt;&lt;left val=&quot;78&quot;/&gt;&lt;top val=&quot;439&quot;/&gt;&lt;width val=&quot;504&quot;/&gt;&lt;height val=&quot;67&quot;/&gt;&lt;hasText val=&quot;1&quot;/&gt;&lt;/Image&gt;&lt;/ThreeDShapeInfo&gt;"/>
  <p:tag name="PRESENTER_SHAPETEXTINFO" val="&lt;ShapeTextInfo&gt;&lt;TableIndex row=&quot;-1&quot; col=&quot;-1&quot;&gt;&lt;linesCount val=&quot;2&quot;/&gt;&lt;lineCharCount val=&quot;29&quot;/&gt;&lt;lineCharCount val=&quot;1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C9BFC764-9BB7-4B2A-8DA0-D16303A3729B}_3.png&quot;/&gt;&lt;left val=&quot;105&quot;/&gt;&lt;top val=&quot;5&quot;/&gt;&lt;width val=&quot;502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8&quot;/&gt;&lt;lineCharCount val=&quot;27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EF7217-391B-4F89-BA64-191FB96E3A28}&quot;/&gt;&lt;isInvalidForFieldText val=&quot;0&quot;/&gt;&lt;Image&gt;&lt;filename val=&quot;C:\Users\Pham Duyen\Desktop\data\asimages\{C7EF7217-391B-4F89-BA64-191FB96E3A28}.png&quot;/&gt;&lt;left val=&quot;5&quot;/&gt;&lt;top val=&quot;5&quot;/&gt;&lt;width val=&quot;711&quot;/&gt;&lt;height val=&quot;52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PPSNARRATION" val="4,965128140,C:\Users\Pham Duyen\Desktop\duyên\TEPNGUON\BAIDUTHI\BAIDUTHI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6FCA96FA-2845-4421-86CA-017EFD191FB8}_4.png&quot;/&gt;&lt;left val=&quot;84&quot;/&gt;&lt;top val=&quot;31&quot;/&gt;&lt;width val=&quot;607&quot;/&gt;&lt;height val=&quot;127&quot;/&gt;&lt;hasText val=&quot;1&quot;/&gt;&lt;/Image&gt;&lt;/ThreeDShapeInfo&gt;"/>
  <p:tag name="PRESENTER_SHAPETEXTINFO" val="&lt;ShapeTextInfo&gt;&lt;TableIndex row=&quot;-1&quot; col=&quot;-1&quot;&gt;&lt;linesCount val=&quot;8&quot;/&gt;&lt;lineCharCount val=&quot;1&quot;/&gt;&lt;lineCharCount val=&quot;1&quot;/&gt;&lt;lineCharCount val=&quot;1&quot;/&gt;&lt;lineCharCount val=&quot;1&quot;/&gt;&lt;lineCharCount val=&quot;1&quot;/&gt;&lt;lineCharCount val=&quot;7&quot;/&gt;&lt;lineCharCount val=&quot;28&quot;/&gt;&lt;lineCharCount val=&quot;4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  <p:tag name="PPSNARRATION" val="6,965128140,C:\Users\Pham Duyen\Desktop\duyên\TEPNGUON\BAIDUTHI\BAIDUTHI_pptx\Media.ppc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017E04D2-81AF-45E7-83B6-AF93523EAFE1}_6.png&quot;/&gt;&lt;left val=&quot;132&quot;/&gt;&lt;top val=&quot;84&quot;/&gt;&lt;width val=&quot;57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116F8A67-0F7E-4E34-A201-551C415CF98A}_6.png&quot;/&gt;&lt;left val=&quot;224&quot;/&gt;&lt;top val=&quot;279&quot;/&gt;&lt;width val=&quot;9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E65AD08-E237-48B4-BEC7-D94227C2C604}_6.png&quot;/&gt;&lt;left val=&quot;372&quot;/&gt;&lt;top val=&quot;132&quot;/&gt;&lt;width val=&quot;155&quot;/&gt;&lt;height val=&quot;186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8BB06697-A0F1-43CE-9424-6F5B96CE9256}_6.png&quot;/&gt;&lt;left val=&quot;579&quot;/&gt;&lt;top val=&quot;279&quot;/&gt;&lt;width val=&quot;8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9D1BB5D7-4A23-4152-9FFF-3BE2295E4AE0}_6.png&quot;/&gt;&lt;left val=&quot;48&quot;/&gt;&lt;top val=&quot;330&quot;/&gt;&lt;width val=&quot;163&quot;/&gt;&lt;height val=&quot;19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2259371-DF72-41F6-BDC4-28E1BFA2F686}_6.png&quot;/&gt;&lt;left val=&quot;246&quot;/&gt;&lt;top val=&quot;330&quot;/&gt;&lt;width val=&quot;103&quot;/&gt;&lt;height val=&quot;19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A0466B4-D44E-4383-87B4-023750278DCC}_6.png&quot;/&gt;&lt;left val=&quot;390&quot;/&gt;&lt;top val=&quot;330&quot;/&gt;&lt;width val=&quot;117&quot;/&gt;&lt;height val=&quot;20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3AC067D-8951-415E-A154-083D64C23FEE}_6.png&quot;/&gt;&lt;left val=&quot;48&quot;/&gt;&lt;top val=&quot;-8&quot;/&gt;&lt;width val=&quot;631&quot;/&gt;&lt;height val=&quot;113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27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25DA5691-C541-4660-9493-503D37C941EA}_6.png&quot;/&gt;&lt;left val=&quot;57&quot;/&gt;&lt;top val=&quot;294&quot;/&gt;&lt;width val=&quot;10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  <p:tag name="PPSNARRATION" val="7,965128140,C:\Users\Pham Duyen\Desktop\duyên\TEPNGUON\BAIDUTHI\BAIDUTHI_pptx\Media.ppcx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41AA29F-D3A3-41F9-9AAB-095248F38A50}_7.png&quot;/&gt;&lt;left val=&quot;125&quot;/&gt;&lt;top val=&quot;151&quot;/&gt;&lt;width val=&quot;583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47&quot;/&gt;&lt;lineCharCount val=&quot;18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D02DCDDC-BF17-477B-B78A-4C7531660E6C}_7.png&quot;/&gt;&lt;left val=&quot;45&quot;/&gt;&lt;top val=&quot;470&quot;/&gt;&lt;width val=&quot;619&quot;/&gt;&lt;height val=&quot;39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518B9D5-A2DB-424E-BA39-D52F35A1BE0F}_7.png&quot;/&gt;&lt;left val=&quot;60&quot;/&gt;&lt;top val=&quot;18&quot;/&gt;&lt;width val=&quot;631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7&quot;/&gt;&lt;lineCharCount val=&quot;2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E1C1FA58-CBE3-4547-BD42-A94D36E556A7}_7.png&quot;/&gt;&lt;left val=&quot;127&quot;/&gt;&lt;top val=&quot;116&quot;/&gt;&lt;width val=&quot;56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  <p:tag name="PPSNARRATION" val="8,965128140,C:\Users\Pham Duyen\Desktop\duyên\TEPNGUON\BAIDUTHI\BAIDUTHI_pptx\Media.ppc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BE183B12-AA8C-4E52-9D1C-8D4805665D6C}_8.png&quot;/&gt;&lt;left val=&quot;48&quot;/&gt;&lt;top val=&quot;102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22CFE8-3C79-411F-A414-55A05444D3A5}&quot;/&gt;&lt;isInvalidForFieldText val=&quot;0&quot;/&gt;&lt;Image&gt;&lt;filename val=&quot;C:\Users\Pham Duyen\Desktop\data\asimages\{F022CFE8-3C79-411F-A414-55A05444D3A5}_8.png&quot;/&gt;&lt;left val=&quot;76&quot;/&gt;&lt;top val=&quot;187&quot;/&gt;&lt;width val=&quot;596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E045A38-7CAB-4822-9462-205363C686FA}&quot;/&gt;&lt;isInvalidForFieldText val=&quot;0&quot;/&gt;&lt;Image&gt;&lt;filename val=&quot;C:\Users\Pham Duyen\Desktop\data\asimages\{4E045A38-7CAB-4822-9462-205363C686FA}_8.png&quot;/&gt;&lt;left val=&quot;54&quot;/&gt;&lt;top val=&quot;140&quot;/&gt;&lt;width val=&quot;387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F95FF0BD-AED6-440A-A3F1-D2368182FA2F}_8.png&quot;/&gt;&lt;left val=&quot;6&quot;/&gt;&lt;top val=&quot;263&quot;/&gt;&lt;width val=&quot;697&quot;/&gt;&lt;height val=&quot;251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5BFF78C2-FC34-4860-AF4E-9F5D4DB94558}_8.png&quot;/&gt;&lt;left val=&quot;60&quot;/&gt;&lt;top val=&quot;10&quot;/&gt;&lt;width val=&quot;631&quot;/&gt;&lt;height val=&quot;113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27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00918C6-861A-4EC4-8364-9C8645BEB682}_8.png&quot;/&gt;&lt;left val=&quot;34&quot;/&gt;&lt;top val=&quot;104&quot;/&gt;&lt;width val=&quot;66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  <p:tag name="PPSNARRATION" val="9,965128140,C:\Users\Pham Duyen\Desktop\duyên\TEPNGUON\BAIDUTHI\BAIDUTHI_pptx\Media.ppcx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3E7AD681-7B9C-4E08-8396-ACEFAAAB7A67}_9.png&quot;/&gt;&lt;left val=&quot;72&quot;/&gt;&lt;top val=&quot;114&quot;/&gt;&lt;width val=&quot;505&quot;/&gt;&lt;height val=&quot;6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0CE4842A-ECCC-4082-BC9F-61D874316A68}_9.png&quot;/&gt;&lt;left val=&quot;40&quot;/&gt;&lt;top val=&quot;152&quot;/&gt;&lt;width val=&quot;644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59&quot;/&gt;&lt;lineCharCount val=&quot;56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6601C56E-E7DE-4171-9079-2066B24B36B2}_9.png&quot;/&gt;&lt;left val=&quot;60&quot;/&gt;&lt;top val=&quot;10&quot;/&gt;&lt;width val=&quot;63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8&quot;/&gt;&lt;lineCharCount val=&quot;27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257B67FE-78D7-4229-8454-BDA83A62BB78}_9.png&quot;/&gt;&lt;left val=&quot;34&quot;/&gt;&lt;top val=&quot;104&quot;/&gt;&lt;width val=&quot;66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47F672DC-22D0-4BAE-A2BD-46373B628CEB}_9.png&quot;/&gt;&lt;left val=&quot;48&quot;/&gt;&lt;top val=&quot;232&quot;/&gt;&lt;width val=&quot;643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37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0.PNG&quot;/&gt;"/>
  <p:tag name="PPSNARRATION" val="10,965128140,C:\Users\Pham Duyen\Desktop\duyên\TEPNGUON\BAIDUTHI\BAIDUTHI_pptx\Media.ppcx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ham Duyen\Desktop\data\asimages\{60233D94-5546-4D4A-B90E-9147B9000D0C}_10.png&quot;/&gt;&lt;left val=&quot;87&quot;/&gt;&lt;top val=&quot;161&quot;/&gt;&lt;width val=&quot;641&quot;/&gt;&lt;height val=&quot;127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54]]&gt;&lt;/SlideID&gt;&lt;/ChangeData&gt;"/>
  <p:tag name="MMPROD_PASSDATA" val="&lt;object type=&quot;10050&quot; unique_id=&quot;10038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039&quot;&gt;&lt;property id=&quot;10020&quot; value=&quot;2&quot;/&gt;&lt;property id=&quot;10102&quot; value=&quot;1&quot;/&gt;&lt;property id=&quot;10191&quot; value=&quot;-1&quot;/&gt;&lt;/object&gt;"/>
  <p:tag name="MMPROD_ID" val="10036"/>
  <p:tag name="MMPROD_TYPE" val="10008"/>
  <p:tag name="MMPROD_DATA" val="&lt;property id=&quot;10026&quot; value=&quot;10&quot;/&gt;&lt;property id=&quot;10027&quot; value=&quot;Interaction10036&quot;/&gt;&lt;property id=&quot;10028&quot; value=&quot;0&quot;/&gt;&lt;property id=&quot;10063&quot; value=&quot;2&quot;/&gt;&lt;property id=&quot;10070&quot; value=&quot;hãy chọn câu trả lời đúng nhất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27"/>
  <p:tag name="MMPROD_PARENTQUESTIONGROUPID" val="-1"/>
  <p:tag name="QUIZCLIPSSOURCE" val="1147170797,C:\Users\Pham Duyen\Desktop\BAI THI DIA\bai thi_pptx\Media.ppcx"/>
  <p:tag name="HTML_SHAPEINFO" val="&lt;SlideThumbPath val=&quot;Slide11.PNG&quot;/&gt;"/>
  <p:tag name="PPSNARRATION" val="11,965128140,C:\Users\Pham Duyen\Desktop\duyên\TEPNGUON\BAIDUTHI\BAIDUTHI_pptx\Media.ppcx"/>
  <p:tag name="MMPROD_ANSWERCOUNT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6"/>
  <p:tag name="MMPROD_ABSOLUTEPOSITIONID" val="100"/>
  <p:tag name="MMPROD_LASTVALUES" val="&lt;ChangeData&gt;&lt;Text&gt;&lt;![CDATA[các dân tộc sống lâu đời ở Tây Nguyên là:]]&gt;&lt;/Text&gt;&lt;FontSize&gt;&lt;![CDATA[37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Pham Duyen\Desktop\data\asimages\{8BB6D991-025D-4C7F-AD02-AC5E5BF9CF8C}_11.png&quot;/&gt;&lt;left val=&quot;111&quot;/&gt;&lt;top val=&quot;2&quot;/&gt;&lt;width val=&quot;634&quot;/&gt;&lt;height val=&quot;122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4A2A1E1C-C9F2-403A-AD6C-FA71A1C39E8B}&quot;/&gt;&lt;isInvalidForFieldText val=&quot;0&quot;/&gt;&lt;Image&gt;&lt;filename val=&quot;C:\Users\Pham Duyen\Desktop\data\asimages\{4A2A1E1C-C9F2-403A-AD6C-FA71A1C39E8B}_11.png&quot;/&gt;&lt;left val=&quot;101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chưa đúng ! bấm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046E54D3-FD22-4FE9-BC0F-4CF15B4C7D46}&quot;/&gt;&lt;isInvalidForFieldText val=&quot;0&quot;/&gt;&lt;Image&gt;&lt;filename val=&quot;C:\Users\Pham Duyen\Desktop\data\asimages\{046E54D3-FD22-4FE9-BC0F-4CF15B4C7D46}_11.png&quot;/&gt;&lt;left val=&quot;407&quot;/&gt;&lt;top val=&quot;346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E43667EF-DE97-4A9D-8C8D-8329DC3CE297}&quot;/&gt;&lt;isInvalidForFieldText val=&quot;0&quot;/&gt;&lt;Image&gt;&lt;filename val=&quot;C:\Users\Pham Duyen\Desktop\data\asimages\{E43667EF-DE97-4A9D-8C8D-8329DC3CE297}_11.png&quot;/&gt;&lt;left val=&quot;223&quot;/&gt;&lt;top val=&quot;409&quot;/&gt;&lt;width val=&quot;256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B35542F8-7AF2-4FE5-AC28-17509E97C111}&quot;/&gt;&lt;isInvalidForFieldText val=&quot;0&quot;/&gt;&lt;Image&gt;&lt;filename val=&quot;C:\Users\Pham Duyen\Desktop\data\asimages\{B35542F8-7AF2-4FE5-AC28-17509E97C111}_11.png&quot;/&gt;&lt;left val=&quot;213&quot;/&gt;&lt;top val=&quot;376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F3084CED-4970-4ABD-835E-97EE42ACB7FC}&quot;/&gt;&lt;isInvalidForFieldText val=&quot;0&quot;/&gt;&lt;Image&gt;&lt;filename val=&quot;C:\Users\Pham Duyen\Desktop\data\asimages\{F3084CED-4970-4ABD-835E-97EE42ACB7FC}_11.png&quot;/&gt;&lt;left val=&quot;213&quot;/&gt;&lt;top val=&quot;430&quot;/&gt;&lt;width val=&quot;512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225040E8-382D-470A-B098-506C114A56DB}&quot;/&gt;&lt;isInvalidForFieldText val=&quot;0&quot;/&gt;&lt;Image&gt;&lt;filename val=&quot;C:\Users\Pham Duyen\Desktop\data\asimages\{225040E8-382D-470A-B098-506C114A56DB}_11.png&quot;/&gt;&lt;left val=&quot;223&quot;/&gt;&lt;top val=&quot;408&quot;/&gt;&lt;width val=&quot;25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9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hoàn thành câu này để học tiếp]]&gt;&lt;/Text&gt;&lt;FontSize&gt;&lt;![CDATA[18]]&gt;&lt;/FontSize&gt;&lt;Left&gt;&lt;![CDATA[0]]&gt;&lt;/Left&gt;&lt;Top&gt;&lt;![CDATA[0]]&gt;&lt;/Top&gt;&lt;/ChangeData&gt;"/>
  <p:tag name="PRESENTER_SHAPEINFO" val="&lt;ThreeDShapeInfo&gt;&lt;uuid val=&quot;{D0E2037D-E53B-40D8-AB00-0D5075446B24}&quot;/&gt;&lt;isInvalidForFieldText val=&quot;0&quot;/&gt;&lt;Image&gt;&lt;filename val=&quot;C:\Users\Pham Duyen\Desktop\data\asimages\{D0E2037D-E53B-40D8-AB00-0D5075446B24}_11.png&quot;/&gt;&lt;left val=&quot;235&quot;/&gt;&lt;top val=&quot;433&quot;/&gt;&lt;width val=&quot;260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11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507,4]]&gt;&lt;/Left&gt;&lt;Top&gt;&lt;![CDATA[441,6]]&gt;&lt;/Top&gt;&lt;/ChangeData&gt;"/>
  <p:tag name="HTML_SHAPEINFO" val="&lt;ThreeDShapeInfo&gt;&lt;uuid val=&quot;104&quot;/&gt;&lt;isInvalidForFieldText val=&quot;0&quot;/&gt;&lt;Image&gt;&lt;filename val=&quot;C:\Users\Pham Duyen\Desktop\data\asimages\{299D5FD8-BCCD-4AC9-854F-15831F413185}_11.png&quot;/&gt;&lt;left val=&quot;507&quot;/&gt;&lt;top val=&quot;441&quot;/&gt;&lt;width val=&quot;85&quot;/&gt;&lt;height val=&quot;3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9,2]]&gt;&lt;/Left&gt;&lt;Top&gt;&lt;![CDATA[441,6]]&gt;&lt;/Top&gt;&lt;/ChangeData&gt;"/>
  <p:tag name="HTML_SHAPEINFO" val="&lt;ThreeDShapeInfo&gt;&lt;uuid val=&quot;106&quot;/&gt;&lt;isInvalidForFieldText val=&quot;0&quot;/&gt;&lt;Image&gt;&lt;filename val=&quot;C:\Users\Pham Duyen\Desktop\data\asimages\{FE7875E4-AB6F-4F20-8A2E-942F46A4E7CA}_11.png&quot;/&gt;&lt;left val=&quot;599&quot;/&gt;&lt;top val=&quot;441&quot;/&gt;&lt;width val=&quot;85&quot;/&gt;&lt;height val=&quot;34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83]]&gt;&lt;/Left&gt;&lt;Top&gt;&lt;![CDATA[117,6]]&gt;&lt;/Top&gt;&lt;/ChangeData&gt;"/>
  <p:tag name="MMPROD_ID" val="1004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1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ham Duyen\Desktop\data\asimages\{B354389C-CB2B-4083-AF2F-441837986680}_11.png&quot;/&gt;&lt;left val=&quot;98&quot;/&gt;&lt;top val=&quot;111&quot;/&gt;&lt;width val=&quot;46&quot;/&gt;&lt;height val=&quot;39&quot;/&gt;&lt;hasText val=&quot;1&quot;/&gt;&lt;/Image&gt;&lt;Image&gt;&lt;filename val=&quot;C:\Users\Pham Duyen\Desktop\data\asimages\{F5FADDD7-76EA-4749-A27B-73F8975098D3}_11.png&quot;/&gt;&lt;left val=&quot;122&quot;/&gt;&lt;top val=&quot;107&quot;/&gt;&lt;width val=&quot;385&quot;/&gt;&lt;height val=&quot;50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83]]&gt;&lt;/Left&gt;&lt;Top&gt;&lt;![CDATA[152,8]]&gt;&lt;/Top&gt;&lt;/ChangeData&gt;"/>
  <p:tag name="MMPROD_ID" val="10042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3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ham Duyen\Desktop\data\asimages\{2314C4A9-8835-4177-AED3-4EB70C4F9E3D}_11.png&quot;/&gt;&lt;left val=&quot;98&quot;/&gt;&lt;top val=&quot;147&quot;/&gt;&lt;width val=&quot;44&quot;/&gt;&lt;height val=&quot;39&quot;/&gt;&lt;hasText val=&quot;1&quot;/&gt;&lt;/Image&gt;&lt;Image&gt;&lt;filename val=&quot;C:\Users\Pham Duyen\Desktop\data\asimages\{A23413B5-566F-44B8-903A-77ED16896355}_11.png&quot;/&gt;&lt;left val=&quot;120&quot;/&gt;&lt;top val=&quot;141&quot;/&gt;&lt;width val=&quot;387&quot;/&gt;&lt;height val=&quot;51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83]]&gt;&lt;/Left&gt;&lt;Top&gt;&lt;![CDATA[188]]&gt;&lt;/Top&gt;&lt;/ChangeData&gt;"/>
  <p:tag name="MMPROD_ID" val="1004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5&quot;&gt;&lt;property id=&quot;10020&quot; value=&quot;9&quot;/&gt;&lt;property id=&quot;10102&quot; value=&quot;0&quot;/&gt;&lt;property id=&quot;10191&quot; value=&quot;-1&quot;/&gt;&lt;/object&gt;"/>
  <p:tag name="MMPROD_COLLECTIONCONTAINERID" val="10037"/>
  <p:tag name="MMPROD_PARENTID" val="10036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ham Duyen\Desktop\data\asimages\{7AD13EBB-67BC-4000-BAFB-C94399ABD33A}_11.png&quot;/&gt;&lt;left val=&quot;98&quot;/&gt;&lt;top val=&quot;182&quot;/&gt;&lt;width val=&quot;45&quot;/&gt;&lt;height val=&quot;39&quot;/&gt;&lt;hasText val=&quot;1&quot;/&gt;&lt;/Image&gt;&lt;Image&gt;&lt;filename val=&quot;C:\Users\Pham Duyen\Desktop\data\asimages\{1BA21B8F-23B3-4C04-BC77-6573E8A5B4BE}_11.png&quot;/&gt;&lt;left val=&quot;120&quot;/&gt;&lt;top val=&quot;177&quot;/&gt;&lt;width val=&quot;387&quot;/&gt;&lt;height val=&quot;51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18]]&gt;&lt;/FontSize&gt;&lt;Left&gt;&lt;![CDATA[109]]&gt;&lt;/Left&gt;&lt;Top&gt;&lt;![CDATA[188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ùng, Mông, Kinh, Ê- đê.]]&gt;&lt;/Text&gt;&lt;FontSize&gt;&lt;![CDATA[18]]&gt;&lt;/FontSize&gt;&lt;Left&gt;&lt;![CDATA[135]]&gt;&lt;/Left&gt;&lt;Top&gt;&lt;![CDATA[188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2784</TotalTime>
  <Words>812</Words>
  <Application>Microsoft Office PowerPoint</Application>
  <PresentationFormat>On-screen Show (4:3)</PresentationFormat>
  <Paragraphs>179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.VnRevue</vt:lpstr>
      <vt:lpstr>.VnTime</vt:lpstr>
      <vt:lpstr>Arial</vt:lpstr>
      <vt:lpstr>Franklin Gothic Book</vt:lpstr>
      <vt:lpstr>Perpetua</vt:lpstr>
      <vt:lpstr>Tahoma</vt:lpstr>
      <vt:lpstr>Times New Roman</vt:lpstr>
      <vt:lpstr>Verdana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     Địa lí MỘT SỐ DÂN TỘC Ở TÂY NGUYÊN 1. Tây Nguyên là nơi có nhiều dân tộc chung sống: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dân tộc sống lâu đời ở Tây Nguyên là: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Hoạt động trong lễ hội</vt:lpstr>
      <vt:lpstr>* Nhạc cụ dân tộc:</vt:lpstr>
      <vt:lpstr>BÀI TẬP CỦNG CỐ:</vt:lpstr>
      <vt:lpstr>Trang phục của nam, nữ dân tộc tây nguyên như thế nào?</vt:lpstr>
      <vt:lpstr>Quiz</vt:lpstr>
      <vt:lpstr>PowerPoint Presentation</vt:lpstr>
      <vt:lpstr>PowerPoint Presentation</vt:lpstr>
      <vt:lpstr>Nguồn tài liệu: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MyPC</cp:lastModifiedBy>
  <cp:revision>360</cp:revision>
  <dcterms:created xsi:type="dcterms:W3CDTF">2010-09-19T07:29:51Z</dcterms:created>
  <dcterms:modified xsi:type="dcterms:W3CDTF">2017-08-22T17:35:39Z</dcterms:modified>
</cp:coreProperties>
</file>